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15.png" ContentType="image/png"/>
  <Override PartName="/ppt/media/image7.png" ContentType="image/pn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C10BC74-201B-487F-9036-CB7A1B01644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F1D410D-4EDA-4B88-A78A-94C99AE35226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5.pn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7"/>
          <p:cNvSpPr/>
          <p:nvPr/>
        </p:nvSpPr>
        <p:spPr>
          <a:xfrm>
            <a:off x="1779480" y="4191120"/>
            <a:ext cx="6580440" cy="109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жүйеде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7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38" name="TextBox 28" descr=""/>
          <p:cNvPicPr/>
          <p:nvPr/>
        </p:nvPicPr>
        <p:blipFill>
          <a:blip r:embed="rId2"/>
          <a:stretch/>
        </p:blipFill>
        <p:spPr>
          <a:xfrm>
            <a:off x="1865160" y="2176560"/>
            <a:ext cx="6577200" cy="120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47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48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49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69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70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71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2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3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4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75" name="Прямоугольник 7" descr=""/>
          <p:cNvPicPr/>
          <p:nvPr/>
        </p:nvPicPr>
        <p:blipFill>
          <a:blip r:embed="rId6"/>
          <a:stretch/>
        </p:blipFill>
        <p:spPr>
          <a:xfrm>
            <a:off x="920880" y="1450800"/>
            <a:ext cx="11142360" cy="4084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7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7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82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83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84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5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86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87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88" name="TextBox 5" descr=""/>
          <p:cNvPicPr/>
          <p:nvPr/>
        </p:nvPicPr>
        <p:blipFill>
          <a:blip r:embed="rId6"/>
          <a:stretch/>
        </p:blipFill>
        <p:spPr>
          <a:xfrm>
            <a:off x="798480" y="1395360"/>
            <a:ext cx="11028240" cy="5261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90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1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92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3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4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5" name="TextBox 3"/>
          <p:cNvSpPr/>
          <p:nvPr/>
        </p:nvSpPr>
        <p:spPr>
          <a:xfrm>
            <a:off x="356400" y="993600"/>
            <a:ext cx="101869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f(x)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функциясы үшін берілген екімүшелердің толық квадратын айыру қажет.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6" name="TextBox 1" descr=""/>
          <p:cNvPicPr/>
          <p:nvPr/>
        </p:nvPicPr>
        <p:blipFill>
          <a:blip r:embed="rId3"/>
          <a:stretch/>
        </p:blipFill>
        <p:spPr>
          <a:xfrm>
            <a:off x="469800" y="1743120"/>
            <a:ext cx="11155320" cy="4803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98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9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00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1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2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3" name="TextBox 3"/>
          <p:cNvSpPr/>
          <p:nvPr/>
        </p:nvSpPr>
        <p:spPr>
          <a:xfrm>
            <a:off x="356400" y="993600"/>
            <a:ext cx="101869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f(x)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функциясы үшін берілген екімүшелердің толық квадратын айыру қажет.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4" name="TextBox 9" descr=""/>
          <p:cNvPicPr/>
          <p:nvPr/>
        </p:nvPicPr>
        <p:blipFill>
          <a:blip r:embed="rId3"/>
          <a:stretch/>
        </p:blipFill>
        <p:spPr>
          <a:xfrm>
            <a:off x="469800" y="1743120"/>
            <a:ext cx="11155320" cy="4803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6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107" name="Прямоугольник 1"/>
          <p:cNvSpPr/>
          <p:nvPr/>
        </p:nvSpPr>
        <p:spPr>
          <a:xfrm>
            <a:off x="5273640" y="1084320"/>
            <a:ext cx="5796000" cy="10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қасиеттерін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Екімүшенің толық квадратын айыруды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2024-09-18T17:44:56Z</dcterms:modified>
  <cp:revision>158</cp:revision>
  <dc:subject/>
  <dc:title>Действительные числа</dc:title>
</cp:coreProperties>
</file>