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6.png" ContentType="image/png"/>
  <Override PartName="/ppt/media/image4.png" ContentType="image/png"/>
  <Override PartName="/ppt/media/image12.png" ContentType="image/png"/>
  <Override PartName="/ppt/media/image5.png" ContentType="image/png"/>
  <Override PartName="/ppt/media/image13.png" ContentType="image/png"/>
  <Override PartName="/ppt/media/image7.png" ContentType="image/png"/>
  <Override PartName="/ppt/media/image3.jpeg" ContentType="image/jpeg"/>
  <Override PartName="/ppt/media/image8.png" ContentType="image/png"/>
  <Override PartName="/ppt/media/image10.png" ContentType="image/png"/>
  <Override PartName="/ppt/media/image2.png" ContentType="image/png"/>
  <Override PartName="/ppt/media/image9.png" ContentType="image/png"/>
  <Override PartName="/ppt/media/image11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F7726C-8310-42A9-9490-2E11D698E51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594CE8D-7C14-4E4C-8696-62F3487A22D9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7"/>
          <p:cNvSpPr/>
          <p:nvPr/>
        </p:nvSpPr>
        <p:spPr>
          <a:xfrm>
            <a:off x="1719360" y="3992400"/>
            <a:ext cx="6580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Аргументтің берілген  мәндері бойынша функцияның мәндерін табады, функцияның мәні бойынша аргументтің мәнін табады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7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  <p:sp>
        <p:nvSpPr>
          <p:cNvPr id="38" name="Прямоугольник 1"/>
          <p:cNvSpPr/>
          <p:nvPr/>
        </p:nvSpPr>
        <p:spPr>
          <a:xfrm>
            <a:off x="1943280" y="2220840"/>
            <a:ext cx="6095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Оқу мақсаты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8.4.1.4 аргументтің берілген мәндері бойынша функцияның мәндерін табу және функцияның мәні бойынша аргументтің мәнін табу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55680" y="938160"/>
            <a:ext cx="933300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2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3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4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6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47" name="Группа 23"/>
          <p:cNvGrpSpPr/>
          <p:nvPr/>
        </p:nvGrpSpPr>
        <p:grpSpPr>
          <a:xfrm>
            <a:off x="500040" y="1066680"/>
            <a:ext cx="596880" cy="592200"/>
            <a:chOff x="500040" y="1066680"/>
            <a:chExt cx="596880" cy="592200"/>
          </a:xfrm>
        </p:grpSpPr>
        <p:grpSp>
          <p:nvGrpSpPr>
            <p:cNvPr id="48" name="Овал 24"/>
            <p:cNvGrpSpPr/>
            <p:nvPr/>
          </p:nvGrpSpPr>
          <p:grpSpPr>
            <a:xfrm>
              <a:off x="500040" y="1066680"/>
              <a:ext cx="596880" cy="592200"/>
              <a:chOff x="500040" y="1066680"/>
              <a:chExt cx="596880" cy="592200"/>
            </a:xfrm>
          </p:grpSpPr>
          <p:pic>
            <p:nvPicPr>
              <p:cNvPr id="49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500040" y="106668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0" name=""/>
              <p:cNvSpPr/>
              <p:nvPr/>
            </p:nvSpPr>
            <p:spPr>
              <a:xfrm>
                <a:off x="595800" y="1160640"/>
                <a:ext cx="405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51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681480" y="1107000"/>
              <a:ext cx="25740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52" name="Прямоугольник 1" descr=""/>
          <p:cNvPicPr/>
          <p:nvPr/>
        </p:nvPicPr>
        <p:blipFill>
          <a:blip r:embed="rId5"/>
          <a:stretch/>
        </p:blipFill>
        <p:spPr>
          <a:xfrm>
            <a:off x="1000080" y="895320"/>
            <a:ext cx="10125000" cy="469800"/>
          </a:xfrm>
          <a:prstGeom prst="rect">
            <a:avLst/>
          </a:prstGeom>
          <a:ln w="0">
            <a:noFill/>
          </a:ln>
        </p:spPr>
      </p:pic>
      <p:pic>
        <p:nvPicPr>
          <p:cNvPr id="53" name="TextBox 5" descr=""/>
          <p:cNvPicPr/>
          <p:nvPr/>
        </p:nvPicPr>
        <p:blipFill>
          <a:blip r:embed="rId6"/>
          <a:stretch/>
        </p:blipFill>
        <p:spPr>
          <a:xfrm>
            <a:off x="1000080" y="2011320"/>
            <a:ext cx="10972800" cy="1195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55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6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57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9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1-мысал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0" name="TextBox 3"/>
          <p:cNvSpPr/>
          <p:nvPr/>
        </p:nvSpPr>
        <p:spPr>
          <a:xfrm>
            <a:off x="341280" y="784080"/>
            <a:ext cx="11754000" cy="73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f(x)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=2х-5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функциясының мәндерін х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-2; -1; 0; 1; 2 болғанда анықтау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-2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=2*(-2)-5=-4-5=-9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-1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=2*(-1)-5=-2-5=-7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=2*(0)-5=0-5=-5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=2*1-5=2-5=-3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=2*2-5=4-5=-1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f(x)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=2х-5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функциясының мәні аргументтің қандай мәнінде 3; -1; 0; 10-ға тең болады?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f(x)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=3 деп аламызда х-тің мәнін табамыз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2х-5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=3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2х=3+5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2х=8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х=4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TextBox 1"/>
          <p:cNvSpPr/>
          <p:nvPr/>
        </p:nvSpPr>
        <p:spPr>
          <a:xfrm>
            <a:off x="2153880" y="5181480"/>
            <a:ext cx="117324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2х-5=-1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2х=-1+5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2х=4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х=2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TextBox 9"/>
          <p:cNvSpPr/>
          <p:nvPr/>
        </p:nvSpPr>
        <p:spPr>
          <a:xfrm>
            <a:off x="3765240" y="5181480"/>
            <a:ext cx="107964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2х-5=0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2х=0+5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2х=5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х=2,5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3" name="TextBox 10"/>
          <p:cNvSpPr/>
          <p:nvPr/>
        </p:nvSpPr>
        <p:spPr>
          <a:xfrm>
            <a:off x="5631120" y="5181480"/>
            <a:ext cx="123444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2х-5=10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2х=10+5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2х=15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х=7,5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65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6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67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8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9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2</a:t>
              </a: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70" name="TextBox 3" descr=""/>
          <p:cNvPicPr/>
          <p:nvPr/>
        </p:nvPicPr>
        <p:blipFill>
          <a:blip r:embed="rId3"/>
          <a:stretch/>
        </p:blipFill>
        <p:spPr>
          <a:xfrm>
            <a:off x="341280" y="993600"/>
            <a:ext cx="11533320" cy="5016600"/>
          </a:xfrm>
          <a:prstGeom prst="rect">
            <a:avLst/>
          </a:prstGeom>
          <a:ln w="0">
            <a:noFill/>
          </a:ln>
        </p:spPr>
      </p:pic>
      <p:pic>
        <p:nvPicPr>
          <p:cNvPr id="71" name="TextBox 2" descr=""/>
          <p:cNvPicPr/>
          <p:nvPr/>
        </p:nvPicPr>
        <p:blipFill>
          <a:blip r:embed="rId4"/>
          <a:stretch/>
        </p:blipFill>
        <p:spPr>
          <a:xfrm>
            <a:off x="2590920" y="3809880"/>
            <a:ext cx="2693880" cy="2822760"/>
          </a:xfrm>
          <a:prstGeom prst="rect">
            <a:avLst/>
          </a:prstGeom>
          <a:ln w="0">
            <a:noFill/>
          </a:ln>
        </p:spPr>
      </p:pic>
      <p:pic>
        <p:nvPicPr>
          <p:cNvPr id="72" name="TextBox 9" descr=""/>
          <p:cNvPicPr/>
          <p:nvPr/>
        </p:nvPicPr>
        <p:blipFill>
          <a:blip r:embed="rId5"/>
          <a:stretch/>
        </p:blipFill>
        <p:spPr>
          <a:xfrm>
            <a:off x="8478720" y="3505320"/>
            <a:ext cx="2756160" cy="2828880"/>
          </a:xfrm>
          <a:prstGeom prst="rect">
            <a:avLst/>
          </a:prstGeom>
          <a:ln w="0">
            <a:noFill/>
          </a:ln>
        </p:spPr>
      </p:pic>
      <p:pic>
        <p:nvPicPr>
          <p:cNvPr id="73" name="TextBox 10" descr=""/>
          <p:cNvPicPr/>
          <p:nvPr/>
        </p:nvPicPr>
        <p:blipFill>
          <a:blip r:embed="rId6"/>
          <a:stretch/>
        </p:blipFill>
        <p:spPr>
          <a:xfrm>
            <a:off x="5284800" y="2011320"/>
            <a:ext cx="3073320" cy="2822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5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76" name="Прямоугольник 1"/>
          <p:cNvSpPr/>
          <p:nvPr/>
        </p:nvSpPr>
        <p:spPr>
          <a:xfrm>
            <a:off x="5273640" y="1084320"/>
            <a:ext cx="4478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Аргументтің мәнін табуды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7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8" name="Прямоугольник 5"/>
          <p:cNvSpPr/>
          <p:nvPr/>
        </p:nvSpPr>
        <p:spPr>
          <a:xfrm>
            <a:off x="5285160" y="1655640"/>
            <a:ext cx="3353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Функцияның мәнін табуды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2024-09-18T17:45:29Z</dcterms:modified>
  <cp:revision>163</cp:revision>
  <dc:subject/>
  <dc:title>Действительные числа</dc:title>
</cp:coreProperties>
</file>