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5.png" ContentType="image/png"/>
  <Override PartName="/ppt/media/image13.png" ContentType="image/png"/>
  <Override PartName="/ppt/media/image6.png" ContentType="image/png"/>
  <Override PartName="/ppt/media/image14.png" ContentType="image/png"/>
  <Override PartName="/ppt/media/image7.png" ContentType="image/png"/>
  <Override PartName="/ppt/media/image15.png" ContentType="image/png"/>
  <Override PartName="/ppt/media/image10.png" ContentType="image/png"/>
  <Override PartName="/ppt/media/image2.png" ContentType="image/png"/>
  <Override PartName="/ppt/media/image17.png" ContentType="image/png"/>
  <Override PartName="/ppt/media/image9.png" ContentType="image/png"/>
  <Override PartName="/ppt/media/image3.png" ContentType="image/png"/>
  <Override PartName="/ppt/media/image11.png" ContentType="image/png"/>
  <Override PartName="/ppt/media/image8.png" ContentType="image/png"/>
  <Override PartName="/ppt/media/image16.png" ContentType="image/png"/>
  <Override PartName="/ppt/media/image18.png" ContentType="image/png"/>
  <Override PartName="/ppt/media/image19.png" ContentType="image/png"/>
  <Override PartName="/ppt/media/image12.png" ContentType="image/png"/>
  <Override PartName="/ppt/media/image20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33412DB-A418-420D-BE16-A85DDB12523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40DEBFF-0AE9-4490-A814-1E63842463EF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1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1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97040" y="905040"/>
            <a:ext cx="650880" cy="641160"/>
            <a:chOff x="797040" y="905040"/>
            <a:chExt cx="650880" cy="64116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97040" y="905040"/>
              <a:ext cx="650880" cy="641160"/>
              <a:chOff x="797040" y="905040"/>
              <a:chExt cx="650880" cy="64116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97040" y="905040"/>
                <a:ext cx="650880" cy="6411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842760" y="965160"/>
                <a:ext cx="559080" cy="5205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919080" y="102384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960480" y="10652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779480" y="642960"/>
            <a:ext cx="6935760" cy="117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685880" y="1974960"/>
            <a:ext cx="6935760" cy="1639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616040" y="4049640"/>
            <a:ext cx="6935760" cy="1424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1943280" y="811080"/>
            <a:ext cx="63561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 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және оның графигі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6" name="TextBox 25" descr=""/>
          <p:cNvPicPr/>
          <p:nvPr/>
        </p:nvPicPr>
        <p:blipFill>
          <a:blip r:embed="rId1"/>
          <a:stretch/>
        </p:blipFill>
        <p:spPr>
          <a:xfrm>
            <a:off x="1944720" y="2048040"/>
            <a:ext cx="6608880" cy="1590480"/>
          </a:xfrm>
          <a:prstGeom prst="rect">
            <a:avLst/>
          </a:prstGeom>
          <a:ln w="0">
            <a:noFill/>
          </a:ln>
        </p:spPr>
      </p:pic>
      <p:sp>
        <p:nvSpPr>
          <p:cNvPr id="37" name="TextBox 27"/>
          <p:cNvSpPr/>
          <p:nvPr/>
        </p:nvSpPr>
        <p:spPr>
          <a:xfrm>
            <a:off x="1779480" y="4191120"/>
            <a:ext cx="6580440" cy="143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функцияның графигін координаталық жазықтықта сала білу және есеп шығаруда қолдана алу ;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8" name="Рисунок 28" descr=""/>
          <p:cNvPicPr/>
          <p:nvPr/>
        </p:nvPicPr>
        <p:blipFill>
          <a:blip r:embed="rId2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1"/>
          <p:cNvSpPr/>
          <p:nvPr/>
        </p:nvSpPr>
        <p:spPr>
          <a:xfrm>
            <a:off x="3233520" y="649440"/>
            <a:ext cx="531504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0" name="Схема 3" descr=""/>
          <p:cNvPicPr/>
          <p:nvPr/>
        </p:nvPicPr>
        <p:blipFill>
          <a:blip r:embed="rId1"/>
          <a:stretch/>
        </p:blipFill>
        <p:spPr>
          <a:xfrm>
            <a:off x="1274760" y="938160"/>
            <a:ext cx="9313920" cy="54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Группа 22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42" name="Скругленный прямоугольник 25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3" name="Скругленный прямоугольник 26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44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5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6" name="TextBox 27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ЕСКЕ ТҮСІРЕМІЗ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47" name="Прямая со стрелкой 3"/>
          <p:cNvCxnSpPr/>
          <p:nvPr/>
        </p:nvCxnSpPr>
        <p:spPr>
          <a:xfrm flipV="1">
            <a:off x="8964360" y="941040"/>
            <a:ext cx="1080" cy="404712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cxnSp>
        <p:nvCxnSpPr>
          <p:cNvPr id="48" name="Прямая со стрелкой 12"/>
          <p:cNvCxnSpPr/>
          <p:nvPr/>
        </p:nvCxnSpPr>
        <p:spPr>
          <a:xfrm>
            <a:off x="6594480" y="3200040"/>
            <a:ext cx="4504320" cy="108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sp>
        <p:nvSpPr>
          <p:cNvPr id="49" name="TextBox 10"/>
          <p:cNvSpPr/>
          <p:nvPr/>
        </p:nvSpPr>
        <p:spPr>
          <a:xfrm>
            <a:off x="11082960" y="315432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TextBox 17"/>
          <p:cNvSpPr/>
          <p:nvPr/>
        </p:nvSpPr>
        <p:spPr>
          <a:xfrm>
            <a:off x="8563680" y="75708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1" name="TextBox 14" descr=""/>
          <p:cNvPicPr/>
          <p:nvPr/>
        </p:nvPicPr>
        <p:blipFill>
          <a:blip r:embed="rId3"/>
          <a:stretch/>
        </p:blipFill>
        <p:spPr>
          <a:xfrm>
            <a:off x="281160" y="1395360"/>
            <a:ext cx="6643440" cy="2695680"/>
          </a:xfrm>
          <a:prstGeom prst="rect">
            <a:avLst/>
          </a:prstGeom>
          <a:ln w="0">
            <a:noFill/>
          </a:ln>
        </p:spPr>
      </p:pic>
      <p:sp>
        <p:nvSpPr>
          <p:cNvPr id="52" name="Прямая соединительная линия 16"/>
          <p:cNvSpPr/>
          <p:nvPr/>
        </p:nvSpPr>
        <p:spPr>
          <a:xfrm>
            <a:off x="8645400" y="352440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3" name="Прямая соединительная линия 24"/>
          <p:cNvSpPr/>
          <p:nvPr/>
        </p:nvSpPr>
        <p:spPr>
          <a:xfrm>
            <a:off x="8637480" y="374508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4" name="Прямая соединительная линия 28"/>
          <p:cNvSpPr/>
          <p:nvPr/>
        </p:nvSpPr>
        <p:spPr>
          <a:xfrm>
            <a:off x="92264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Прямая соединительная линия 29"/>
          <p:cNvSpPr/>
          <p:nvPr/>
        </p:nvSpPr>
        <p:spPr>
          <a:xfrm>
            <a:off x="9434520" y="32004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ая соединительная линия 30"/>
          <p:cNvSpPr/>
          <p:nvPr/>
        </p:nvSpPr>
        <p:spPr>
          <a:xfrm>
            <a:off x="96710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ая соединительная линия 31"/>
          <p:cNvSpPr/>
          <p:nvPr/>
        </p:nvSpPr>
        <p:spPr>
          <a:xfrm>
            <a:off x="8672400" y="296532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Прямая соединительная линия 32"/>
          <p:cNvSpPr/>
          <p:nvPr/>
        </p:nvSpPr>
        <p:spPr>
          <a:xfrm>
            <a:off x="8672400" y="274176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" name="Прямая соединительная линия 33"/>
          <p:cNvSpPr/>
          <p:nvPr/>
        </p:nvSpPr>
        <p:spPr>
          <a:xfrm>
            <a:off x="839628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0" name="Прямая соединительная линия 34"/>
          <p:cNvSpPr/>
          <p:nvPr/>
        </p:nvSpPr>
        <p:spPr>
          <a:xfrm>
            <a:off x="861696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1" name="Полилиния 22"/>
          <p:cNvSpPr/>
          <p:nvPr/>
        </p:nvSpPr>
        <p:spPr>
          <a:xfrm>
            <a:off x="7716960" y="1025640"/>
            <a:ext cx="2106360" cy="214920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олилиния 36"/>
          <p:cNvSpPr/>
          <p:nvPr/>
        </p:nvSpPr>
        <p:spPr>
          <a:xfrm rot="10800000">
            <a:off x="8049960" y="3227040"/>
            <a:ext cx="2104920" cy="214956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64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5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66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7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8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69" name="TextBox 5" descr=""/>
          <p:cNvPicPr/>
          <p:nvPr/>
        </p:nvPicPr>
        <p:blipFill>
          <a:blip r:embed="rId3"/>
          <a:stretch/>
        </p:blipFill>
        <p:spPr>
          <a:xfrm>
            <a:off x="1414440" y="901800"/>
            <a:ext cx="10107720" cy="841320"/>
          </a:xfrm>
          <a:prstGeom prst="rect">
            <a:avLst/>
          </a:prstGeom>
          <a:ln w="0">
            <a:noFill/>
          </a:ln>
        </p:spPr>
      </p:pic>
      <p:grpSp>
        <p:nvGrpSpPr>
          <p:cNvPr id="70" name="Группа 23"/>
          <p:cNvGrpSpPr/>
          <p:nvPr/>
        </p:nvGrpSpPr>
        <p:grpSpPr>
          <a:xfrm>
            <a:off x="828720" y="1473120"/>
            <a:ext cx="596880" cy="592200"/>
            <a:chOff x="828720" y="1473120"/>
            <a:chExt cx="596880" cy="592200"/>
          </a:xfrm>
        </p:grpSpPr>
        <p:grpSp>
          <p:nvGrpSpPr>
            <p:cNvPr id="71" name="Овал 24"/>
            <p:cNvGrpSpPr/>
            <p:nvPr/>
          </p:nvGrpSpPr>
          <p:grpSpPr>
            <a:xfrm>
              <a:off x="828720" y="1473120"/>
              <a:ext cx="596880" cy="592200"/>
              <a:chOff x="828720" y="1473120"/>
              <a:chExt cx="596880" cy="592200"/>
            </a:xfrm>
          </p:grpSpPr>
          <p:pic>
            <p:nvPicPr>
              <p:cNvPr id="72" name="Овал 24" descr=""/>
              <p:cNvPicPr/>
              <p:nvPr/>
            </p:nvPicPr>
            <p:blipFill>
              <a:blip r:embed="rId4"/>
              <a:stretch/>
            </p:blipFill>
            <p:spPr>
              <a:xfrm>
                <a:off x="828720" y="147312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3" name=""/>
              <p:cNvSpPr/>
              <p:nvPr/>
            </p:nvSpPr>
            <p:spPr>
              <a:xfrm>
                <a:off x="928800" y="1571040"/>
                <a:ext cx="40140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74" name="Прямоугольник 25" descr=""/>
            <p:cNvPicPr/>
            <p:nvPr/>
          </p:nvPicPr>
          <p:blipFill>
            <a:blip r:embed="rId5"/>
            <a:stretch/>
          </p:blipFill>
          <p:spPr>
            <a:xfrm>
              <a:off x="1008360" y="1519560"/>
              <a:ext cx="260640" cy="44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75" name="TextBox 5" descr=""/>
          <p:cNvPicPr/>
          <p:nvPr/>
        </p:nvPicPr>
        <p:blipFill>
          <a:blip r:embed="rId6"/>
          <a:stretch/>
        </p:blipFill>
        <p:spPr>
          <a:xfrm>
            <a:off x="396720" y="2341440"/>
            <a:ext cx="11314440" cy="224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77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8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79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0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1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1-мысал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82" name="Прямая со стрелкой 5"/>
          <p:cNvCxnSpPr/>
          <p:nvPr/>
        </p:nvCxnSpPr>
        <p:spPr>
          <a:xfrm flipH="1" flipV="1">
            <a:off x="9752760" y="266040"/>
            <a:ext cx="27720" cy="55393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83" name="Прямая со стрелкой 11"/>
          <p:cNvCxnSpPr/>
          <p:nvPr/>
        </p:nvCxnSpPr>
        <p:spPr>
          <a:xfrm>
            <a:off x="6690960" y="3282480"/>
            <a:ext cx="5404320" cy="10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84" name="Прямая соединительная линия 13"/>
          <p:cNvSpPr/>
          <p:nvPr/>
        </p:nvSpPr>
        <p:spPr>
          <a:xfrm>
            <a:off x="9601200" y="35686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5" name="Прямая соединительная линия 15"/>
          <p:cNvSpPr/>
          <p:nvPr/>
        </p:nvSpPr>
        <p:spPr>
          <a:xfrm>
            <a:off x="9586800" y="282744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Прямая соединительная линия 16"/>
          <p:cNvSpPr/>
          <p:nvPr/>
        </p:nvSpPr>
        <p:spPr>
          <a:xfrm>
            <a:off x="9586800" y="26208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7" name="Прямая соединительная линия 17"/>
          <p:cNvSpPr/>
          <p:nvPr/>
        </p:nvSpPr>
        <p:spPr>
          <a:xfrm>
            <a:off x="9586800" y="247176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8" name="Прямая соединительная линия 18"/>
          <p:cNvSpPr/>
          <p:nvPr/>
        </p:nvSpPr>
        <p:spPr>
          <a:xfrm>
            <a:off x="9586800" y="22636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9" name="Прямая соединительная линия 19"/>
          <p:cNvSpPr/>
          <p:nvPr/>
        </p:nvSpPr>
        <p:spPr>
          <a:xfrm>
            <a:off x="9586800" y="20844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0" name="Прямая соединительная линия 20"/>
          <p:cNvSpPr/>
          <p:nvPr/>
        </p:nvSpPr>
        <p:spPr>
          <a:xfrm>
            <a:off x="9586800" y="18622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1" name="Прямая соединительная линия 21"/>
          <p:cNvSpPr/>
          <p:nvPr/>
        </p:nvSpPr>
        <p:spPr>
          <a:xfrm>
            <a:off x="9574200" y="16686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2" name="Прямая соединительная линия 22"/>
          <p:cNvSpPr/>
          <p:nvPr/>
        </p:nvSpPr>
        <p:spPr>
          <a:xfrm>
            <a:off x="9574200" y="144612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3" name="Прямая соединительная линия 23"/>
          <p:cNvSpPr/>
          <p:nvPr/>
        </p:nvSpPr>
        <p:spPr>
          <a:xfrm>
            <a:off x="9586800" y="11700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4" name="Прямая соединительная линия 24"/>
          <p:cNvSpPr/>
          <p:nvPr/>
        </p:nvSpPr>
        <p:spPr>
          <a:xfrm>
            <a:off x="9559800" y="8920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5" name="Прямая соединительная линия 25"/>
          <p:cNvSpPr/>
          <p:nvPr/>
        </p:nvSpPr>
        <p:spPr>
          <a:xfrm>
            <a:off x="9559800" y="6652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6" name="Прямая соединительная линия 26"/>
          <p:cNvSpPr/>
          <p:nvPr/>
        </p:nvSpPr>
        <p:spPr>
          <a:xfrm>
            <a:off x="9559800" y="46512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7" name="Прямая соединительная линия 27"/>
          <p:cNvSpPr/>
          <p:nvPr/>
        </p:nvSpPr>
        <p:spPr>
          <a:xfrm>
            <a:off x="9586800" y="30574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8" name="Прямая соединительная линия 28"/>
          <p:cNvSpPr/>
          <p:nvPr/>
        </p:nvSpPr>
        <p:spPr>
          <a:xfrm>
            <a:off x="9574200" y="377676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9" name="Прямая соединительная линия 29"/>
          <p:cNvSpPr/>
          <p:nvPr/>
        </p:nvSpPr>
        <p:spPr>
          <a:xfrm flipV="1">
            <a:off x="1016964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0" name="Прямая соединительная линия 31"/>
          <p:cNvSpPr/>
          <p:nvPr/>
        </p:nvSpPr>
        <p:spPr>
          <a:xfrm flipV="1">
            <a:off x="992016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1" name="Прямая соединительная линия 32"/>
          <p:cNvSpPr/>
          <p:nvPr/>
        </p:nvSpPr>
        <p:spPr>
          <a:xfrm flipV="1">
            <a:off x="1041876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2" name="Прямая соединительная линия 33"/>
          <p:cNvSpPr/>
          <p:nvPr/>
        </p:nvSpPr>
        <p:spPr>
          <a:xfrm flipV="1">
            <a:off x="955980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3" name="Прямая соединительная линия 34"/>
          <p:cNvSpPr/>
          <p:nvPr/>
        </p:nvSpPr>
        <p:spPr>
          <a:xfrm flipV="1">
            <a:off x="9255240" y="326520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4" name="Прямая соединительная линия 35"/>
          <p:cNvSpPr/>
          <p:nvPr/>
        </p:nvSpPr>
        <p:spPr>
          <a:xfrm flipV="1">
            <a:off x="9018720" y="328896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5" name="TextBox 36"/>
          <p:cNvSpPr/>
          <p:nvPr/>
        </p:nvSpPr>
        <p:spPr>
          <a:xfrm>
            <a:off x="11903760" y="3371760"/>
            <a:ext cx="2797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6" name="TextBox 38"/>
          <p:cNvSpPr/>
          <p:nvPr/>
        </p:nvSpPr>
        <p:spPr>
          <a:xfrm>
            <a:off x="9295560" y="96840"/>
            <a:ext cx="2840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7" name="TextBox 37"/>
          <p:cNvSpPr/>
          <p:nvPr/>
        </p:nvSpPr>
        <p:spPr>
          <a:xfrm>
            <a:off x="9295560" y="3592440"/>
            <a:ext cx="366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8" name="TextBox 40"/>
          <p:cNvSpPr/>
          <p:nvPr/>
        </p:nvSpPr>
        <p:spPr>
          <a:xfrm>
            <a:off x="9254520" y="231300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4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9" name="TextBox 41"/>
          <p:cNvSpPr/>
          <p:nvPr/>
        </p:nvSpPr>
        <p:spPr>
          <a:xfrm>
            <a:off x="9241560" y="130500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9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0" name="TextBox 42"/>
          <p:cNvSpPr/>
          <p:nvPr/>
        </p:nvSpPr>
        <p:spPr>
          <a:xfrm>
            <a:off x="9232920" y="708120"/>
            <a:ext cx="4125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11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1" name="Полилиния 43"/>
          <p:cNvSpPr/>
          <p:nvPr/>
        </p:nvSpPr>
        <p:spPr>
          <a:xfrm>
            <a:off x="9558360" y="105408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7030a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2" name="Полилиния 46"/>
          <p:cNvSpPr/>
          <p:nvPr/>
        </p:nvSpPr>
        <p:spPr>
          <a:xfrm>
            <a:off x="8923320" y="106992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3" name="Полилиния 47"/>
          <p:cNvSpPr/>
          <p:nvPr/>
        </p:nvSpPr>
        <p:spPr>
          <a:xfrm>
            <a:off x="8175600" y="108252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00cc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4" name="TextBox 3" descr=""/>
          <p:cNvPicPr/>
          <p:nvPr/>
        </p:nvPicPr>
        <p:blipFill>
          <a:blip r:embed="rId3"/>
          <a:stretch/>
        </p:blipFill>
        <p:spPr>
          <a:xfrm>
            <a:off x="353880" y="774720"/>
            <a:ext cx="5943600" cy="1938240"/>
          </a:xfrm>
          <a:prstGeom prst="rect">
            <a:avLst/>
          </a:prstGeom>
          <a:ln w="0">
            <a:noFill/>
          </a:ln>
        </p:spPr>
      </p:pic>
      <p:pic>
        <p:nvPicPr>
          <p:cNvPr id="115" name="Таблица 4" descr=""/>
          <p:cNvPicPr/>
          <p:nvPr/>
        </p:nvPicPr>
        <p:blipFill>
          <a:blip r:embed="rId4"/>
          <a:stretch/>
        </p:blipFill>
        <p:spPr>
          <a:xfrm>
            <a:off x="182520" y="4664160"/>
            <a:ext cx="8163000" cy="1236600"/>
          </a:xfrm>
          <a:prstGeom prst="rect">
            <a:avLst/>
          </a:prstGeom>
          <a:ln w="0">
            <a:noFill/>
          </a:ln>
        </p:spPr>
      </p:pic>
      <p:pic>
        <p:nvPicPr>
          <p:cNvPr id="116" name="TextBox 39" descr=""/>
          <p:cNvPicPr/>
          <p:nvPr/>
        </p:nvPicPr>
        <p:blipFill>
          <a:blip r:embed="rId5"/>
          <a:stretch/>
        </p:blipFill>
        <p:spPr>
          <a:xfrm>
            <a:off x="347760" y="2773440"/>
            <a:ext cx="5943600" cy="1938240"/>
          </a:xfrm>
          <a:prstGeom prst="rect">
            <a:avLst/>
          </a:prstGeom>
          <a:ln w="0">
            <a:noFill/>
          </a:ln>
        </p:spPr>
      </p:pic>
      <p:sp>
        <p:nvSpPr>
          <p:cNvPr id="117" name="Прямая соединительная линия 2"/>
          <p:cNvSpPr/>
          <p:nvPr/>
        </p:nvSpPr>
        <p:spPr>
          <a:xfrm>
            <a:off x="2494080" y="3051000"/>
            <a:ext cx="1177920" cy="0"/>
          </a:xfrm>
          <a:prstGeom prst="line">
            <a:avLst/>
          </a:prstGeom>
          <a:ln w="2844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8" name="Прямая соединительная линия 42"/>
          <p:cNvSpPr/>
          <p:nvPr/>
        </p:nvSpPr>
        <p:spPr>
          <a:xfrm>
            <a:off x="2494080" y="3395520"/>
            <a:ext cx="1177920" cy="0"/>
          </a:xfrm>
          <a:prstGeom prst="line">
            <a:avLst/>
          </a:prstGeom>
          <a:ln w="28440">
            <a:solidFill>
              <a:srgbClr val="99009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9" name="Прямая соединительная линия 44"/>
          <p:cNvSpPr/>
          <p:nvPr/>
        </p:nvSpPr>
        <p:spPr>
          <a:xfrm>
            <a:off x="1617840" y="3778200"/>
            <a:ext cx="1177920" cy="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121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122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123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24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25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2-мысал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126" name="Прямая со стрелкой 5"/>
          <p:cNvCxnSpPr/>
          <p:nvPr/>
        </p:nvCxnSpPr>
        <p:spPr>
          <a:xfrm flipH="1" flipV="1">
            <a:off x="9752760" y="266040"/>
            <a:ext cx="27720" cy="55393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127" name="Прямая со стрелкой 11"/>
          <p:cNvCxnSpPr/>
          <p:nvPr/>
        </p:nvCxnSpPr>
        <p:spPr>
          <a:xfrm>
            <a:off x="6690960" y="3282480"/>
            <a:ext cx="5404320" cy="10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128" name="Прямая соединительная линия 13"/>
          <p:cNvSpPr/>
          <p:nvPr/>
        </p:nvSpPr>
        <p:spPr>
          <a:xfrm>
            <a:off x="9601200" y="35686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9" name="Прямая соединительная линия 15"/>
          <p:cNvSpPr/>
          <p:nvPr/>
        </p:nvSpPr>
        <p:spPr>
          <a:xfrm>
            <a:off x="9586800" y="282744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0" name="Прямая соединительная линия 16"/>
          <p:cNvSpPr/>
          <p:nvPr/>
        </p:nvSpPr>
        <p:spPr>
          <a:xfrm>
            <a:off x="9586800" y="26208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1" name="Прямая соединительная линия 17"/>
          <p:cNvSpPr/>
          <p:nvPr/>
        </p:nvSpPr>
        <p:spPr>
          <a:xfrm>
            <a:off x="9586800" y="247176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2" name="Прямая соединительная линия 18"/>
          <p:cNvSpPr/>
          <p:nvPr/>
        </p:nvSpPr>
        <p:spPr>
          <a:xfrm>
            <a:off x="9586800" y="22636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3" name="Прямая соединительная линия 19"/>
          <p:cNvSpPr/>
          <p:nvPr/>
        </p:nvSpPr>
        <p:spPr>
          <a:xfrm>
            <a:off x="9586800" y="20844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4" name="Прямая соединительная линия 20"/>
          <p:cNvSpPr/>
          <p:nvPr/>
        </p:nvSpPr>
        <p:spPr>
          <a:xfrm>
            <a:off x="9586800" y="18622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5" name="Прямая соединительная линия 21"/>
          <p:cNvSpPr/>
          <p:nvPr/>
        </p:nvSpPr>
        <p:spPr>
          <a:xfrm>
            <a:off x="9574200" y="16686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6" name="Прямая соединительная линия 22"/>
          <p:cNvSpPr/>
          <p:nvPr/>
        </p:nvSpPr>
        <p:spPr>
          <a:xfrm>
            <a:off x="9574200" y="144612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7" name="Прямая соединительная линия 23"/>
          <p:cNvSpPr/>
          <p:nvPr/>
        </p:nvSpPr>
        <p:spPr>
          <a:xfrm>
            <a:off x="9586800" y="11700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8" name="Прямая соединительная линия 24"/>
          <p:cNvSpPr/>
          <p:nvPr/>
        </p:nvSpPr>
        <p:spPr>
          <a:xfrm>
            <a:off x="9559800" y="8920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9" name="Прямая соединительная линия 25"/>
          <p:cNvSpPr/>
          <p:nvPr/>
        </p:nvSpPr>
        <p:spPr>
          <a:xfrm>
            <a:off x="9559800" y="6652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0" name="Прямая соединительная линия 26"/>
          <p:cNvSpPr/>
          <p:nvPr/>
        </p:nvSpPr>
        <p:spPr>
          <a:xfrm>
            <a:off x="9559800" y="46512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1" name="Прямая соединительная линия 27"/>
          <p:cNvSpPr/>
          <p:nvPr/>
        </p:nvSpPr>
        <p:spPr>
          <a:xfrm>
            <a:off x="9586800" y="30574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2" name="Прямая соединительная линия 28"/>
          <p:cNvSpPr/>
          <p:nvPr/>
        </p:nvSpPr>
        <p:spPr>
          <a:xfrm>
            <a:off x="9574200" y="377676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3" name="Прямая соединительная линия 29"/>
          <p:cNvSpPr/>
          <p:nvPr/>
        </p:nvSpPr>
        <p:spPr>
          <a:xfrm flipV="1">
            <a:off x="1016964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4" name="Прямая соединительная линия 31"/>
          <p:cNvSpPr/>
          <p:nvPr/>
        </p:nvSpPr>
        <p:spPr>
          <a:xfrm flipV="1">
            <a:off x="992016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5" name="Прямая соединительная линия 32"/>
          <p:cNvSpPr/>
          <p:nvPr/>
        </p:nvSpPr>
        <p:spPr>
          <a:xfrm flipV="1">
            <a:off x="1041876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6" name="Прямая соединительная линия 33"/>
          <p:cNvSpPr/>
          <p:nvPr/>
        </p:nvSpPr>
        <p:spPr>
          <a:xfrm flipV="1">
            <a:off x="955980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7" name="Прямая соединительная линия 34"/>
          <p:cNvSpPr/>
          <p:nvPr/>
        </p:nvSpPr>
        <p:spPr>
          <a:xfrm flipV="1">
            <a:off x="9255240" y="326520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8" name="Прямая соединительная линия 35"/>
          <p:cNvSpPr/>
          <p:nvPr/>
        </p:nvSpPr>
        <p:spPr>
          <a:xfrm flipV="1">
            <a:off x="9018720" y="328896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9" name="TextBox 36"/>
          <p:cNvSpPr/>
          <p:nvPr/>
        </p:nvSpPr>
        <p:spPr>
          <a:xfrm>
            <a:off x="11903760" y="3371760"/>
            <a:ext cx="2797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0" name="TextBox 38"/>
          <p:cNvSpPr/>
          <p:nvPr/>
        </p:nvSpPr>
        <p:spPr>
          <a:xfrm>
            <a:off x="9295560" y="96840"/>
            <a:ext cx="2840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1" name="TextBox 37"/>
          <p:cNvSpPr/>
          <p:nvPr/>
        </p:nvSpPr>
        <p:spPr>
          <a:xfrm>
            <a:off x="9295560" y="3592440"/>
            <a:ext cx="366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2" name="TextBox 40"/>
          <p:cNvSpPr/>
          <p:nvPr/>
        </p:nvSpPr>
        <p:spPr>
          <a:xfrm>
            <a:off x="9254520" y="231300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4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3" name="TextBox 41"/>
          <p:cNvSpPr/>
          <p:nvPr/>
        </p:nvSpPr>
        <p:spPr>
          <a:xfrm>
            <a:off x="9241560" y="130500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9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4" name="TextBox 42"/>
          <p:cNvSpPr/>
          <p:nvPr/>
        </p:nvSpPr>
        <p:spPr>
          <a:xfrm>
            <a:off x="9232920" y="708120"/>
            <a:ext cx="4125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11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5" name="Полилиния 43"/>
          <p:cNvSpPr/>
          <p:nvPr/>
        </p:nvSpPr>
        <p:spPr>
          <a:xfrm>
            <a:off x="9337680" y="105408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7030a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6" name="Полилиния 46"/>
          <p:cNvSpPr/>
          <p:nvPr/>
        </p:nvSpPr>
        <p:spPr>
          <a:xfrm>
            <a:off x="8923320" y="106992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7" name="Полилиния 47"/>
          <p:cNvSpPr/>
          <p:nvPr/>
        </p:nvSpPr>
        <p:spPr>
          <a:xfrm>
            <a:off x="8396280" y="108252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00cc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58" name="TextBox 3" descr=""/>
          <p:cNvPicPr/>
          <p:nvPr/>
        </p:nvPicPr>
        <p:blipFill>
          <a:blip r:embed="rId3"/>
          <a:stretch/>
        </p:blipFill>
        <p:spPr>
          <a:xfrm>
            <a:off x="360360" y="1023840"/>
            <a:ext cx="5943600" cy="1938600"/>
          </a:xfrm>
          <a:prstGeom prst="rect">
            <a:avLst/>
          </a:prstGeom>
          <a:ln w="0">
            <a:noFill/>
          </a:ln>
        </p:spPr>
      </p:pic>
      <p:pic>
        <p:nvPicPr>
          <p:cNvPr id="159" name="Таблица 4" descr=""/>
          <p:cNvPicPr/>
          <p:nvPr/>
        </p:nvPicPr>
        <p:blipFill>
          <a:blip r:embed="rId4"/>
          <a:stretch/>
        </p:blipFill>
        <p:spPr>
          <a:xfrm>
            <a:off x="182520" y="4664160"/>
            <a:ext cx="8163000" cy="1236600"/>
          </a:xfrm>
          <a:prstGeom prst="rect">
            <a:avLst/>
          </a:prstGeom>
          <a:ln w="0">
            <a:noFill/>
          </a:ln>
        </p:spPr>
      </p:pic>
      <p:pic>
        <p:nvPicPr>
          <p:cNvPr id="160" name="TextBox 41" descr=""/>
          <p:cNvPicPr/>
          <p:nvPr/>
        </p:nvPicPr>
        <p:blipFill>
          <a:blip r:embed="rId5"/>
          <a:stretch/>
        </p:blipFill>
        <p:spPr>
          <a:xfrm>
            <a:off x="347760" y="2852640"/>
            <a:ext cx="5943600" cy="1938600"/>
          </a:xfrm>
          <a:prstGeom prst="rect">
            <a:avLst/>
          </a:prstGeom>
          <a:ln w="0">
            <a:noFill/>
          </a:ln>
        </p:spPr>
      </p:pic>
      <p:sp>
        <p:nvSpPr>
          <p:cNvPr id="161" name="Прямая соединительная линия 42"/>
          <p:cNvSpPr/>
          <p:nvPr/>
        </p:nvSpPr>
        <p:spPr>
          <a:xfrm>
            <a:off x="2494080" y="3051000"/>
            <a:ext cx="1177920" cy="0"/>
          </a:xfrm>
          <a:prstGeom prst="line">
            <a:avLst/>
          </a:prstGeom>
          <a:ln w="2844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2" name="Прямая соединительная линия 44"/>
          <p:cNvSpPr/>
          <p:nvPr/>
        </p:nvSpPr>
        <p:spPr>
          <a:xfrm>
            <a:off x="2494080" y="3395520"/>
            <a:ext cx="1177920" cy="0"/>
          </a:xfrm>
          <a:prstGeom prst="line">
            <a:avLst/>
          </a:prstGeom>
          <a:ln w="28440">
            <a:solidFill>
              <a:srgbClr val="99009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3" name="Прямая соединительная линия 45"/>
          <p:cNvSpPr/>
          <p:nvPr/>
        </p:nvSpPr>
        <p:spPr>
          <a:xfrm>
            <a:off x="1617840" y="3778200"/>
            <a:ext cx="1177920" cy="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165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166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167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68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69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3-мысал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170" name="Прямая со стрелкой 5"/>
          <p:cNvCxnSpPr/>
          <p:nvPr/>
        </p:nvCxnSpPr>
        <p:spPr>
          <a:xfrm flipH="1" flipV="1">
            <a:off x="9752760" y="266040"/>
            <a:ext cx="27720" cy="55393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171" name="Прямая со стрелкой 11"/>
          <p:cNvCxnSpPr/>
          <p:nvPr/>
        </p:nvCxnSpPr>
        <p:spPr>
          <a:xfrm>
            <a:off x="6690960" y="3282480"/>
            <a:ext cx="5404320" cy="10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172" name="Прямая соединительная линия 13"/>
          <p:cNvSpPr/>
          <p:nvPr/>
        </p:nvSpPr>
        <p:spPr>
          <a:xfrm>
            <a:off x="9601200" y="35686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3" name="Прямая соединительная линия 15"/>
          <p:cNvSpPr/>
          <p:nvPr/>
        </p:nvSpPr>
        <p:spPr>
          <a:xfrm>
            <a:off x="9586800" y="282744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4" name="Прямая соединительная линия 16"/>
          <p:cNvSpPr/>
          <p:nvPr/>
        </p:nvSpPr>
        <p:spPr>
          <a:xfrm>
            <a:off x="9586800" y="26208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5" name="Прямая соединительная линия 17"/>
          <p:cNvSpPr/>
          <p:nvPr/>
        </p:nvSpPr>
        <p:spPr>
          <a:xfrm>
            <a:off x="9586800" y="247176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6" name="Прямая соединительная линия 18"/>
          <p:cNvSpPr/>
          <p:nvPr/>
        </p:nvSpPr>
        <p:spPr>
          <a:xfrm>
            <a:off x="9586800" y="22636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7" name="Прямая соединительная линия 19"/>
          <p:cNvSpPr/>
          <p:nvPr/>
        </p:nvSpPr>
        <p:spPr>
          <a:xfrm>
            <a:off x="9586800" y="20844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8" name="Прямая соединительная линия 20"/>
          <p:cNvSpPr/>
          <p:nvPr/>
        </p:nvSpPr>
        <p:spPr>
          <a:xfrm>
            <a:off x="9586800" y="18622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9" name="Прямая соединительная линия 21"/>
          <p:cNvSpPr/>
          <p:nvPr/>
        </p:nvSpPr>
        <p:spPr>
          <a:xfrm>
            <a:off x="9574200" y="16686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0" name="Прямая соединительная линия 22"/>
          <p:cNvSpPr/>
          <p:nvPr/>
        </p:nvSpPr>
        <p:spPr>
          <a:xfrm>
            <a:off x="9574200" y="144612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1" name="Прямая соединительная линия 23"/>
          <p:cNvSpPr/>
          <p:nvPr/>
        </p:nvSpPr>
        <p:spPr>
          <a:xfrm>
            <a:off x="9586800" y="11700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2" name="Прямая соединительная линия 24"/>
          <p:cNvSpPr/>
          <p:nvPr/>
        </p:nvSpPr>
        <p:spPr>
          <a:xfrm>
            <a:off x="9559800" y="8920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3" name="Прямая соединительная линия 25"/>
          <p:cNvSpPr/>
          <p:nvPr/>
        </p:nvSpPr>
        <p:spPr>
          <a:xfrm>
            <a:off x="9559800" y="6652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4" name="Прямая соединительная линия 26"/>
          <p:cNvSpPr/>
          <p:nvPr/>
        </p:nvSpPr>
        <p:spPr>
          <a:xfrm>
            <a:off x="9559800" y="46512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5" name="Прямая соединительная линия 27"/>
          <p:cNvSpPr/>
          <p:nvPr/>
        </p:nvSpPr>
        <p:spPr>
          <a:xfrm>
            <a:off x="9586800" y="30574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6" name="Прямая соединительная линия 28"/>
          <p:cNvSpPr/>
          <p:nvPr/>
        </p:nvSpPr>
        <p:spPr>
          <a:xfrm>
            <a:off x="9574200" y="377676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7" name="Прямая соединительная линия 29"/>
          <p:cNvSpPr/>
          <p:nvPr/>
        </p:nvSpPr>
        <p:spPr>
          <a:xfrm flipV="1">
            <a:off x="1016964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8" name="Прямая соединительная линия 31"/>
          <p:cNvSpPr/>
          <p:nvPr/>
        </p:nvSpPr>
        <p:spPr>
          <a:xfrm flipV="1">
            <a:off x="992016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9" name="Прямая соединительная линия 32"/>
          <p:cNvSpPr/>
          <p:nvPr/>
        </p:nvSpPr>
        <p:spPr>
          <a:xfrm flipV="1">
            <a:off x="1041876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0" name="Прямая соединительная линия 33"/>
          <p:cNvSpPr/>
          <p:nvPr/>
        </p:nvSpPr>
        <p:spPr>
          <a:xfrm flipV="1">
            <a:off x="955980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1" name="Прямая соединительная линия 34"/>
          <p:cNvSpPr/>
          <p:nvPr/>
        </p:nvSpPr>
        <p:spPr>
          <a:xfrm flipV="1">
            <a:off x="9255240" y="326520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2" name="Прямая соединительная линия 35"/>
          <p:cNvSpPr/>
          <p:nvPr/>
        </p:nvSpPr>
        <p:spPr>
          <a:xfrm flipV="1">
            <a:off x="9018720" y="328896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3" name="TextBox 36"/>
          <p:cNvSpPr/>
          <p:nvPr/>
        </p:nvSpPr>
        <p:spPr>
          <a:xfrm>
            <a:off x="11903760" y="3371760"/>
            <a:ext cx="2797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4" name="TextBox 38"/>
          <p:cNvSpPr/>
          <p:nvPr/>
        </p:nvSpPr>
        <p:spPr>
          <a:xfrm>
            <a:off x="9295560" y="96840"/>
            <a:ext cx="2840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5" name="TextBox 37"/>
          <p:cNvSpPr/>
          <p:nvPr/>
        </p:nvSpPr>
        <p:spPr>
          <a:xfrm>
            <a:off x="9295560" y="3592440"/>
            <a:ext cx="366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6" name="TextBox 40"/>
          <p:cNvSpPr/>
          <p:nvPr/>
        </p:nvSpPr>
        <p:spPr>
          <a:xfrm>
            <a:off x="9254520" y="231300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4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7" name="TextBox 41"/>
          <p:cNvSpPr/>
          <p:nvPr/>
        </p:nvSpPr>
        <p:spPr>
          <a:xfrm>
            <a:off x="9241560" y="130500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9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8" name="TextBox 42"/>
          <p:cNvSpPr/>
          <p:nvPr/>
        </p:nvSpPr>
        <p:spPr>
          <a:xfrm>
            <a:off x="9232920" y="708120"/>
            <a:ext cx="4125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11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9" name="Полилиния 43"/>
          <p:cNvSpPr/>
          <p:nvPr/>
        </p:nvSpPr>
        <p:spPr>
          <a:xfrm>
            <a:off x="9226440" y="105408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7030a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0" name="Полилиния 46"/>
          <p:cNvSpPr/>
          <p:nvPr/>
        </p:nvSpPr>
        <p:spPr>
          <a:xfrm>
            <a:off x="8923320" y="106992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1" name="Полилиния 47"/>
          <p:cNvSpPr/>
          <p:nvPr/>
        </p:nvSpPr>
        <p:spPr>
          <a:xfrm>
            <a:off x="8521560" y="108252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00cc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02" name="TextBox 3" descr=""/>
          <p:cNvPicPr/>
          <p:nvPr/>
        </p:nvPicPr>
        <p:blipFill>
          <a:blip r:embed="rId3"/>
          <a:stretch/>
        </p:blipFill>
        <p:spPr>
          <a:xfrm>
            <a:off x="360360" y="1023840"/>
            <a:ext cx="5943600" cy="1938600"/>
          </a:xfrm>
          <a:prstGeom prst="rect">
            <a:avLst/>
          </a:prstGeom>
          <a:ln w="0">
            <a:noFill/>
          </a:ln>
        </p:spPr>
      </p:pic>
      <p:pic>
        <p:nvPicPr>
          <p:cNvPr id="203" name="Таблица 4" descr=""/>
          <p:cNvPicPr/>
          <p:nvPr/>
        </p:nvPicPr>
        <p:blipFill>
          <a:blip r:embed="rId4"/>
          <a:stretch/>
        </p:blipFill>
        <p:spPr>
          <a:xfrm>
            <a:off x="182520" y="4681440"/>
            <a:ext cx="8163000" cy="1139760"/>
          </a:xfrm>
          <a:prstGeom prst="rect">
            <a:avLst/>
          </a:prstGeom>
          <a:ln w="0">
            <a:noFill/>
          </a:ln>
        </p:spPr>
      </p:pic>
      <p:sp>
        <p:nvSpPr>
          <p:cNvPr id="204" name="Прямая соединительная линия 40"/>
          <p:cNvSpPr/>
          <p:nvPr/>
        </p:nvSpPr>
        <p:spPr>
          <a:xfrm>
            <a:off x="2494080" y="3051000"/>
            <a:ext cx="1177920" cy="0"/>
          </a:xfrm>
          <a:prstGeom prst="line">
            <a:avLst/>
          </a:prstGeom>
          <a:ln w="2844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5" name="Прямая соединительная линия 41"/>
          <p:cNvSpPr/>
          <p:nvPr/>
        </p:nvSpPr>
        <p:spPr>
          <a:xfrm>
            <a:off x="2494080" y="3395520"/>
            <a:ext cx="1177920" cy="0"/>
          </a:xfrm>
          <a:prstGeom prst="line">
            <a:avLst/>
          </a:prstGeom>
          <a:ln w="28440">
            <a:solidFill>
              <a:srgbClr val="99009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6" name="Прямая соединительная линия 42"/>
          <p:cNvSpPr/>
          <p:nvPr/>
        </p:nvSpPr>
        <p:spPr>
          <a:xfrm>
            <a:off x="1603440" y="3944880"/>
            <a:ext cx="1177920" cy="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07" name="TextBox 1" descr=""/>
          <p:cNvPicPr/>
          <p:nvPr/>
        </p:nvPicPr>
        <p:blipFill>
          <a:blip r:embed="rId5"/>
          <a:stretch/>
        </p:blipFill>
        <p:spPr>
          <a:xfrm>
            <a:off x="360360" y="2962440"/>
            <a:ext cx="4156200" cy="1019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09" name="Рисунок 70" descr=""/>
          <p:cNvPicPr/>
          <p:nvPr/>
        </p:nvPicPr>
        <p:blipFill>
          <a:blip r:embed="rId1"/>
          <a:stretch/>
        </p:blipFill>
        <p:spPr>
          <a:xfrm>
            <a:off x="8670960" y="2359080"/>
            <a:ext cx="3521160" cy="4322880"/>
          </a:xfrm>
          <a:prstGeom prst="rect">
            <a:avLst/>
          </a:prstGeom>
          <a:ln w="0">
            <a:noFill/>
          </a:ln>
        </p:spPr>
      </p:pic>
      <p:sp>
        <p:nvSpPr>
          <p:cNvPr id="210" name="Прямоугольник 1"/>
          <p:cNvSpPr/>
          <p:nvPr/>
        </p:nvSpPr>
        <p:spPr>
          <a:xfrm>
            <a:off x="5273640" y="1084320"/>
            <a:ext cx="44784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Фукцияларды түрлендіруді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1" name="Прямоугольник 2"/>
          <p:cNvSpPr/>
          <p:nvPr/>
        </p:nvSpPr>
        <p:spPr>
          <a:xfrm>
            <a:off x="439560" y="955800"/>
            <a:ext cx="10739520" cy="39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білдім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, </a:t>
            </a: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нені үйрендім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түсініксіз ?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Немен жұмыс жасау қажет?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2" name="Прямоугольник 5"/>
          <p:cNvSpPr/>
          <p:nvPr/>
        </p:nvSpPr>
        <p:spPr>
          <a:xfrm>
            <a:off x="5280480" y="1828800"/>
            <a:ext cx="31197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Кесте құруды, мәнін табуды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2024-09-18T17:41:13Z</dcterms:modified>
  <cp:revision>128</cp:revision>
  <dc:subject/>
  <dc:title>Действительные числа</dc:title>
</cp:coreProperties>
</file>