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15.png" ContentType="image/png"/>
  <Override PartName="/ppt/media/image16.png" ContentType="image/png"/>
  <Override PartName="/ppt/media/image8.png" ContentType="image/png"/>
  <Override PartName="/ppt/media/image10.png" ContentType="image/png"/>
  <Override PartName="/ppt/media/image2.png" ContentType="image/png"/>
  <Override PartName="/ppt/media/image17.png" ContentType="image/png"/>
  <Override PartName="/ppt/media/image9.png" ContentType="image/png"/>
  <Override PartName="/ppt/media/image3.png" ContentType="image/png"/>
  <Override PartName="/ppt/media/image11.png" ContentType="image/png"/>
  <Override PartName="/ppt/media/image12.png" ContentType="image/png"/>
  <Override PartName="/ppt/media/image18.png" ContentType="image/png"/>
  <Override PartName="/ppt/media/image19.png" ContentType="image/png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BA3CC5-4236-444F-9661-10C3B3A43A8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C6EDDC9-4D6F-4457-B55C-D9DBBB85B9AB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Объект 2" descr=""/>
          <p:cNvPicPr/>
          <p:nvPr/>
        </p:nvPicPr>
        <p:blipFill>
          <a:blip r:embed="rId1"/>
          <a:stretch/>
        </p:blipFill>
        <p:spPr>
          <a:xfrm>
            <a:off x="457200" y="476280"/>
            <a:ext cx="8229600" cy="5649840"/>
          </a:xfrm>
          <a:prstGeom prst="rect">
            <a:avLst/>
          </a:prstGeom>
          <a:ln w="0">
            <a:noFill/>
          </a:ln>
        </p:spPr>
      </p:pic>
      <p:pic>
        <p:nvPicPr>
          <p:cNvPr id="113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Объект 2" descr=""/>
          <p:cNvPicPr/>
          <p:nvPr/>
        </p:nvPicPr>
        <p:blipFill>
          <a:blip r:embed="rId1"/>
          <a:stretch/>
        </p:blipFill>
        <p:spPr>
          <a:xfrm>
            <a:off x="457200" y="835200"/>
            <a:ext cx="8229600" cy="5290920"/>
          </a:xfrm>
          <a:prstGeom prst="rect">
            <a:avLst/>
          </a:prstGeom>
          <a:ln w="0">
            <a:noFill/>
          </a:ln>
        </p:spPr>
      </p:pic>
      <p:pic>
        <p:nvPicPr>
          <p:cNvPr id="115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7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118" name="Прямоугольник 1"/>
          <p:cNvSpPr/>
          <p:nvPr/>
        </p:nvSpPr>
        <p:spPr>
          <a:xfrm>
            <a:off x="5273640" y="1084320"/>
            <a:ext cx="44784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нөлдерін табуды үйрендік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6" name="TextBox 25" descr=""/>
          <p:cNvPicPr/>
          <p:nvPr/>
        </p:nvPicPr>
        <p:blipFill>
          <a:blip r:embed="rId1"/>
          <a:stretch/>
        </p:blipFill>
        <p:spPr>
          <a:xfrm>
            <a:off x="1944720" y="2048040"/>
            <a:ext cx="6608880" cy="1590480"/>
          </a:xfrm>
          <a:prstGeom prst="rect">
            <a:avLst/>
          </a:prstGeom>
          <a:ln w="0">
            <a:noFill/>
          </a:ln>
        </p:spPr>
      </p:pic>
      <p:sp>
        <p:nvSpPr>
          <p:cNvPr id="37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47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48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49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9" name="TextBox 5" descr=""/>
          <p:cNvPicPr/>
          <p:nvPr/>
        </p:nvPicPr>
        <p:blipFill>
          <a:blip r:embed="rId3"/>
          <a:stretch/>
        </p:blipFill>
        <p:spPr>
          <a:xfrm>
            <a:off x="1414440" y="901800"/>
            <a:ext cx="10107720" cy="841320"/>
          </a:xfrm>
          <a:prstGeom prst="rect">
            <a:avLst/>
          </a:prstGeom>
          <a:ln w="0">
            <a:noFill/>
          </a:ln>
        </p:spPr>
      </p:pic>
      <p:grpSp>
        <p:nvGrpSpPr>
          <p:cNvPr id="70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71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72" name="Овал 24" descr=""/>
              <p:cNvPicPr/>
              <p:nvPr/>
            </p:nvPicPr>
            <p:blipFill>
              <a:blip r:embed="rId4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3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4" name="Прямоугольник 25" descr=""/>
            <p:cNvPicPr/>
            <p:nvPr/>
          </p:nvPicPr>
          <p:blipFill>
            <a:blip r:embed="rId5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5" name="TextBox 7" descr=""/>
          <p:cNvPicPr/>
          <p:nvPr/>
        </p:nvPicPr>
        <p:blipFill>
          <a:blip r:embed="rId6"/>
          <a:stretch/>
        </p:blipFill>
        <p:spPr>
          <a:xfrm>
            <a:off x="1000080" y="2109960"/>
            <a:ext cx="10667880" cy="1571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7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7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2" name="TextBox 5" descr=""/>
          <p:cNvPicPr/>
          <p:nvPr/>
        </p:nvPicPr>
        <p:blipFill>
          <a:blip r:embed="rId3"/>
          <a:stretch/>
        </p:blipFill>
        <p:spPr>
          <a:xfrm>
            <a:off x="1414440" y="901800"/>
            <a:ext cx="10107720" cy="841320"/>
          </a:xfrm>
          <a:prstGeom prst="rect">
            <a:avLst/>
          </a:prstGeom>
          <a:ln w="0">
            <a:noFill/>
          </a:ln>
        </p:spPr>
      </p:pic>
      <p:grpSp>
        <p:nvGrpSpPr>
          <p:cNvPr id="83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84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85" name="Овал 24" descr=""/>
              <p:cNvPicPr/>
              <p:nvPr/>
            </p:nvPicPr>
            <p:blipFill>
              <a:blip r:embed="rId4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6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87" name="Прямоугольник 25" descr=""/>
            <p:cNvPicPr/>
            <p:nvPr/>
          </p:nvPicPr>
          <p:blipFill>
            <a:blip r:embed="rId5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88" name="TextBox 5" descr=""/>
          <p:cNvPicPr/>
          <p:nvPr/>
        </p:nvPicPr>
        <p:blipFill>
          <a:blip r:embed="rId6"/>
          <a:stretch/>
        </p:blipFill>
        <p:spPr>
          <a:xfrm>
            <a:off x="396720" y="2341440"/>
            <a:ext cx="11314440" cy="224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90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1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92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3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4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5" name="TextBox 5" descr=""/>
          <p:cNvPicPr/>
          <p:nvPr/>
        </p:nvPicPr>
        <p:blipFill>
          <a:blip r:embed="rId3"/>
          <a:stretch/>
        </p:blipFill>
        <p:spPr>
          <a:xfrm>
            <a:off x="1414440" y="901800"/>
            <a:ext cx="10107720" cy="841320"/>
          </a:xfrm>
          <a:prstGeom prst="rect">
            <a:avLst/>
          </a:prstGeom>
          <a:ln w="0">
            <a:noFill/>
          </a:ln>
        </p:spPr>
      </p:pic>
      <p:grpSp>
        <p:nvGrpSpPr>
          <p:cNvPr id="96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97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98" name="Овал 24" descr=""/>
              <p:cNvPicPr/>
              <p:nvPr/>
            </p:nvPicPr>
            <p:blipFill>
              <a:blip r:embed="rId4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9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100" name="Прямоугольник 25" descr=""/>
            <p:cNvPicPr/>
            <p:nvPr/>
          </p:nvPicPr>
          <p:blipFill>
            <a:blip r:embed="rId5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01" name="TextBox 6" descr=""/>
          <p:cNvPicPr/>
          <p:nvPr/>
        </p:nvPicPr>
        <p:blipFill>
          <a:blip r:embed="rId6"/>
          <a:stretch/>
        </p:blipFill>
        <p:spPr>
          <a:xfrm>
            <a:off x="476280" y="2425680"/>
            <a:ext cx="11161800" cy="3048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103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04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05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6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7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8" name="Объект 2" descr=""/>
          <p:cNvPicPr/>
          <p:nvPr/>
        </p:nvPicPr>
        <p:blipFill>
          <a:blip r:embed="rId3"/>
          <a:stretch/>
        </p:blipFill>
        <p:spPr>
          <a:xfrm>
            <a:off x="457200" y="1401840"/>
            <a:ext cx="7991640" cy="4724280"/>
          </a:xfrm>
          <a:prstGeom prst="rect">
            <a:avLst/>
          </a:prstGeom>
          <a:ln w="0">
            <a:noFill/>
          </a:ln>
        </p:spPr>
      </p:pic>
      <p:pic>
        <p:nvPicPr>
          <p:cNvPr id="109" name="Рисунок 28" descr=""/>
          <p:cNvPicPr/>
          <p:nvPr/>
        </p:nvPicPr>
        <p:blipFill>
          <a:blip r:embed="rId4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Объект 2" descr=""/>
          <p:cNvPicPr/>
          <p:nvPr/>
        </p:nvPicPr>
        <p:blipFill>
          <a:blip r:embed="rId1"/>
          <a:stretch/>
        </p:blipFill>
        <p:spPr>
          <a:xfrm>
            <a:off x="457200" y="262080"/>
            <a:ext cx="8229600" cy="5864040"/>
          </a:xfrm>
          <a:prstGeom prst="rect">
            <a:avLst/>
          </a:prstGeom>
          <a:ln w="0">
            <a:noFill/>
          </a:ln>
        </p:spPr>
      </p:pic>
      <p:pic>
        <p:nvPicPr>
          <p:cNvPr id="111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2024-09-18T17:41:42Z</dcterms:modified>
  <cp:revision>135</cp:revision>
  <dc:subject/>
  <dc:title>Действительные числа</dc:title>
</cp:coreProperties>
</file>