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73" r:id="rId4"/>
    <p:sldId id="274" r:id="rId5"/>
    <p:sldId id="276" r:id="rId6"/>
    <p:sldId id="27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86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1-02-24T14:42:07.74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6ACA33-FE9C-4F79-8DDA-59F1D0973E62}" emma:medium="tactile" emma:mode="ink">
          <msink:context xmlns:msink="http://schemas.microsoft.com/ink/2010/main" type="inkDrawing" rotatedBoundingBox="13981,7516 14003,7516 14003,7531 13981,7531" shapeName="Other"/>
        </emma:interpretation>
      </emma:emma>
    </inkml:annotationXML>
    <inkml:trace contextRef="#ctx0" brushRef="#br0">22 0,'-22'0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2-24T14:53:48.61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823797-7629-4859-A369-C79B6A5DC372}" emma:medium="tactile" emma:mode="ink">
          <msink:context xmlns:msink="http://schemas.microsoft.com/ink/2010/main" type="writingRegion" rotatedBoundingBox="24315,5752 25657,5752 25657,7003 24315,7003"/>
        </emma:interpretation>
      </emma:emma>
    </inkml:annotationXML>
    <inkml:traceGroup>
      <inkml:annotationXML>
        <emma:emma xmlns:emma="http://www.w3.org/2003/04/emma" version="1.0">
          <emma:interpretation id="{75086948-77DF-45D0-A04C-A55021DDDC0A}" emma:medium="tactile" emma:mode="ink">
            <msink:context xmlns:msink="http://schemas.microsoft.com/ink/2010/main" type="paragraph" rotatedBoundingBox="24315,5752 25657,5752 25657,7003 24315,70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7DE187-D251-4633-808D-AD453746B9DB}" emma:medium="tactile" emma:mode="ink">
              <msink:context xmlns:msink="http://schemas.microsoft.com/ink/2010/main" type="line" rotatedBoundingBox="24315,5752 25657,5752 25657,7003 24315,7003"/>
            </emma:interpretation>
          </emma:emma>
        </inkml:annotationXML>
        <inkml:traceGroup>
          <inkml:annotationXML>
            <emma:emma xmlns:emma="http://www.w3.org/2003/04/emma" version="1.0">
              <emma:interpretation id="{6A770695-ACB9-43A4-ACB9-02B9E86E703D}" emma:medium="tactile" emma:mode="ink">
                <msink:context xmlns:msink="http://schemas.microsoft.com/ink/2010/main" type="inkWord" rotatedBoundingBox="24315,5752 25657,5752 25657,7003 24315,7003"/>
              </emma:interpretation>
            </emma:emma>
          </inkml:annotationXML>
          <inkml:trace contextRef="#ctx0" brushRef="#br0">1 157 214,'0'0'37,"0"0"-6,3-7 8,-3 7-13,0 0 0,0 0-2,-3-7-3,3 7 3,0 0-2,0 0 2,0 0-4,0 0-3,0-4-3,0 4 0,0 0-1,0 0-3,0-7 1,0 7-1,0 0 5,3-6-4,-3 6-6,0 0 2,2-1 2,-2 1-8,0 0 2,0-8-2,0 8 7,3-2-5,-3 2-2,3-5-1,-3 5 6,2-4-1,-2 4-8,3-5 18,-3 5-13,5-5 2,0 3-4,-2-2 0,-3 4 8,2-5-7,-2 5 9,5-2-8,-5 2 6,6-4-8,-1 2 4,-5 2 3,8-6-3,-3 4 3,2-1-2,-1 1-4,-6 2 2,10-2 6,-2-1-9,2 0 0,-2 0 10,0 3-9,-1-5 2,2 2-1,-1 1 2,3 0 4,-4 0-7,4 0 11,-1 2-12,0-3 4,1 1-5,-1 2 3,0-3-2,1 1 4,-1 0-4,1 1 0,1 1 7,-4-4-7,3 4 8,-1 0-7,0 0 2,-1-2-6,2 2 7,-1-2-4,0 0 1,3 2 2,-7-4-3,6 4 5,-1 0-1,-3-2-2,5 1 1,-6 1 7,1 0-8,2-4-2,1 4 7,-1 0-4,-2 0 3,0-2-4,2 2-5,-10 0 10,13-1-13,-7 1 8,-6 0-4,13 0 4,-13 0-6,13 0 5,-8 0-6,3 1 11,0-1-2,-8 0-2,16 0 3,-6 0 0,-2 0-5,-1 0 0,-7 0-4,16 0 9,-8 0-4,2 2-3,-5-2 2,6 4 5,-4-4-6,4 0 2,-4 0 2,1 1-9,1-1 8,2 0-1,-1 0-2,-2 2 3,5-2-6,-3 0 8,0 4-5,1-2 2,-1-2 13,3 0-14,-3 2 2,1-2-5,2 0 1,-3 2-2,3-2 8,-3 4-6,1-4-2,0 0 2,0 3 3,-1-3-1,3 0 3,-3 2-2,1 1-6,2-1 2,-6 1-1,6-3 7,-2 2-8,-1 0 4,3 0-2,-3 0 0,1-2 2,-1 6 1,3-6 0,-3 2-2,-1 0 0,2-2 6,-1 4-1,1-4-1,-1 3 1,3-1-6,-3-2 8,1 2-2,-1 1-4,0-1 1,1-2 2,-1 2 0,0 2 1,1-2-5,-1-2-2,0 1 1,-2-1 3,-1 3 4,3-3-6,-5 2 0,3 1 13,-8-3-9,13 0-2,-8 0 2,-5 0 4,10 2-7,-10-2 1,8 0-3,-8 0 2,8 2 6,-8-2-8,0 0 0,10 0 6,-10 0-3,0 0 11,8 0-15,-8 0 1,0 0 3,0 0 4,8 2-8,-8-2 0,0 0 4,0 0 3,0 0-7,10 0 3,-10 0 3,0 0-2,0 0 5,0 0-6,0 0 0,8 0-2,-8 0-8,0 0 1,0 0-16,0 0-10,0 0-16,0 0-36,0 0-101,10 0 32</inkml:trace>
          <inkml:trace contextRef="#ctx0" brushRef="#br0" timeOffset="807.5803">796-538 208,'0'0'38,"0"0"-7,0 0-6,0 0 0,0 0-5,0 0 2,0 0-3,0 0-8,0 0-10,0 0 20,0 0-10,0 0-7,0 0 5,0 0 1,0 0-1,-11 14-9,11-14 15,-2 7-6,-1-2-4,3 1-2,-2 2 6,-4-3-5,4 9 0,-3-7-4,2 4 3,-2-3 4,2 4-2,-2 5-10,3 1 14,-4-4-2,1 5-3,3 0 1,-4 1-7,1-2 4,-2 3 9,4 0-11,-7 11-4,2-8 11,-3 7-6,6-5-1,-1 0 3,-2 9-6,-2 0 9,2-1-5,-2-2 6,2 1-4,0 2 0,0 0-1,-2-3 3,5-4-7,-3 4 9,0-4-8,0-2 4,3-6-3,3 1 4,-3 2 0,-1-2-7,-1 2 13,1-2-10,1 0-1,0 0 1,-3-1-5,1 2 3,1-5 6,1 3-4,-3-2 0,3-1 4,-1 2 3,1-4-7,-1 2 7,1-7-2,3 3 3,-1-4 1,0 0-12,1-2 0,-1 2-1,1-2 5,2 0-2,-3-2 8,3-1-7,0 4 1,0-8 2,0 8 1,0-5-12,0-3 2,0 7 9,0-7-7,0 6 1,0-6-1,0 6 0,0-6 3,0 0-2,0 6-3,0-6 0,0 0-4,3 3-15,-3-3-9,0 0-19,0 0-61,0 0 23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1-02-24T14:46:57.06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1" timeString="2021-02-24T14:47:02.706"/>
    </inkml:context>
  </inkml:definitions>
  <inkml:traceGroup>
    <inkml:annotationXML>
      <emma:emma xmlns:emma="http://www.w3.org/2003/04/emma" version="1.0">
        <emma:interpretation id="{DDBC50F4-500A-4BFF-879C-C2BC3396A25F}" emma:medium="tactile" emma:mode="ink">
          <msink:context xmlns:msink="http://schemas.microsoft.com/ink/2010/main" type="writingRegion" rotatedBoundingBox="7954,3966 11879,4126 11780,6569 7854,6408"/>
        </emma:interpretation>
      </emma:emma>
    </inkml:annotationXML>
    <inkml:traceGroup>
      <inkml:annotationXML>
        <emma:emma xmlns:emma="http://www.w3.org/2003/04/emma" version="1.0">
          <emma:interpretation id="{DC8896D9-A3B3-43E6-8594-932522FFD2C5}" emma:medium="tactile" emma:mode="ink">
            <msink:context xmlns:msink="http://schemas.microsoft.com/ink/2010/main" type="paragraph" rotatedBoundingBox="7954,3966 11244,4100 11208,4993 7918,48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7BDDC9-E0AF-4682-8E61-12FC6704FC16}" emma:medium="tactile" emma:mode="ink">
              <msink:context xmlns:msink="http://schemas.microsoft.com/ink/2010/main" type="inkBullet" rotatedBoundingBox="7929,4589 8703,4621 8701,4681 7926,4649"/>
            </emma:interpretation>
            <emma:one-of disjunction-type="recognition" id="oneOf0">
              <emma:interpretation id="interp0" emma:lang="kk-KZ" emma:confidence="0">
                <emma:literal>-</emma:literal>
              </emma:interpretation>
            </emma:one-of>
          </emma:emma>
        </inkml:annotationXML>
        <inkml:trace contextRef="#ctx0" brushRef="#br0">0 1,'22'0,"0"0,22 0,-22 22,0 0,1-22,-1 0,0 0,0 22,0-22,0 0,0 0,0 0,22 0,1 0,21 0,-44 0,22 0,0 0,0 0,1 0,-1 0,-22 0,0 0,0 0</inkml:trace>
      </inkml:traceGroup>
      <inkml:traceGroup>
        <inkml:annotationXML>
          <emma:emma xmlns:emma="http://www.w3.org/2003/04/emma" version="1.0">
            <emma:interpretation id="{20B008D9-B39C-4953-84DC-7D756B3FEA0A}" emma:medium="tactile" emma:mode="ink">
              <msink:context xmlns:msink="http://schemas.microsoft.com/ink/2010/main" type="line" rotatedBoundingBox="9286,4020 11244,4100 11208,4993 9250,4913"/>
            </emma:interpretation>
          </emma:emma>
        </inkml:annotationXML>
        <inkml:traceGroup>
          <inkml:annotationXML>
            <emma:emma xmlns:emma="http://www.w3.org/2003/04/emma" version="1.0">
              <emma:interpretation id="{C95A0146-B4A9-4CB8-9024-2117FE09B201}" emma:medium="tactile" emma:mode="ink">
                <msink:context xmlns:msink="http://schemas.microsoft.com/ink/2010/main" type="inkWord" rotatedBoundingBox="9286,4020 11244,4100 11208,4993 9250,4913"/>
              </emma:interpretation>
            </emma:emma>
          </inkml:annotationXML>
          <inkml:trace contextRef="#ctx1" brushRef="#br0">1583-562 225,'0'0'21,"0"0"4,0 0-9,0 0 8,0 0-5,0 0-7,0 0 1,0 0-1,0 0 0,0 0-3,0 0-1,0 0 4,5 4-3,-5-4-2,0 0-5,0 0 4,0 5-5,0-5 7,0 0-4,0 0 4,0 0 0,0 7-8,0-7 12,0 0-15,0 0 3,0 0 3,-2 6 1,2-6-1,0 0-3,-3 5 0,3-5-1,0 0 7,-2 6-9,2-6 6,0 0-11,-3 3 10,3-3-2,0 0-6,0 0 13,0 0-11,-3 4 7,3-4-2,0 0 2,0 0-6,0 6 0,0-6 3,0 0 0,-2 5 0,2-5 3,0 0-1,-3 2-1,3-2 2,0 7-3,0-7-4,0 5 7,-2-1-3,2-4 7,-3 9-1,3-9-6,0 4 0,0 2 5,0-6-5,-3 4 3,3-4-1,-2 10-7,2-7 8,0-3-1,-3 8 2,3-5-7,0-3 9,0 6-5,0-6 1,-5 10 3,5-6 1,0-4-6,-3 7 7,3-3-4,-2 1-2,2-5 9,0 6-1,-3-3-5,3-3 3,-2 8 0,-1-4-5,1-2 7,2-2-5,-3 8 1,3-4 6,-3-2-7,3-2 11,-2 7 0,2-7 0,-3 4 3,3-4-6,-2 6 0,2-6 0,0 0 7,-3 4-8,3-4 3,-3 3 2,3-3-3,0 0 2,-2 4-6,2-4 1,0 0-4,0 0 14,0 0-12,0 0 4,0 0-6,0 0-3,0 0-3,0 0 0,0 0 5,-11-10-1,11 10-2,0-11-3,3 7 1,0-3-5,-3-3 4,2 4 2,1-3-1,-1 0-4,4-1 0,-1 1 0,0-1 3,0 4 0,3-2-3,-3-1-2,3 2 8,-3-1-6,3 2 6,-3 1-4,3-1-6,-3 1 7,1 3-3,0-5 2,-1 7-1,0-2 3,-5 2 1,10-3-5,-5 1 1,-5 2 3,11 0 7,-11 0-7,5 7 0,-2 0 3,2 0 2,-5 4-1,2 8 0,-4 2-3,2 13 3,-8 3 0,0 0-3,-2 0-2,-3 1 5,3 3-3,-5-4 0,0 0 3,-3 3-5,5-3-13,-5 0 3,2 1 0,1-2 3,-1-2 3,-2 1-2,2-9 5,3-5-6,0 0 10,2-2-12,0-2 3,1 2 6,-3-3-7,5-3 2,3-2 2,0-2 4,0-2-2,0 0 2,0-3 2,2 1-8,0-2 4,3-3 0,0 0 2,0 0-1,0 0-2,0 0-2,-10-14 0,10 2 1,3-5 5,-1-3-6,3-1 2,3-13-2,5-1 2,-3 3 0,6 0-5,-3-2 10,4 3-1,3-1 2,-1 1-6,1-2-4,4 4 1,-4-3 0,4 5 1,-4-3 1,1 9 1,1-8 0,-1 12 6,-3-2-8,-3 6-5,1-4 2,-1 5 7,-2-1-5,0 5 2,-5 5 11,0-5-14,-3 3 2,0 1 3,0 2 1,-5 2-2,0 0 3,8 0 4,-8 0-4,0 0 6,3 9 3,-3 1-7,-3-2 2,0 4 1,-2 4-1,3 1 3,-1 3 15,-5-4-25,3 3 7,0-1 0,2 0-5,1-1-5,-6 1 10,3-4-6,2-2 3,1 0-8,2-2 7,-3 0 2,3-1 4,-2 1-4,2-1 0,0 1-15,-3-4 13,6 3-3,-3-2-1,2 1 1,-2-2 2,5-1 6,-2-3-3,-1 1 2,-2-3-4,11 2 1,-1-2 2,1-2-4,-1-3-2,11-2-1,-2-2 0,-1-1 0,0-3 4,6 1-6,-6-2 9,0 0-11,0 1 7,0-2 2,-2 4-5,-4 0 2,-2 3 7,-3 0-11,1 0 6,-3 3 10,0 1-8,1 0 6,-4 1 11,3 0-11,-5 3-1,3-4-3,-3 4-1,0 0-2,0 0 2,0 0 2,0 0-8,0 0 6,0 0 5,0 12-5,0-12 11,0 0-10,-5 9-5,5-9 1,-3 6-7,3-6 1,0 5 8,0-5-2,-2 6-2,2-6-5,0 4-1,0-4-3,0 0 5,0 5 4,0-5-2,0 0 4,0 0-2,0 0-2,0 0 0,23-9-2,-13 3 5,-2-3-3,2 4 4,9-6-4,-7-3-6,-1 0 13,-1-1 0,1 7 5,1-13-12,-4 6 2,5-3 0,-9 5 0,4-3 5,0-3 0,-3 2 2,0 2 10,-5 3 2,0 0-1,3 3 7,-6 0-3,3 2-3,-3 0 0,1 2-7,-3 1 1,-1 0 0,6 4-3,-11 0-5,0 0-1,1 4 2,0 0 10,-8 8-6,2-1-8,1 2 2,-4 2 2,4 2 0,-3-3 0,2 4-8,3 1 5,0-1-1,4 0-1,4 4 1,-5-4 4,2 1-4,0 2-10,3-5 15,0 3-4,-3 1 2,5-2 1,1-3-4,-3 3 3,5-4-4,-3 0-1,3-1 4,0 0-1,-2-4-6,4 2 7,-2-1 1,0-2-8,3 3 0,-3-1 5,0 1 0,2-5-8,1 3 2,-1 1-2,1-4 3,0 1 0,-1-4 2,3 2-2,1-2 1,-1-1 2,0 2-9,3-4 13,2 0-5,-3 0 3,6-4-2,7-1-1,1 0-6,0-5 10,-1 4-3,4-6-5,7-7 6,-5 3-2,-4 2 6,-2 0-6,1 3 4,10-11 6,0-1-12,-8 7-8,-2 2 13,-5 3-4,-2-1 4,-1 3 0,-3 2 2,-2 0-3,2 2-2,-5-2 1,3 6-1,-3-3 5,-2 0 0,-3 4 3,0 0 3,0 0-6,0 0-6,0 0 6,0 0-2,0 0 7,-10 21-6,-1-4-2,-2-1 3,0 0 0,0 1 4,1-2 6,2 1-16,-2 0 4,1 1 0,3 1 1,1-1 12,-1 0-13,3-4-2,0 1 2,2 5 0,0 0 5,1-9-19,2 4 16,0-6-11,0 3 6,2-1-2,1-4-5,0 3-2,-1-2 2,3 0 2,0-2 6,1-3-6,-1 2 1,0-2-4,3-2 4,2 4 3,-2-4-1,0 0 4,-8 0 2,16-6-5,-5 2 8,-1-1-11,1 1 9,7-6-9,0-1 10,-5-3-5,2 0 0,1-2 7,-3 1-12,0-4 7,0 0-1,-3 0 8,-1 0-2,-1-2-5,2 3 3,-5-2-1,3 1 1,0-2-11,-8 2 11,2-1 5,1 1 6,-3 3-3,-3 1-1,1 4 1,2 2-1,-5-2-3,2 6 1,-2-3 0,2 4 2,-2-3-4,0 5-4,0 2 7,5 0-8,-17 2 6,9 1-5,-2 5-2,-1-5-2,-4 9 5,-1 2-5,3 5 1,1-3-2,-4-2 4,0 5-3,6 2 4,0-4-4,-1 4 3,1-3-2,2 1 5,1-1-8,3 1 8,-2 0-8,1 0 0,3-6 3,2-2 1,0 5-8,0-8 3,2-1-3,1-1 9,2 0-7,0-1 20,-1-1-18,4 0-3,0 1 6,2-3-5,3-2 6,0-2-4,8 2-3,2-7-1,-2 1 18,15-2-12,-10-3 4,-2-1-1,-3 1-2,15-6-7,-5-2 9,-5 3-2,-3 2-7,5-11 7,3 2-2,0-1-4,-5-1 2,-8 4 2,8-4 2,-6 4-3,-2 2 9,-6 3-2,4 0 0,-6 4-7,3-1 9,-3 0 7,-2 7-6,-3-1 9,0 3-7,1-3 5,-4 2-3,1 3 3,-3 2 2,5-5 3,-5 5-11,0 0-3,0 0 3,0 0 10,0 0-17,-8 14 2,3-7-7,0 2 8,-8 7-6,3-2 4,-3 4-2,2-1 0,1 0 12,-3 0-8,4 0 2,-1 4-2,-1-3-11,1 1 12,-3 0-8,3-3 1,2 0 3,-3-3 3,6-2-2,0-1-5,0 1-1,0-5 5,0 1-2,2-3 20,0 4-29,1-6 22,-1 2-13,1 1 7,2-5-3,-6 6 3,6-6 1,-2 7-14,2-7 15,-3 2-12,3-2 11,-2 6-6,2-6 0,0 0 6,-3 5-12,3-5 7,0 0 3,0 0-6,-5 3-4,5-3 6,0 0-5,0 0-3,0 0 0,0 0 4,0 0-1,0 0 4,0 0-7,5-17 7,0 10 2,-2-3-5,2 4 0,0-4 6,0 1-5,3-3-1,2-4-1,3 0 4,0-1-8,0-2 13,3 4-9,-3-2 3,2 1 2,2-2 3,1 1-7,-2 1 2,12-10-5,-7 6 5,-3 1 4,0 6-2,11-11-6,-11 6 3,-1 5 8,-2-2-7,-4 6 3,1 2 0,-1-2-1,-3 0 4,-1 5-4,1-2 8,-3 2 0,-2-1-3,-3 5 9,8-8-4,-8 8 3,7-7 7,-7 7-2,6-4 7,-6 4-15,0-4 3,0 4 1,0 0-3,2-5-4,-2 5-1,0 0 5,0 0-5,0 0-5,0 0-8,0 0 1,0 0-2,-5-9-4,5 9-11,0 0 15,0 0-15,-16 5 1,9-1-2,-1 1 3,-5-1-12,5 0 0,-2 2 1,0 1 5,-6 4 1,0 1-1,5-5 3,-2 0 2,5-2 5,-2-1-3,2 2 0,0-1 5,3 1 1,2 1-1,-2-3-4,3-2 4,-3 3 4,2-3 1,0 3 0,3-5-1,-2 7 4,2-5-2,0-2 0,-3 7 11,3-7-12,0 5 17,0-5-11,0 5-4,0-5 4,3 6 11,-1-1-12,-2-5-3,6 4 14,-4 2-15,1-5 1,2 1 3,-3 3 7,4-2-7,-1 1 1,0-2 5,0 3-8,3 0 14,0 1-11,-1-3 7,1-1 1,-3 2 15,1 0-14,3-3-1,-4 1 0,5 6 12,-5-6-13,3 1-7,0-3 4,-3 4 4,0-2 2,0 0-2,3 1-5,-3 0 3,1-1-4,-1 0 17,0 0-15,0 0 0,0 1 2,0 2 0,1-3 1,-1 3 0,3-2 1,-3 3-4,-3-4 16,1 0-18,-1 3 4,-2-5-1,6 4-2,-4 0-8,-2-4 1,3 4-15,-3-4-7,2 4-16,-2-4-54,3 5 21</inkml:trace>
          <inkml:trace contextRef="#ctx1" brushRef="#br0" timeOffset="320.0004">2870-493 226,'0'0'40,"0"0"-11,0 0 8,7-2-13,-7 2 7,0 0-6,0 0-13,0 0 5,0 0-13,0 0 12,0 0-11,0 0 5,8 2-9,-8-2 11,0 0-8,0 0 5,3 7 1,-3-5-1,0-2 1,2 14-2,-4-4 3,2-2-2,-3 2-6,0 7 9,1 4-7,-3-4 0,0 2 1,2 4-6,-4-2 1,-3 11 5,0 1 2,-1-1-8,-4 3-15,2 0-20,-3 0-19,3-2-65,-5-2 24</inkml:trace>
          <inkml:trace contextRef="#ctx1" brushRef="#br0" timeOffset="40.0997">3062 52 213,'6'4'18,"-6"-4"-3,0 0-1,0 0-1,0 0-5,5 4 6,-5-4 8,2 5-9,-2-1-1,0-4-5,3 7 6,0-1 1,-3-2 0,2 2-4,-2 4 1,3-3-5,-3 0 1,2 5-2,-2-3-1,3 2-1,-3-3 8,0 3-8,-3 1 14,3-4-1,0 5-3,-2-2 13,-1-2-16,1 3 3,-1 0-2,-2-3 5,0 2-11,-1 1 8,1-3 1,-3 7-6,2-5 2,-2 2 2,3-4-4,-3-2 3,3 0 4,0-1-1,2-1-10,-2 0 5,0 2 1,0-5-6,2 3 4,-2-1 4,2-2-10,3-2 8,-7 4 0,7-4 2,-5 1-1,5-1 11,0 0-20,0 0 3,-13-5-4,10 2-2,3 3 13,-3-14-18,1 6 9,2-3 0,0-8-7,0 1 11,5-1-7,0 1-3,3-1 0,0-2 8,-1 5-7,-1-2 3,1 3 3,4-3-7,-3 5 4,2-4 1,0 1-4,1 0 2,-2 3-2,4-3 6,0-2 1,-3 9-5,5-5-3,4 0-6,-1 3 3,0-1-2,0 1 0,-3-1-7,4 3-6,-7 0-5,3 2-6,-2 1-11,-3 0-26,11-3-81,-6 1 28</inkml:trace>
        </inkml:traceGroup>
      </inkml:traceGroup>
    </inkml:traceGroup>
    <inkml:traceGroup>
      <inkml:annotationXML>
        <emma:emma xmlns:emma="http://www.w3.org/2003/04/emma" version="1.0">
          <emma:interpretation id="{E0E7C978-F908-4816-99E6-20CF65A96474}" emma:medium="tactile" emma:mode="ink">
            <msink:context xmlns:msink="http://schemas.microsoft.com/ink/2010/main" type="paragraph" rotatedBoundingBox="8793,5923 11793,5991 11780,6566 8780,64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D54B63-8FE9-4CDC-9FC0-09C6742A6974}" emma:medium="tactile" emma:mode="ink">
              <msink:context xmlns:msink="http://schemas.microsoft.com/ink/2010/main" type="line" rotatedBoundingBox="8793,5923 11793,5991 11780,6566 8780,6497"/>
            </emma:interpretation>
          </emma:emma>
        </inkml:annotationXML>
        <inkml:traceGroup>
          <inkml:annotationXML>
            <emma:emma xmlns:emma="http://www.w3.org/2003/04/emma" version="1.0">
              <emma:interpretation id="{31528D7B-207F-4E51-83CC-6CADEE20347A}" emma:medium="tactile" emma:mode="ink">
                <msink:context xmlns:msink="http://schemas.microsoft.com/ink/2010/main" type="inkWord" rotatedBoundingBox="8788,6133 9560,6151 9552,6463 8781,6446"/>
              </emma:interpretation>
            </emma:emma>
          </inkml:annotationXML>
          <inkml:trace contextRef="#ctx1" brushRef="#br0" timeOffset="6637.9675">858 1626 209,'25'-2'10,"-4"2"-1,-3-3-4,0 3 0,-3-2-8,1 0 14,7 0-7,-2-1 6,0 3-6,-2-1-4,4-5 5,1 4 5,-1-3-7,-2 5 7,-3-2-10,3-2-3,-1 0 4,1 3 7,-4 1-6,1-2-2,-3-2 0,1 4 3,-3-1-4,0 1 4,0-3 14,5 3-18,0-2 2,3 2-1,-6-2 6,-3 2-2,3 0-4,-4-2 1,2 2 4,-3-3-8,3 3 6,-3 0 0,1 0 0,-1 0 0,0 0 0,1-2-4,-3 2 7,-8 0-6,15 0 3,-5 0-2,-2-2 1,-3 2 10,-5 0-9,11 0 2,-11 0-7,0 0 7,11-3-4,-11 3 2,8 0 2,-8 0-1,0 0 7,10 0-5,-10 0-3,0 0 1,0 0-1,8-2-4,-8 2 5,0 0 4,0 0-7,0 0-1,0 0 8,0 0-20,0 0 1,0 0-3,8 2-18,-8-2-37,0 0 14</inkml:trace>
          <inkml:trace contextRef="#ctx1" brushRef="#br0" timeOffset="5856.7356">1323 1865 211,'10'0'19,"-10"0"-18,6-5-1,-6 5 4,7-2 1,-7 2-4,8 0 4,-8 0 4,0 0-9,10-3 0,-10 3-2,0 0 4,8-2 4,-8 2 6,0 0-8,8 0-4,-8 0-3,0 0 5,10 0 1,-10 0 0,0 0 5,8-3-3,-8 3-5,0 0-5,8 0 4,-8 0 2,0 0 1,6-2 1,-6 2-4,0 0 2,0 0-2,0 0 5,11 0-12,-11 0-6,0 0-16,0 0 7</inkml:trace>
        </inkml:traceGroup>
        <inkml:traceGroup>
          <inkml:annotationXML>
            <emma:emma xmlns:emma="http://www.w3.org/2003/04/emma" version="1.0">
              <emma:interpretation id="{925BDE6A-9335-4432-9504-10F920D7ABF3}" emma:medium="tactile" emma:mode="ink">
                <msink:context xmlns:msink="http://schemas.microsoft.com/ink/2010/main" type="inkWord" rotatedBoundingBox="10557,5963 11793,5991 11780,6566 10543,6537"/>
              </emma:interpretation>
            </emma:emma>
          </inkml:annotationXML>
          <inkml:trace contextRef="#ctx1" brushRef="#br0" timeOffset="9075.3319">2749 1427 209,'0'0'36,"0"0"-12,0 0-7,0 0 2,0 0-3,0 0 1,0 0-8,0 0 0,0 0 4,0 0-6,-13 11-1,11-6 2,-1 4-8,-2-2 9,0 3-5,0-3-7,-3 11 2,0-4 4,0 4-3,0-2 3,2 3 6,1 0-9,-3 2 1,0-1-4,3-1 9,0 1 0,0-1-9,0-1 5,2 2-10,-2-2 14,2 1 3,-2-6-9,5 2 3,0-4 5,0-2-7,-3 0 7,3 1-8,3-3 4,-3 2 0,3-1-4,-3-3 3,2 0-6,1 0 11,-1 0-5,4-3-2,-1 3 2,-5-5 3,10 2-5,-5-2 8,-5 0 1,18-2-10,-9-1 2,4 1 0,8-5 0,-5 0-1,2 0-5,2-2-2,-1 2 9,1-5-1,1 1-2,-3-1 1,2 0 3,0 4-1,-2-8-4,3 5 1,0-2-3,-3 1-1,0-5 8,0 6-4,-2 0 1,2-3-2,-7 2-3,2 1 4,-2 0-3,-3 3 1,-1-1 4,1 2-2,-3-2 1,-2 4 2,2-1 0,0-1-3,0-1 16,-2 4-18,-3-1 4,3 1-2,-3 4 2,2-8 0,-2 4 1,0 4-3,0 0-5,0-6 3,0 6-3,0 0 2,-5-4 2,5 4-6,0 0 5,0 0-2,0 0 1,0 0 0,0 0 0,-18 8 2,13-4 0,-1-2 1,1 6 2,0-1 0,-3-1-1,1 2-14,1 1 16,-1 0 2,1-1-10,0 2 7,1-3-1,0 5-8,-1-3 5,1 2 7,0-1-2,0 1 0,0-3-6,2 3 6,-2-1-3,2 1 8,1-2-5,-1 1-6,1-2 3,-1 0-3,0 1-1,3-2 8,-2 1-7,4 1 8,-2-3 2,0 1-8,0-2 1,3-1 1,-3 3 2,3-3-7,-3 2 2,2-3-1,1 3 8,-3-6 2,2 8-4,1-5 2,2 2-5,-5-3 5,5 3-10,-5-5 5,3 5 2,0-1-4,-3-4 2,2 5-1,-2-5-9,5 2 17,-5-2-7,5 3-4,-5-3 4,6 2 1,-6-2 6,5 0-5,-5 0 1,0 0-1,9 0 3,-9 0-7,0 0 2,10 0 2,-10 0 2,11-2-1,-6-1-3,3 1 1,-1-3 3,4 1-5,-1-3 0,0 2-1,1-2 8,-1 3 0,8-8-6,-2 3-3,-3-1 7,2-2-7,-2 4 2,0-1-4,-4-1 7,-1 3 4,0 0-4,2 0-6,-5-2 6,3 5-2,0-4 0,-1 1 1,-1 3-2,1-3-1,-1 1 2,-4 0 3,3 3-4,-2-1 1,-3 4-6,5-6 7,-2 6-2,-3 0-5,5-6 9,-5 6-4,2-4-4,-2 4 4,3-5 0,-3 5-1,0 0-5,0 0 13,0 0-9,3-2-10,-3 2 7,0 0 2,0 0 3,0 0-4,0 0 8,0 0-4,0 0 2,0 0-5,0 0 2,0 0 1,0 0-2,0 0 3,0 0 1,0 0-6,0 0 5,0 0 0,0 0-2,0 0 7,0 0-11,0 0 6,0 0-3,0 0-2,0 0 5,-16 7-5,16-7 5,0 0-8,-2 7 4,2-7 0,0 0 4,-6 3 0,6-3 4,0 6-11,0-6 17,-2 4-9,2-4-2,-3 3 2,1 2-7,2-5 9,-3 7-3,3-7 6,-3 5-16,3-5 16,0 6-3,0-6-3,-2 7 0,2-2-2,0-5-1,-3 7 2,3-5-5,0-2 8,-2 4 0,2-4-4,-6 8 4,6-6-3,0-2 5,-2 7-5,2-3 1,0-4 4,-3 6-7,1-1 2,2-5-6,-3 3 8,3-3-2,0 8 2,0-8-5,-2 4 2,2-4-4,-3 4 8,3-4-5,0 6 0,0-6 1,-3 4 1,3-4 1,0 7-5,0-7 1,-2 5 7,2-5-5,0 3 1,0-3-2,-3 7 4,3-7-5,0 6 1,0-6 4,0 5 1,0-5-1,0 6 2,0-6-1,0 5-5,0-5 3,0 7-2,0-7 5,0 7-12,0-2 17,3-1-8,-3-4-6,0 7 10,2-3-5,-2-4 2,0 7 2,0-7 0,3 7 2,-3-7-7,3 8 14,-3-6-9,0-2-1,2 5-4,1-1 5,-3-4-7,0 0 2,2 7 1,-2-7 7,5 3-5,-5-3-1,0 0-6,11 0 9,-11 0-1,0 0 8,18 0-11,-10-3 3,-1 1 0,4-3-4,-3 3 0,2-5-6,-2 3 5,2 1 6,0-7-3,6 1 2,1-2-1,-2-1 4,1 0-5,-1-1 0,1-2 0,-1 0 4,1 1-7,-3-3 4,0 4 4,0-4-4,0 1 4,-3 0-4,3-1-5,-4 4 2,-1-1 4,-3 2-5,0 1 1,0 0 16,-2-1-13,2 3-5,-2-1 2,-1 1 8,1-2-2,-1-1-11,-2 0 4,0 1 2,0 1-2,0-1 3,0 2 4,-2-3-2,-3 1-7,2 1 7,1 1 1,-6 0-2,3-1-1,2 3-1,-2-2-2,-3 0 11,5 4 3,-3-2-16,1 2 8,0 2 3,-3-3-6,3 4 0,2-4-3,-2 5 2,-3-3 2,0 4 5,8 0-9,-13-3 3,13 3 0,-12 3 0,12-3-7,-11 4 7,6-3-6,0 3 10,-3-2-11,0 6 0,3-5 14,-5 5-11,5-4-1,-3 3 1,3 3-1,-1-4 5,1 4-2,-2-2 2,4 0 2,-2 3 0,0-3-9,2 0 10,0 2-3,1-1-3,-2 0-2,4 0-2,-3 1 14,3-1-5,-2 1-5,2-1 6,0-1-6,2 0 4,-2-1-5,3 1 7,-3-2 0,3 1-6,-2-3 9,4 4-6,-2-4 0,4 3 5,-1-3 3,-1 2-10,5-3 1,-5 1 7,3-3-3,2 2 1,-2-1-4,2 0 0,1-2 1,-3 0 4,2 0-7,0-2 5,1 0-6,-1-1-1,0 2 11,1-3-8,-1 2-1,-2-1-2,-2-3 8,2 4-8,0-3 3,0 1-5,-1-1 14,1-2-10,-3 2 0,3 1 5,-3-1 3,-2 0 0,-1-1-5,4 1 6,-4 1-5,1-1 5,-1 3 2,1-3-4,0 0 4,-3 5-6,2-7 5,1 3-8,-3 4 2,2-5 9,-2 5-7,3-5 5,-3 5-8,0-4-1,0 4 6,2-4 4,-2 4-16,0 0 2,0 0 1,3-6-4,-3 6 4,0 0-1,0 0 0,0 0 8,0 0-8,0 0-8,0 0 12,0 0 2,0 0 0,0 0-3,0 0-5,-8 14 9,6-9-3,-1 0 0,1 4 7,-4-2-8,4 0-2,-3 2 2,-1 0 5,1 3-3,0-3 4,2 3-10,-2 7 5,-2-4 3,-1 2-3,3-1-1,-1-2 4,1-3-5,-3 5 5,3-3-7,1 3 7,2-8-9,-3 4 9,2-2-12,-2-1 8,2-2 1,3 2-3,-5 0 4,3-2-2,2 0 4,-3 0-6,3-2 7,-3 2-7,3 0-2,-2-5 8,2 4 4,-3 0-10,3-1 4,0 1-1,0-6 3,0 7-3,3-2-6,-3-1 2,2 1 8,-2 0-1,0-5 3,6 8-2,-4-5-4,1 0 3,-1 0 1,3-1-8,6 4 5,-6-4 12,-1 1-17,6-1 4,-2 0 1,2 0-4,1-2-1,-1 0 6,3 0-5,0 4 1,0-4-3,8-4-4,-6 4-1,6 0 0,-3 0-10,-4-2 0,-1 2 2,0-4-2,0 1-18,8 1-41,-3 2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2-24T14:47:17.71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BD5F5F3-3266-41F4-9A1A-3A791ADE4F16}" emma:medium="tactile" emma:mode="ink">
          <msink:context xmlns:msink="http://schemas.microsoft.com/ink/2010/main" type="writingRegion" rotatedBoundingBox="10917,8108 13658,8101 13660,8692 10918,8699"/>
        </emma:interpretation>
      </emma:emma>
    </inkml:annotationXML>
    <inkml:traceGroup>
      <inkml:annotationXML>
        <emma:emma xmlns:emma="http://www.w3.org/2003/04/emma" version="1.0">
          <emma:interpretation id="{02FBC0F3-8F61-438B-9071-9B28BE4BEE63}" emma:medium="tactile" emma:mode="ink">
            <msink:context xmlns:msink="http://schemas.microsoft.com/ink/2010/main" type="paragraph" rotatedBoundingBox="10917,8108 13658,8101 13660,8692 10918,86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F2F14D-9BFD-47C1-9640-47665D63746B}" emma:medium="tactile" emma:mode="ink">
              <msink:context xmlns:msink="http://schemas.microsoft.com/ink/2010/main" type="inkBullet" rotatedBoundingBox="10917,8412 11336,8411 11337,8434 10918,8436"/>
            </emma:interpretation>
            <emma:one-of disjunction-type="recognition" id="oneOf0">
              <emma:interpretation id="interp0" emma:lang="kk-KZ" emma:confidence="0">
                <emma:literal>-</emma:literal>
              </emma:interpretation>
            </emma:one-of>
          </emma:emma>
        </inkml:annotationXML>
        <inkml:trace contextRef="#ctx0" brushRef="#br0">2989 3844 209,'7'-2'9,"4"1"-6,-3-3 1,2 2 4,0 0-8,-2-1-2,1 3 6,-1 0-4,2 0-2,-2-2 15,2 2-13,-2 0 5,0-2-8,0 2 6,-1-2-3,-7 2-1,11-2 4,-11 2-11,13 0 14,-13 0-6,10 0 0,-10 0 5,10-2-3,-10 2 0,8 2 2,-8-2 0,10-2 1,-10 2-5,11 0 4,-11 0-4,10 2 5,-10-2-10,11 0 5,-11 0 2,7 0 1,-7 0-3,9 0 0,-9 0 4,8 0-8,-8 0 11,10 0-6,-10 0 9,8 0 3,-8 0-4,8 0-1,-8 0-5,0 0 10,10 0-4,-10 0-5,0 0 4,11 0-8,-11 0 11,0 0-2,10 0-12,-10 0 3,0 0 1,8 0-4,-8 0 3,8 2 6,-8-2-3,0 0 3,0 0-3,7 0 4,-7 0-2,0 0-2,0 0-6,11 0 8,-11 0-5,0 0 0,10 0 0,-10 0 6,5 2-5,-5-2 4,0 0-5,8 0 0,-8 0 0,8 2 0,-8-2 0,0 0 0,8 0 3,-8 0-2,0 0 5,12 2 5,-12-2-7,6 0-1,-6 0 3,7 0-12,-7 0-10,6 3-4,-4 1-14,-2-4-40,8 5 16</inkml:trace>
      </inkml:traceGroup>
      <inkml:traceGroup>
        <inkml:annotationXML>
          <emma:emma xmlns:emma="http://www.w3.org/2003/04/emma" version="1.0">
            <emma:interpretation id="{B2DC759D-544A-4203-A5BD-B5BFC7105DE8}" emma:medium="tactile" emma:mode="ink">
              <msink:context xmlns:msink="http://schemas.microsoft.com/ink/2010/main" type="line" rotatedBoundingBox="12004,8105 13658,8101 13660,8692 12005,8697"/>
            </emma:interpretation>
          </emma:emma>
        </inkml:annotationXML>
        <inkml:traceGroup>
          <inkml:annotationXML>
            <emma:emma xmlns:emma="http://www.w3.org/2003/04/emma" version="1.0">
              <emma:interpretation id="{C28A64BB-BFF9-4FFE-80C0-9B06D6E8F088}" emma:medium="tactile" emma:mode="ink">
                <msink:context xmlns:msink="http://schemas.microsoft.com/ink/2010/main" type="inkWord" rotatedBoundingBox="12004,8105 13658,8101 13660,8692 12005,8697"/>
              </emma:interpretation>
            </emma:emma>
          </inkml:annotationXML>
          <inkml:trace contextRef="#ctx0" brushRef="#br0" timeOffset="2742.2262">4173 3576 231,'0'0'29,"2"-5"-8,-2 5 1,0 0-4,0 0-1,0 0-2,0 0-4,0 0-2,0 0 2,0 0-4,0 0 1,0 0 1,0 0 0,0 0-2,0 0 1,0 0 1,0 0-5,-5 16 1,0-9-2,2 0-2,-2 0 0,3 3 1,-3-1 7,-1 0-9,1 1 4,4-2 2,-4 2-5,0-1 2,-1 1 3,4-1-4,-3 1-5,2 0 11,-2 1-8,0 0 0,2-2 2,0 2-1,-2-1 5,3-2-5,2 2 1,-3 3-2,1-5 4,-1 1-5,3-1 2,-3 0 2,1 1-3,2-2 0,0 1 1,0-1 7,0-1-10,2 2 5,-2-4 1,0 0-5,3 4 7,0-7-8,-1 5 9,1-2-7,-1-1 3,-2-3 7,5 4-9,1 2 2,-1-5 0,-3 1 0,4 1 5,1-3-6,1 2 2,1-2-3,2 0 2,-4 0-3,4 0 4,-1-2-2,3-1-4,0 1 5,0 1 3,0-5-6,5 2 1,3-3 3,-3 0-7,0-3 9,-1 2-2,1-4-4,-3 3 3,3 0-7,-2-4 4,-1 2 3,1-1-5,0-2-1,-1 3-4,-2-4 9,0 2-2,2-1 1,-4-1-1,0 0-3,2 1 5,-2 3-2,2-2-2,-6 0 2,4 2-1,-3 1 0,-1 1 3,1 2 1,-3 0 1,0 1 2,1-1-2,-1-1-5,0 3 6,0-1-3,0-1-1,-2 2 2,0 1-2,-1 1 2,-2 3-2,3-7-2,-1 2 2,-2 5 14,3-4-9,-3 4-3,0 0-3,2-7 0,-2 7 0,0 0-3,0 0 6,0 0-2,0 0-2,0 0 3,0 0-3,0 0 0,0 0-1,0 0 0,0 0 2,0 0-2,-20 11 2,15-6-1,2 0 1,-5 0-4,3 4 2,0-2 2,0-1 2,0 1-6,-3 4 2,3-3-1,-3-1 2,3 3 2,-3-2-6,5 1 6,-4 1-2,1 0 5,1 1-8,0-2 1,0 1 3,2-1 4,-2 0-2,0 2-4,0-1 2,2-1 2,-1 0 6,2 2-11,-1-4 6,0 3-6,1-1-1,-3-2 4,5 3 1,-3-1 1,1-4-4,-1 3 7,3-1-5,-3-2 4,3-3-7,-2 6 3,2-4 0,0 1 1,0-5-3,-3 10 6,3-6-4,0 0-2,0-4 2,0 10-1,0-7-2,0 2 6,0-5 1,0 8-4,0-8-1,3 8 8,-3-8-12,2 6 18,-2-4-15,0-2 2,6 5 7,-6-3-8,0-2 2,5 4 2,-5-4 1,7 6-1,-1-6 2,-1 2 2,-5-2-6,9 2 5,-4-2 6,-5 0-8,13 0-5,-5 0 9,2 0-10,-2 0 0,2-2 2,1 0-4,-1 2 2,0-3 1,-2 0 4,2 1-7,1 0 1,-1-2-3,0 1 1,-2 1 4,3-1-3,-4 1 6,1-1-7,1-1 4,-1 2 6,-3-3-8,0 2 2,3-2 0,0 2-2,0-5 4,-3 6-5,3-2 4,-3 0-1,0 1-2,3-2 6,-6 1-6,3 1 7,-5 3-4,6-4-4,-1 2-3,-5 2 7,5-6 0,-5 6-3,5-2 2,-5 2-7,3-1 9,-3 1-2,5-6 0,-5 6-1,0 0-3,5-2 6,-5 2-1,0 0 7,5-3-6,-5 3-3,0 0 6,0 0-7,0 0 3,5-2 3,-5 2-9,0 0 6,0 0 3,0 0-4,0 0 2,0 0-7,0 0 6,0 0 3,0 0-6,0 0 5,0 0-4,0 0 4,0 0-9,0 0 4,0 0-1,8 5 10,-8-5-2,0 0-7,0 8-1,0-8 2,0 7-4,0-3 10,0-4-7,-2 7 2,2-3-2,-3 4 7,3-8-1,0 6-6,0-2 3,0 2-1,-3-3 1,3-3-3,0 13 6,-2-9-2,2 2-1,-3-3 0,3-3 1,0 8-2,0-4 1,0-4 1,-2 10-2,2-6 4,0-4-6,0 4 2,0-4-4,2 7 8,-2-7 1,0 6-4,0-6-4,0 7 6,0-7-2,3 4-9,-3-4 12,0 5 0,0-5-2,2 2 2,-2-2 0,3 4-2,-3-4-4,0 0 5,5 5 2,-5-5-4,0 0 0,11 2 1,-11-2-2,5 3 5,-5-3-4,10 2 1,-10-2-2,0 0 1,13 2 1,-13-2-3,12 2 3,-12-2-2,10 0 1,-10 0-3,10 0-1,-10 0 6,0 0 7,13-2-9,-13 2 2,0 0 1,18 0-3,-18 0-4,11-2 7,-11 2-2,13-2 5,-13 2-4,13-3 1,-8 1 1,3-1-5,-3-1 5,5 2-4,-5-3 4,3 3 0,0-2-7,-3-2 3,3 1 2,-3 1 0,3-3-3,0 3 1,-3-4 4,1 4-5,2-3-1,-3 0 7,3 0-12,-3-3 4,3 3-2,-3-2 5,0 3 4,3-4-3,-3 1-2,3 1 2,0 1 3,-3-4-5,3 1-2,-3 0 3,8-5 5,-6 2-9,1-4 10,0 2-5,0 3 1,-3 0-4,0 1 5,0 2 5,-2 0-11,2-1 6,-2-2 0,-1 4 2,1-2-8,-1 0 7,1 1-2,0 1 2,-3-2-4,0 1 1,0-1 5,0 3 0,0 0-7,0 1 2,-3-1-1,3 0 0,-3 2-2,1 1-1,-1-4 4,1 6-1,-1-2 3,0-1-3,-2 1-1,3 0 3,-3 1 6,5 3-8,-11-6 7,6 4-7,0-2 0,5 4-3,-11-2 6,6-1 1,5 3-4,-13 0 0,3 0 0,10 0-1,-16 3 2,6-1-5,2 2 7,1 0-2,-1-4-1,0 5-3,0 1 7,1-2-5,-1 3-2,0 0 5,2 0-5,-2 0 6,3 2 1,-1-2 1,1 2-5,0-1 0,0 0-3,0 2 1,2-1 11,-2-2-10,2 2 2,1 1-4,-1-1-1,3 0 7,0-2 4,-2 2-7,2 1-6,0-1 5,2-3 1,1 1 7,-3 3-11,2-3 9,1 0-5,0 0-7,-1-3 10,3 1-3,-2 1 1,-1-2 7,-2-4-12,8 5 8,-3 1 2,-5-6-4,11 5-2,-1-2 6,-3 0-9,3-3 4,-5 0-3,-5 0 4,18 0-2,-10 0 3,0-3 0,2 0 2,3 0-8,-5 1 5,2-4-4,1 3 2,-4 1 3,4-6 1,-4 4-2,4-3 2,-3 2-5,-1-2 0,1 3 6,-3-4-6,3 1-2,-3 3 6,-1-3-5,1 1 6,0 3-4,-2-4 0,0 2-8,2 1 16,-3 2-9,1-4 2,0 2 3,-1 0-4,-2 4 7,5-7-7,-5 7 1,3-6-2,-3 6 2,5-5-5,-5 5 3,3-2 0,-3 2 1,0 0-6,0 0 9,2-4-2,-2 4 2,0 0-3,0 0-1,0 0-2,0 0 10,0 0-6,0 0-1,0 0-1,0 0 3,0 0-4,0 14-5,0-14 12,-5 10-3,5-6-1,-3 3-2,1-2-6,-3 4 10,2-2-9,-2 2 9,2-2-10,-2 3 15,3-1-8,-1 2 0,0-2-4,-2 2 0,0-2 6,1 5-1,-1 1-2,-5 2-3,-1-2 10,9 0-6,-3-4 2,2 1-1,0-4 0,1 3-2,-3 0 0,2 0 2,-2-1-8,2-2 11,1 2 3,-1 1-7,3-2 0,-3 1 0,1-1 0,-3 1 5,5-1 2,0-1-5,-3 2-7,3-3 5,-2 6 1,2-7 1,0 1-2,2 0-3,-2-7 4,0 9 3,0-2-4,0-7-4,0 6 7,0-6-2,3 7-3,-3-7 0,7 6-4,-7-6 6,8 4 4,-8-4-6,8 2 0,2-2 11,-2 3-13,-8-3 3,21 0 1,-10-3 12,8 3-14,-1-6-2,0 0 6,5 4-8,0-5 6,-2 3 4,2-3 3,1 3-6,-2-6-2,14 1 3,-2 3-2,-9-3 3,1 1-9,-5 1 0,2 0 5,-3 2 2,0 0-1,1 1-4,0 2-7,-3-1-9,-5 1-9,0-3-11,-5 5-38,2-2-88,-10 2 29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2-24T14:47:29.32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C6FC0D-D743-4817-A66B-95B4CDB00D19}" emma:medium="tactile" emma:mode="ink">
          <msink:context xmlns:msink="http://schemas.microsoft.com/ink/2010/main" type="writingRegion" rotatedBoundingBox="4872,10133 14451,10069 14497,16823 4918,16887"/>
        </emma:interpretation>
      </emma:emma>
    </inkml:annotationXML>
    <inkml:traceGroup>
      <inkml:annotationXML>
        <emma:emma xmlns:emma="http://www.w3.org/2003/04/emma" version="1.0">
          <emma:interpretation id="{188B6CB9-3396-48EA-B3F1-E8012C5F163D}" emma:medium="tactile" emma:mode="ink">
            <msink:context xmlns:msink="http://schemas.microsoft.com/ink/2010/main" type="paragraph" rotatedBoundingBox="9992,10099 13547,10075 13551,10786 9996,108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2E21CB2-0ADE-4A58-A8E7-94B5939F7CE9}" emma:medium="tactile" emma:mode="ink">
              <msink:context xmlns:msink="http://schemas.microsoft.com/ink/2010/main" type="inkBullet" rotatedBoundingBox="11913,10086 13547,10075 13551,10786 11917,10797"/>
            </emma:interpretation>
            <emma:one-of disjunction-type="recognition" id="oneOf0">
              <emma:interpretation id="interp0" emma:lang="kk-KZ" emma:confidence="0">
                <emma:literal>-</emma:literal>
              </emma:interpretation>
            </emma:one-of>
          </emma:emma>
        </inkml:annotationXML>
        <inkml:trace contextRef="#ctx0" brushRef="#br0">7149-5437 264,'3'-7'57,"-3"7"-8,0-5 2,0 5-17,0 0 4,2-5-3,-2 5-4,0 0-7,0 0-2,0-7-8,0 7 6,0 0 5,0 0-15,0 0 6,0 0-5,0 0-6,0 0 8,0 0-5,0 0 2,0 0-2,-11 12 2,8-7-10,-2 2 0,0 2 4,0-3-4,-1 4 0,1-1 3,0 1 1,0-2 3,0 3-13,-6 6 5,4 0 5,-1-3-1,3-4-6,-1 5 7,1-3-4,-2 4 5,-1 3-4,0-5-1,3 6-4,0-7 6,-1 2-1,1-4-2,3-1-3,-1-1 3,1 0 4,-1 0-3,0 0 0,3 0 0,-2 1 0,2-1 0,0-1 4,2 0 0,-2 0-1,3-1-6,0 0 6,-1-1 0,1-1 5,2 2-5,-3-4 1,1 1-6,2 0 7,0 1-8,-2-2 7,5-1 0,-3 0-1,0 3-1,0-3-4,0-2-1,6 2 3,-3-2 0,2 0 3,0 0-6,1-2 7,-1 0-4,0-2 1,3 1 2,-4-2-2,9-2-1,-2 1-2,2-4-1,-2 1 4,-1-4 2,1 5 2,-1-3-11,1-1 7,-1-3 0,1 2-1,1-1 2,-4 0-6,0 2-3,2-1 7,-2-4-8,0 1 2,2 3 6,-2-2-4,-2 2-3,2-2 1,0-1 3,0 1-6,0 1 1,-1-2 3,-1 4-2,-5 1 2,2-2-5,0 6 9,-3-1-2,3-2-2,-3 3 1,0 0 3,0-2-5,0 4 2,-2 1 3,2-2 2,-2 3-1,-1-1-2,1 0 4,0 0 2,-3 4 0,5-5 0,-5 1-2,0 4-4,5-5 5,-5 5 6,0-5-6,0 5-4,0 0 3,0 0-7,0 0 9,0 0-4,0 0 0,0 0-3,0 0 2,0 0-3,0 0-1,0 0 6,-10 12-1,4-10 0,1 5-3,3-2-1,-4 2-2,1 0 3,0 2 2,0-1-1,0 0 1,2 1 4,-2 1-6,0 1 3,0-2 3,-1 3-1,-1 5-2,0-4 0,-1 0-2,3 1-5,0-3 6,3-3 1,-4 4 1,4-3-2,-3 10-2,-1-6-1,1-1 2,3-1 4,-1-3-2,0 1 1,1 0-2,-1-2 1,1 0-3,-1 2 6,1-4 5,-1 4-5,3-4-3,-3 3-4,3-5 8,-2 5-4,-1-1 10,3-1-12,0 2 4,-2-4-2,2 3-1,0-2-2,-3-2 3,3 8-2,0-5 3,0-1-4,-3 0 5,3-5-5,0 9 6,0-5-6,0 1 2,0-5-3,0 5 2,0-5 1,0 0 0,0 7-2,0-7 8,3 4-2,-3-4 10,0 0-13,3 6 2,-3-6 0,0 0 5,7 2-10,-7-2 6,0 0-3,11 0 1,-11 0 2,0 0-2,13-2 2,-8-2 1,-5 4 3,13 0-10,-8-2 6,0 0-3,3 0 2,0-2-3,-2 1-4,2 1 5,0-3-3,-1 2-5,4-1 1,-3 0 3,-1-4-4,1 5 3,0-1-3,2 0 4,-2-1-3,0 1 0,-1-2-5,1 3 8,0-3-1,-3 4-4,3-2-2,-3-1 3,3 0 3,-3 1 2,0-1 4,0 3-6,-2-2 1,2-2-3,-2 5 7,2-1-2,-5 2 4,5-8-9,-2 5 3,1 1 4,-2-2 0,-2 4-6,5-5 5,-2 3 1,-3 2 1,3-5 2,-3 5-3,5-7-2,-5 7 0,5-4 2,-5 4-5,2-5 8,-2 5 3,3-3-1,-3 3-6,5-2 1,-5 2 3,3-3-3,-3 3 4,0 0-4,2-6-3,-2 6 7,0 0 2,6-2-6,-6 2-3,0 0 5,0 0-5,0 0 3,2-2 4,-2 2-8,0 0-3,0 0 7,0 0-7,0 0 3,0 0 2,0 0-1,0 0 2,0 0 0,0 0-5,0 0 8,0 0-4,0 0 10,0 0-3,0 0-8,-5 13 1,5-8 5,-3 0-3,1-1-3,2 1 5,-3-1-4,1 1 4,-1 0-4,3 1 2,-3-3 0,1 5 7,-1-3-5,1 3-6,2-1 1,-5 0-3,5 0 10,0-1-5,-3 2 1,3-5 0,0 3-3,0-1 2,-3-1 0,3-4 3,0 9 9,3-4-11,-3-5 0,0 7-2,0-3 6,0-4-6,3 8 0,-3-6 2,0-2 2,2 7 1,1-5-6,-3-2 1,2 8 2,1-6-5,-3-2 3,2 5 4,1-3-2,-3-2 3,5 4-1,-2-1-4,-3-3 4,5 4 5,-2-2 0,-3-2-2,5 5-6,-3-3 1,-2-2-2,6 3 1,-1 1 8,-3-2-11,-2-2 7,11 3-5,-11-3 5,5 4 0,-5-4-3,8 3 1,-8-3 0,5 1-2,-5-1 8,8 0-7,-8 0 1,0 0-2,10 0 2,-10 0 2,0 0 0,13-1 0,-8 1-2,-5 0-1,10-5 1,-2 3 3,-3-1-5,3-1 5,-3-1-1,3 0 1,-1 1-7,0-3 13,-2 1-13,3-1 6,0-1-2,2 1-1,-2-2-4,0 2 5,0-2-1,-1-1-1,9-3-2,-6 1 2,-2-2 1,2 0 1,1 1 1,-1 0-6,-2 2 9,-3 0 1,3 4-6,-3-3 0,0-1-3,8-2 3,-6 0 1,0 1-9,-4-1 1,2 3 9,-2 3-1,2-3-4,0 5-2,-2-5-5,-1 1 5,1 1 3,-1-2 1,1-1-5,2 2 6,-5 1-1,3-4-5,-1 3 9,4-2-7,-4 1 5,-2-1-3,8-8-1,-8 5 0,5-8-1,-8 12 2,6-5 5,-3 5-6,0-1 6,3 2-4,-3-2-2,-3-1 4,3 0 5,0 4-5,0-2 13,-3 0-10,3 1-4,-2 1 5,-1-2 0,3 3 7,-2-1-1,-1 1-1,1-1 5,-1 1-12,0 0-3,3 7 2,-2-9 1,-1 4 4,3 5 2,-2-7-6,2 7-4,-6-3-1,6 3 1,0 0 0,-5-6-2,5 6 4,0 0 9,0 0-14,-10-2 1,10 2-1,0 0 1,0 0 2,-18 4 1,18-4 0,-9 5-2,4 0 0,-1-1-5,-1 3 12,-1-2 1,3 4-2,-3-2-7,3 1-2,-3 1 2,3-3 10,0 3-10,-3 1-1,3-1 4,2 1 0,-2-1-3,0 1 6,2-2-7,1 3 4,-4-1 0,6 1-4,-2-2 0,-1 2 5,3-1-5,-2-2 5,2 1 2,0-1-3,0 3 0,2-5 8,1 3-9,-1-2 0,1-2-3,0 2 5,-1-3 10,1 2-11,-1-2-3,1 0 6,2 1-3,-5-5-2,10 8 8,-4-5-2,-6-3 1,10 4-6,-5 0 4,-5-4-2,8 2 3,2 0-1,-10-2 3,11 0-6,-11 0 2,0 0 3,15 0-9,-15 0 3,12-2 3,-12 2-2,10-5-1,-5 4 6,-5 1-1,11-9-4,-4 5 3,-1 0 1,1-1 1,1 3-5,0-5-1,0 2 5,-1 1-3,1-1 2,-3 0-2,1-2 2,-1 5-2,0-5-5,3 3 2,-6-2 3,3-1-6,-5 7 7,6-6 1,-4 2 6,-2 4-1,5-5 4,-5 5 1,3-7-5,-3 7-6,3-5-1,-3 5 5,0 0 0,2-6 3,-2 6-7,3-6 6,-3 6-5,0 0 2,0 0-2,5-7-1,-5 7-1,0 0 12,0 0-15,0 0 2,0 0-3,0 0-1,0 0 0,0 0 10,0 0-14,0 0 7,0 0-2,0 0 6,0 0 0,0 0 1,0 0-10,-18 13 2,13-7 4,5-6-1,-8 10 2,3-3-2,2-1-2,-2-2-2,2 7 10,-4-2-6,4-3 2,-2 4-1,2-3-3,-2 2 2,0 0 1,2 0 5,-2 0-6,0 3 1,0-3 0,2 10-3,-2-6 5,0 1-5,2-3 3,-5 5-2,6-1 5,-3-2-4,-1-2-1,4 0 5,-1-1-5,1 0 3,-1 3 2,1-4 2,-1 3-9,0-3 4,3 3 0,-2-4 1,2 5 5,0-4-4,-3 0-1,3 0-1,0 2 2,0-2 0,3 1-3,-3-1 6,0-2-9,0 3 2,0-1 3,2-2-1,-4 0 1,4-1-2,-2 0 8,0-1-6,0-1-4,3 3 7,-3-5-5,0-2 5,3 12-7,-1-10 2,-2 2-3,3-1 8,-3-3-4,5 7 0,-3-6-1,-2-1 2,8 2-2,-8-2 2,11 4 8,-4-4-10,-1 0-2,4 0 3,0 0 3,3-4-5,-2 2 4,1 1-2,9-2-2,-3-4 4,3 3-2,-2-1 5,0-2-7,-1 5 4,0-2 2,0-1-4,3-3-3,-1 5 4,1-5 2,-3 2-1,2 3 0,-2-4-6,-3 0 3,1 3 1,-3-1 0,2 0 2,-4 0-1,1 1-7,7-1 12,-4-3-17,-2 6-2,-3-1-14,1-3-6,-3 4-7,1-2-9,-2 2-29,1-1-88,-3-2 32</inkml:trace>
      </inkml:traceGroup>
      <inkml:traceGroup>
        <inkml:annotationXML>
          <emma:emma xmlns:emma="http://www.w3.org/2003/04/emma" version="1.0">
            <emma:interpretation id="{DE2B71A9-B48C-483F-9E72-8787E7DCDF13}" emma:medium="tactile" emma:mode="ink">
              <msink:context xmlns:msink="http://schemas.microsoft.com/ink/2010/main" type="line" rotatedBoundingBox="9994,10444 11042,10437 11043,10514 9995,10521"/>
            </emma:interpretation>
          </emma:emma>
        </inkml:annotationXML>
        <inkml:traceGroup>
          <inkml:annotationXML>
            <emma:emma xmlns:emma="http://www.w3.org/2003/04/emma" version="1.0">
              <emma:interpretation id="{7BFA60A9-38AA-4B5C-85A1-379A90D6417F}" emma:medium="tactile" emma:mode="ink">
                <msink:context xmlns:msink="http://schemas.microsoft.com/ink/2010/main" type="inkWord" rotatedBoundingBox="9994,10444 11042,10437 11043,10514 9995,10521"/>
              </emma:interpretation>
            </emma:emma>
          </inkml:annotationXML>
          <inkml:trace contextRef="#ctx0" brushRef="#br0" timeOffset="-2895.2696">5076-5227 211,'13'0'10,"-13"0"-3,10-3 0,-5 3 4,-5 0-11,11 0 9,-11 0-3,10-2 1,-10 2-7,10 0 1,-10 0-1,11 0 4,-11 0 0,11 0 1,-11 0-5,8 0 8,-8 0-6,11 2 6,-11-2-5,10 0 2,-10 0 0,13 0-5,-8 0 8,-5 0 1,13 0-4,-3 0 2,1 0-2,-4 0-2,1 0 2,-8 0-4,18 0 4,-7 0-4,-1 0 1,0 0 4,-2 0-9,2 0 5,0 0 1,0 0-3,0 0 3,-2 0-2,2-2 2,-2 2-3,2 0 0,1 0 5,-1 0 4,-10 0-2,13 0-7,-13 0-4,13 0 1,-8 0 6,-5 0 0,13 0 3,-13 0-8,11 0 4,-11 0-4,12 0 7,-12 0-1,11 0 1,-11 0 4,13 0-3,-13 0-3,10 0 3,-10 0 0,12 0 4,-12 0 2,15-2-8,-7 0 0,2 2-1,-2-2-6,3 2 3,-1 0 2,-2-2-2,2 2 3,-2-3 1,2 3 2,0 0 3,1 0-7,-1-3-3,-2 3 4,-8 0 4,18-1 0,-10 1-5,-3-4 0,4 4-2,-1 0-2,-8 0 0,15-2 2,-9 2-1,-6 0 4,12 0-6,-12 0 6,16 0-1,-6-1-2,-2 1 0,-8 0 2,13 0-1,-13 0-4,16 0 3,-9 0 6,4 0-7,-4-3 1,4 3 3,-11 0-2,18-3 3,-8 1-1,-2 0-4,1 2 1,1-2 1,3-2-2,-2 3 5,2-1-6,-3 0 2,3-1 6,-3 0-4,1 1-4,-1 0 1,0 0 4,1 0-3,-1 2 2,-2-2 7,2-1-6,-2 0-2,0 1-1,0 0 1,-2 2 2,-6 0-4,10-1-2,-10 1 4,11-4 1,-11 4-1,5-2 2,-5 2-3,8 0 4,-8 0-5,0 0 9,0 0-4,7-2-1,-7 2-6,0 0 8,0 0-3,0 0 4,11 0-5,-11 0 4,0 0-12,0 0-6,0 0-8,5 4-13,-5-4-16,0 0-60,5 4 22</inkml:trace>
        </inkml:traceGroup>
      </inkml:traceGroup>
    </inkml:traceGroup>
    <inkml:traceGroup>
      <inkml:annotationXML>
        <emma:emma xmlns:emma="http://www.w3.org/2003/04/emma" version="1.0">
          <emma:interpretation id="{F0947520-2A3D-464C-9F41-5FF47581E98B}" emma:medium="tactile" emma:mode="ink">
            <msink:context xmlns:msink="http://schemas.microsoft.com/ink/2010/main" type="paragraph" rotatedBoundingBox="10633,12132 14449,11905 14497,12704 10680,1293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BCBDD8D-6261-4D2A-B41C-0539C2822C7D}" emma:medium="tactile" emma:mode="ink">
              <msink:context xmlns:msink="http://schemas.microsoft.com/ink/2010/main" type="inkBullet" rotatedBoundingBox="10657,12538 11471,12490 11473,12529 10660,12578"/>
            </emma:interpretation>
            <emma:one-of disjunction-type="recognition" id="oneOf1">
              <emma:interpretation id="interp1" emma:lang="kk-KZ" emma:confidence="0">
                <emma:literal>-</emma:literal>
              </emma:interpretation>
            </emma:one-of>
          </emma:emma>
        </inkml:annotationXML>
        <inkml:trace contextRef="#ctx0" brushRef="#br0" timeOffset="11699.1194">5741-3170 214,'0'0'14,"0"0"-4,5-5 2,-5 5-6,0 0 2,0 0-1,3-2 4,-3 2-3,0 0 0,8-4-6,-8 4 4,0 0-4,10-4 3,-10 4-4,8-1 2,-8 1 1,10 0 0,-10 0-4,10-2 7,-4 2-4,-6 0-2,10-4 1,-5 4-2,-5 0 3,13-2 0,-13 2 3,16 0-4,-9 0 1,1-2 0,-8 2-2,13 0-2,-6-3 2,3 3 2,-2 0-3,2-2 4,0 0 3,-2 2-4,3-2-3,1 2 0,-4 0 2,3-2-1,-1 0 4,3 2-5,-3-3 0,-2 3 6,5-3-2,-3 3-1,1 0-4,-1-2 5,-1 2-8,1-2 7,1 2 1,-1-2-2,0-1 4,1 3-5,-1-2-1,1 2 3,-4 0-3,4-2 6,-1 2-6,0 0 0,1-3 3,-4 1-1,4 2-1,-3-1 1,2 1-2,0-4 1,-1 4 2,2-2-4,-1 2-2,-2 0-2,2 0 8,-2 0-1,2-1-5,1 1 6,-1 0 1,0 0-7,1-3 8,-4 6-4,4-6 4,-1 6-13,1-3 8,-4 0-1,4 0-2,-11 0 4,15-3 2,-7 3-1,-8 0-4,12 0 8,-2 3-4,-2-3 4,-8 0-6,10 0 3,-5 0-5,-5 0 7,11 1-1,-11-1-1,10 0-5,-10 0 4,8 0-4,-8 0 1,10 0 4,-10 0-3,8 2-3,-8-2 7,8 0 4,-8 0-11,0 0 3,10 4 7,-10-4-7,5 1-1,-5-1-5,8 0-9,-8 0-7,8 2-14,-8-2-40,5 3 15</inkml:trace>
      </inkml:traceGroup>
      <inkml:traceGroup>
        <inkml:annotationXML>
          <emma:emma xmlns:emma="http://www.w3.org/2003/04/emma" version="1.0">
            <emma:interpretation id="{D83659AB-8ED2-4017-90C1-220322FC9B94}" emma:medium="tactile" emma:mode="ink">
              <msink:context xmlns:msink="http://schemas.microsoft.com/ink/2010/main" type="line" rotatedBoundingBox="12220,12038 14449,11905 14497,12704 12268,12836"/>
            </emma:interpretation>
          </emma:emma>
        </inkml:annotationXML>
        <inkml:traceGroup>
          <inkml:annotationXML>
            <emma:emma xmlns:emma="http://www.w3.org/2003/04/emma" version="1.0">
              <emma:interpretation id="{605562CD-5FAC-4483-836E-A9503F922FA2}" emma:medium="tactile" emma:mode="ink">
                <msink:context xmlns:msink="http://schemas.microsoft.com/ink/2010/main" type="inkWord" rotatedBoundingBox="12220,12038 14449,11905 14497,12704 12268,12836"/>
              </emma:interpretation>
            </emma:emma>
          </inkml:annotationXML>
          <inkml:trace contextRef="#ctx0" brushRef="#br0" timeOffset="14255.5768">7323-3388 219,'0'0'32,"0"0"1,0 0 0,0 0-12,0 0 0,0 0 1,0 0-7,0 0 3,0 0-6,-3-14 1,3 14 3,3-7-2,-1 0 0,1 2-5,-1-2 0,2-2-1,1 1 4,1-3-5,1 3-3,4-7 0,-1 0-1,0-2-3,1 3 10,2-1-9,0 0 1,0-1-1,0 4 1,-1-2-2,1-1 1,-2 4 6,-1 0-7,-2 2 3,2 2-5,-3-2 1,0 3 2,-1-1-3,1 1 6,-1 2-6,1-2 7,-1 3-2,-1 0-5,-3 1 6,-2 2 1,0 0 0,0 0-6,0 0 8,16 5 0,-14-2-6,4 5-1,-6 0 1,2 2 5,-2 2-3,3 4 5,-3 2 0,-5 1 2,2 2-5,-2 0 2,0-2 1,-3 4-1,3-2 3,-3-1 2,-2 2-5,2-3 2,-3 1 2,4 0-2,-2-2-2,1 1-3,-2-2 3,-1-1-1,3-1 2,1-4 0,1-5 2,1 6-9,0-7 9,0 1-10,2 2 4,1-5 7,-3 1-1,2 0 1,0 2 1,1-5 1,2-1 1,-3 6 3,3-6-6,-2 3-7,2-3 4,0 0 1,0 0-5,0 0 18,0 0-18,0 0 4,13-10-6,-8 0 0,0 3 0,0-3-2,3 1 0,2-7 5,3-2-2,0 1-9,0 1 12,-4-5-10,7 3 5,-3-1-1,0 0 8,2 1-9,1-1 2,-1 3-2,1-2 3,-3 1-2,2 4 1,-2-4-3,0 3-1,-3 3 5,1 2-6,-5-1 10,2 6-7,-3-4 3,0 4 1,0 2-8,-2-3 4,-3 5-6,5-2 6,-5 2-4,0 0 4,0 0 2,0 0 8,5 11-9,-5-1-1,-2-1 3,2-1 1,-3 5-3,1-3 5,-1 1-4,3 0-4,-3 1 1,3 0 4,-2 4-5,-1 0 5,3-5 10,0 1-15,3-3 3,-3 0-1,2 1 5,-2-3-1,6 2-9,-4-2 2,3-3 9,1 1-8,-1 1 10,0-6-12,0 4 11,0-3-11,3 1 5,-3 2-2,6-4 6,-1 0-2,-2-4-6,-1 2 2,4 1-3,-3-5 3,2 2 1,0-1 8,-2 1-7,2-3-7,-2 0 8,1 3 1,-1-1-1,0 1-6,0-2 9,-3 3-14,0-3 8,-5 6 1,8-5 0,-8 5-3,7-3 4,-7 3-1,0 0 1,8 0 2,-8 0-6,0 0 4,0 0-6,5 8 7,-5-8 1,6 2-6,-6-2 4,2 6-1,-2-6 1,3 5 17,-3-5-24,0 0 3,2 6 6,-2-6-4,3 2-4,-3-2 8,0 0 1,0 0-5,5 7 5,-5-7-6,0 0 11,0 0-13,0 0 7,0 0-3,16-7 8,-11 2-6,3 2-5,-3-4 5,0-1-2,0 1 5,0-3 0,3 2-3,0 0-1,-3-3 6,0 2-5,0 0-1,-2-1-1,0-1-3,-1 1 6,1 2 1,-3-1 1,0-2 0,0 5 1,0-4 3,-3 3-1,1 3-1,-1-4-7,3 8 6,-8-8-5,6 3 6,-4 5-2,1-2-4,5 2 1,-13-2-1,13 2 0,-15 4 2,4-2-2,4 3-3,-4 1-1,4 2-2,-6 6 7,0-4 2,2 6-2,4-5 5,-1 5-2,0-3 1,0 2-4,3 1 7,0 0-13,2 2 5,-2 0 2,1-3-4,4-3 6,-2 2-1,-1-4-4,3 1-1,0 0 0,0 0 4,0-1-7,0-1-2,3-2-3,-1 3 3,0-1 3,0-5-5,1 3 7,-1-2-2,1-3 3,-3-2-5,8 7 2,-3-5 6,-5-2-7,8 2 8,-8-2-10,0 0 13,15 2-9,-15-2 11,13-2-7,-13 2-4,21-4-6,-11-1 8,0 1-4,9-6 6,-4 4-12,3-5 5,0 0 2,-3 0-3,3-1 0,0 1 16,0 0-14,0-2-4,-5 2 1,5 0 6,-2-1-4,-1 5 4,-4-1-3,-1 1 3,0 1 0,-2-2-2,-2 5 0,0-2 2,1 2 0,-7 3 4,6-6 0,-6 6-1,7-5 1,-7 5-5,0 0 19,0 0-18,6 0 0,-6 0-1,0 0 12,0 0-11,0 0-4,-11 19 6,6-10 0,0-1-5,-3 1 0,-1 8 4,1-3 2,-2 2-5,0 3 0,-1-3 3,1-3 0,-1 8-3,6-8 7,0-2-5,0 1 1,0 0 1,2-3 1,1 2 1,2-4 3,-3 3-1,0-1-2,3-2-3,3 2-2,-3-5 3,3 3-2,-3-7 4,7 8-4,-1-6 4,-6-2 5,12 5-3,-1-5-3,-1 0 7,-10 0-10,31-5 5,-11 1-2,-2-2-1,5-1 0,0-2-4,1 1 4,-1-2-5,-2-2 10,-1-1-1,13-7-5,0 2 5,-9 0-2,-1 4 1,-8-2-2,4 2-3,-1-1 2,-3-6 1,1 6 1,-5-1 2,2-1-1,-5 3 8,2-4-8,-4 4-5,-4 3 8,1-2 1,-3 4 6,-3 1 1,1-2-8,-4 1 8,1-3-10,-2 5 3,-1-3 3,-3 3-1,2 4-4,-9-7-3,3 4 2,2 0 4,-3 4-2,3 2-5,-7 0 2,1 2 2,1 4-7,3-2 5,-1 3-3,5 0 8,-7 1-6,2 2-8,3 3 6,3-5-3,-1 2-1,4-1 9,-1 0 1,0 8-7,0-4-2,1-1 4,1 0-5,1-4 7,5 3-7,-2-2-2,-1 0 8,3-1-3,0 0-3,0 1 3,0-1 5,5-1 2,-2 1-7,-1 1 7,4-4-11,-1 2 6,0-3 4,0 4-12,3-4 8,0-3 4,-1 5-6,4-2 2,-4-1-2,4-3 3,2 0 5,-3 0-3,3 0 0,6 0-3,0-3 2,-1-1 3,2-2-4,4 3-2,-1-7 0,13-4 10,-3 3-6,0-6-7,-7 4 11,3 1-12,4-5 11,1-4-8,-4 2-6,1-2 4,2-3-4,1 1 20,0 0-19,-3 0 3,-4 0-4,4 1 5,-8 2 1,6-2-3,-9 1-3,-4 8 5,-3 0-1,-3 1 9,-2 6 10,2-1-3,-3-1 2,-2 3 4,0 1 7,-2 0-3,-3 4 0,8-5-2,-8 5-6,0-5-4,0 5 2,0 0 1,0 0-3,0 0 0,0 0-1,0 0-7,0 0 2,-21 14 1,14-8 3,2 1-13,-3 4 7,-2 2-1,-3 5 0,3-5-1,-1 4-1,1 2-4,0-3 2,-1 2 0,4-1 6,-4-1 1,4 3-7,-4-1 5,6-1 1,-3 1-3,0-1 1,1 1-1,-1-2-9,3 2 15,-3-4-6,3-2-1,1 2 2,-1-3 2,0-2-5,-1 0 4,4 2-7,-3-3 0,2 2 1,-2-3 3,2 0 8,1-4-7,-1 3 1,3-2-11,-2 2 10,2-6-1,-3 7 2,3-7-1,-3 4-1,3-4 0,0 0 0,0 0 1,0 0 1,3 5 3,-3-5-11,0 0 11,0 0-2,0 0-1,13-8 0,-13 8 0,13-11 0,-8 4 3,3 0-6,-3 0-1,1-2 0,0-1 3,4-3 0,0 0 2,1-2-5,2-1 0,0-1 2,2 0-4,1 2 4,-1-1-8,1 0 13,-1-1-3,-2 1-6,3 1 8,0 0 1,0-1-8,0 2 6,2 0-3,0-3-4,0 6 3,0-5 1,0 5-1,-2-4-3,2 2-3,0 1 1,-1 1-4,-2-3 8,1 3-1,-3 4 3,0-4 2,-3 5-4,0-1 2,-2 0 2,2 0 1,-2 3-7,0-4 3,2 2 1,-2 1-6,0 0-1,-3 1-10,0-3 5,3 2-3,-8 5-2,8-5 10,-3 1-4,-5 4-3,4-5-9,-4 5 2,5-2-7,-5 2-7,0 0 2,5-7-12,-5 7-8,0 0-5,0 0-3,0 0-41,0 0-119,0 0 38</inkml:trace>
          <inkml:trace contextRef="#ctx0" brushRef="#br0" timeOffset="14761.2382">9188-3418 236,'0'5'32,"0"-1"6,2 3-5,-2-2 0,0 1-6,3-3-2,-1 5 4,-2-1-9,3 4 0,-3-3-1,2 4 1,-2-2 7,3-1-9,0 10-4,-1-6 0,1-1-2,-1 1 6,-2-2-14,3 10 10,0-8-8,-1 5 0,1-3 1,-3-2 3,2 1-6,-2-3 8,0 0-1,0 2-9,0-3 5,0 1-6,0 0 6,-2-2 1,2-2 5,-3 2 10,3 1-2,-2-5 8,-1 1-2,3-1-1,-3 2 5,1-5-5,-1 3-4,1-1 6,2-4-3,-6 4-3,6-4-7,-7 0 2,7 0-5,0 0-2,0 0 1,-18-1-1,15-4 3,-2 0 1,2-1-12,-2-4 7,2 1-4,1-1 4,-1 1-1,2 0-16,1-5 10,0 5 12,0-1-15,0-4 7,0 4-6,1-2-2,4-4 17,-2 0-23,0 3 5,-1 0 5,1 4-5,2-3 2,-2 1 2,2 0-3,5-4 2,3-4-4,0 4-4,3-8 2,7-4-4,5 1-10,-7 4-2,5 0-1,4-4-11,-10 4-4,14 2-8,2-1-3,-5 2-60,0 2-124,4-4 40</inkml:trace>
        </inkml:traceGroup>
      </inkml:traceGroup>
    </inkml:traceGroup>
    <inkml:traceGroup>
      <inkml:annotationXML>
        <emma:emma xmlns:emma="http://www.w3.org/2003/04/emma" version="1.0">
          <emma:interpretation id="{5C7AE4FD-2D1B-4171-8DA7-342E5046334A}" emma:medium="tactile" emma:mode="ink">
            <msink:context xmlns:msink="http://schemas.microsoft.com/ink/2010/main" type="paragraph" rotatedBoundingBox="11151,14228 14276,14093 14298,14599 11173,147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D6CB981-2CB5-4B48-81FA-00F504E51B51}" emma:medium="tactile" emma:mode="ink">
              <msink:context xmlns:msink="http://schemas.microsoft.com/ink/2010/main" type="inkBullet" rotatedBoundingBox="11165,14562 11227,14560 11227,14565 11166,14567"/>
            </emma:interpretation>
            <emma:one-of disjunction-type="recognition" id="oneOf2">
              <emma:interpretation id="interp2" emma:lang="kk-KZ" emma:confidence="0">
                <emma:literal>-</emma:literal>
              </emma:interpretation>
            </emma:one-of>
          </emma:emma>
        </inkml:annotationXML>
        <inkml:trace contextRef="#ctx0" brushRef="#br0" timeOffset="27053.7662">6247-1183 208,'8'0'1,"-8"0"-2,8-3 2,-8 3-1,0 0 5,10 0-8,-10 0 1,0 0 1,10 0 11,-10 0-9,0 0-2,8 3 1,-8-3-4,0 0 3,8 0-1,-8 0 5,0 0-6,10 0 0</inkml:trace>
      </inkml:traceGroup>
      <inkml:traceGroup>
        <inkml:annotationXML>
          <emma:emma xmlns:emma="http://www.w3.org/2003/04/emma" version="1.0">
            <emma:interpretation id="{4EB4B87E-D22E-4E3A-A056-6FEF836EAFA9}" emma:medium="tactile" emma:mode="ink">
              <msink:context xmlns:msink="http://schemas.microsoft.com/ink/2010/main" type="line" rotatedBoundingBox="11244,14224 14276,14093 14298,14599 11266,14730"/>
            </emma:interpretation>
          </emma:emma>
        </inkml:annotationXML>
        <inkml:traceGroup>
          <inkml:annotationXML>
            <emma:emma xmlns:emma="http://www.w3.org/2003/04/emma" version="1.0">
              <emma:interpretation id="{531F3C7E-B910-427A-9E05-94593511FBD0}" emma:medium="tactile" emma:mode="ink">
                <msink:context xmlns:msink="http://schemas.microsoft.com/ink/2010/main" type="inkWord" rotatedBoundingBox="11254,14451 11758,14429 11764,14560 11259,14582"/>
              </emma:interpretation>
            </emma:emma>
          </inkml:annotationXML>
          <inkml:trace contextRef="#ctx0" brushRef="#br0" timeOffset="27228.1128">6340-1183 209,'8'2'5,"-8"-2"-5,8-2-3,-8 2 0,0 0 6,13 2 5,-13-2-4,0 0-4,13 0 0,-13 0-4,0 0 13,15-2-14,-15 2 13,0 0-13,13 0 5,-13 0 4,0 0-6,0 0 5,14 0 2,-14 0-6,0 0 2,0 0 1,11 0 3,-11 0-2,0 0-9,13 0 6,-13 0 5,0 0-2,0 0-11,13 0 11,-13 0-3,0 0-2,10 2 2,-10-2 0,0 0 9,8 0-1,-8 0-6,10 2-12,-10-2-10,8 7 4</inkml:trace>
          <inkml:trace contextRef="#ctx0" brushRef="#br0" timeOffset="27970.9602">6453-1301 208,'15'0'1,"1"0"1,-3-3-4,0 3 7,-3 0 0,1 0 1,-1 0-5,-2 0 1,2 0 0,3 0-7,-3 0 8,1 0 2,-1 0-7,2 0 4,1 0 1,-3 3-1,3-3-2,0 0 10,0 0-7,0 0-3,0 0-3,-3 0 1,0 0 2,1 0 10,-1-3-8,0 6 0,1-3-6,-1 0 6,-2 0 4,-8 0-7,9 0 2,-9 0-4,10 0 6,-5 2 19,-5-2-22,8 0 0,-8 0 3,0 0-3,11 0-2,-11 0 7,0 0-3,5 2-2,-5-2 6,0 0-3,5 2-3,-5-2-17,0 0-16,5 4 6</inkml:trace>
        </inkml:traceGroup>
        <inkml:traceGroup>
          <inkml:annotationXML>
            <emma:emma xmlns:emma="http://www.w3.org/2003/04/emma" version="1.0">
              <emma:interpretation id="{AE207D7A-4586-4A00-9756-84D3402E1BF5}" emma:medium="tactile" emma:mode="ink">
                <msink:context xmlns:msink="http://schemas.microsoft.com/ink/2010/main" type="inkWord" rotatedBoundingBox="12458,14171 14276,14093 14298,14599 12480,14678"/>
              </emma:interpretation>
            </emma:emma>
          </inkml:annotationXML>
          <inkml:trace contextRef="#ctx0" brushRef="#br0" timeOffset="30520.8657">7633-1485 214,'0'-3'65,"0"3"-27,3-8 4,-3 8-5,0-6-15,0 6 4,0-5-4,0 5-6,2-6 1,-2 6 0,0 0-5,0 0-2,0 0 12,0 0-13,0 0-2,0 0 1,0 0 14,0 0-17,-7 15 0,4-5-2,0-1 4,-2 2-2,3-2 1,-4 10-2,1-5-3,-2 1-4,1 4 6,1 0 4,-5-2-3,7-2 0,-2 3-2,0-2 3,2 1-5,1 1 4,-1-4-1,1 0-2,2-2-4,0-3 2,0 1 8,0-4-10,0 4 0,0-3-1,2 2 10,-2-3-12,3-1 5,-1 0 4,1 0-1,-1-1 8,1-2-1,0 3-3,2 0-9,0-4 9,-5-1-4,10 6 4,-10-6-4,13 0-2,-2 2 8,-11-2-8,20-2 2,-9 0 3,-1-2-4,3 3 6,0-4-2,4-2-6,3-2 8,-1 0-3,-1-3 0,2 2-2,-4-3 5,2 1-10,0-1 7,0-2-4,0 0 2,-3 1-4,3-3 5,-3 0-6,11-5 6,-5 0-4,0 5 6,-3 1-8,-3-1 1,1 1-5,-1-1 8,-3 2 3,1 1 13,0-3-19,-3 4-2,3-2-7,-2 4 7,-4 2 7,1 2-2,-3-3-1,0 3 0,1 0-5,-4 3 1,1 0-1,-3-1 9,2 0-4,-2 1-2,0 4 4,3-7-6,-3 7 6,0-4-3,0 4 2,0 0-1,-3-6 2,3 6 0,0 0-2,0 0-2,0 0 7,0 0-6,-23 10 3,15-3-2,1-3-2,-1 3 3,0 2-2,-5 6 3,3-4-6,-3 3 4,4-1 2,-4 2-4,2-4 4,6 3-2,-5 3-2,2-4 2,3-2-4,0 2 10,0-5-6,-1 2-2,4 2 8,-3-3-10,2 0 5,3 0 3,-3 1-4,1-1 0,2-2-3,-3 2 3,3-3-6,0 1 10,0 0 12,0 1-19,3 0 0,-3-8-1,0 8 4,0-8-2,2 7 2,-2-7-6,6 7 8,-6-7 0,2 5-3,-2-5 2,5 6 1,-5-6-4,8 5 4,-8-5-5,5 2 7,-5-2-7,0 0 3,6 6 3,-6-6-2,10 3 2,-10-3-8,0 0-2,10 0 12,-10 0-9,0 0 12,18-2-5,-18 2-10,15-1 5,-8-5-6,1 4 1,0 0 14,2-3-7,1 1-2,-4 2-3,4-4 2,-1 2 11,0 0-8,-2-1 2,3 0-4,-1 0-4,0 3 10,-2-2-2,0 1-4,2-1 0,-10 4 1,10-6-2,-4 5 6,-6 1-11,7-2 16,-7 2-5,8-6-6,-8 6 2,0 0-2,7-4 3,-7 4 5,0 0-2,7-2-4,-7 2-3,0 0 4,0 0-3,0 0 3,0 0-4,6-2-1,-6 2 9,0 0-7,0 0 12,0 0-10,0 0 0,7-5-1,-7 5 1,0 0 0,0 0 10,0 0-9,0 0-3,0 0 2,0 0 12,0 0-18,0 0 10,0 0-5,0 0-3,0 0 9,11-3-5,-11 3-6,0 0 2,0 0 2,0 0 8,0 0-3,0 0 2,0 0-4,0 0-3,0 0 10,0 0-10,0 0 3,0 0 0,0 0 1,0 0-3,0 0 0,0 0 1,0 0 5,0 0 3,0 0 3,0 0-6,0 0-2,0 0-1,10 0-1,-10 0-5,0 0 11,0 0-6,0 0-4,0 0-2,0 0 3,0 0 2,0 0 5,0 0-12,0 0 8,0 0 4,0 0-6,0 0 1,0 0 4,0 0 1,0 0-7,0 0 6,0 0-11,0 0 8,0 0-3,0 0 0,0 0 1,0 0-5,0 10 4,0-10 2,0 0 1,0 0-5,0 0 5,-5 12 1,2-9-4,3-3 5,0 7-4,0-7 16,-5 10-13,5-4-1,0-6 1,-5 11-6,5-7 4,-3 0-1,3-4 4,0 12-5,0-3 0,0-2 3,-2 3-2,-1-5-5,3 1 6,0 4 1,0-4-4,-2 2 9,2-1-1,2 2-3,-2-9-1,-2 11 4,2-9-4,0-2 0,0 12 0,0-12 3,2 9 0,1-4-7,-3-5 6,2 7-2,-2-7 0,3 7-4,-3-7 11,3 6-10,-3-6 5,5 4-8,-5-4 6,7 7-5,-1-5 10,-6-2-6,13 2 0,-8 0 2,5 0-5,-2 0 7,-8-2-1,23-2-3,-12 2 0,-1-2-6,3 0 4,0 2-3,0-4 6,4-2 1,1-1 2,2-2 7,-4 1-16,5 2 6,-3-3-4,0 0-10,3 1 9,-3-3 5,0 1-3,-1-1 2,-2 2 6,3-2-4,-2 0-3,2-2 2,-5 4 1,2-3-14,-4 4 13,-1-2 0,0 1-2,-4 1 1,1 1-2,-1 0 0,-1-1 6,0 1 1,0-3-8,0 2 5,0 0 1,-1-1-5,-1-2 4,2 4 1,-2-3-8,-1 1 8,1 1-6,2-2 5,-2 1 0,-3 1-3,2-1 6,-2-1 1,0 6 2,3-5-10,-3 5 2,-3-4 4,3 8 5,0-9-10,-2 3 1,2 5-7,-3-6 7,-2 2-6,2 1 4,-2-1-1,3 3 4,-4-1 0,2-1 1,-1-1-1,5 5 2,-10-2-1,2-2-6,0 1 5,1 0 1,1 2-7,6 1 8,-13 0-5,13 0 6,-12 0-6,4 1-1,-3 5 7,4-4-6,-1 0 8,-2 4 5,2-3-14,0 2 7,0 0-1,0 1-7,1 2 6,-4-3 1,6 5-1,0-5-8,-1 4 7,0 1-4,1-6 3,0 6 6,2-1-3,-2-3-1,3 3-7,2 2 5,-3-5-2,3 4 1,0-4-1,0 2 8,0-1-3,3-3-4,-1 5 5,1-3-3,2 1 6,-2-3-8,-1 2 2,3-1-4,1-3 3,-4 1-2,2 2 8,1-5-2,3 4-3,0-4 3,-3 2-3,5-2 5,-2 0-6,2-2 2,1 0 5,-1 0-9,0-1 3,1-2 1,2 1 1,-3 1-1,11-5-2,-3 0-2,-3 1 2,-3 0 3,1 1 0,0 1 6,-3 0-12,1 0 3,-1-1-1,0 1 2,1 0 6,-3 2-8,-1-3 5,1 2-2,0-2 6,-3 3-6,0-2 2,-2 0-3,-1 0-3,4 3 3,-4-2 3,1-2 1,-3 6 0,2-4-2,-2 0 3,0 4 3,5-5-5,-5 5 3,3-3 2,-3 3-6,0 0 3,3-7-5,-3 7-3,0 0 6,0 0-4,0 0 13,0 0-16,0 0 0,0 0 4,0 0 1,0 0 4,0 0-7,-13 12 4,8-3-4,-1-1 4,1-2 1,0 1-4,0 1-7,0 1 8,-1-2 0,1-1-7,0 6 3,0-5 4,2 2 4,1 0-7,-3-2 5,-1 6-10,4-7 4,-1 5 5,1-1 0,-1 2-2,3-3-2,-3 9 1,-2-4 0,5-2-3,-2-1 8,2-2-5,0 1 6,0-1 0,0 0-5,2 0-3,-2 1 5,3-5-5,-3 1 7,2-1-2,1 4 2,0-4-4,2 0 2,-3-1 0,4-2-3,-1 0 4,-5-2-3,10 5 2,-2-2 6,2-1-10,-10-2 3,21-2 0,-8 2-6,0-3 4,8-2 2,-2 1 2,2 0 3,-1-6-6,4 3 7,-4 3-6,4-5 7,-1-1-6,-2 1-10,14-5-3,-2 1-4,-2 0 1,-5 4-5,-3 0-13,11-2-33,-7-4-77,-3 6 28</inkml:trace>
        </inkml:traceGroup>
      </inkml:traceGroup>
    </inkml:traceGroup>
    <inkml:traceGroup>
      <inkml:annotationXML>
        <emma:emma xmlns:emma="http://www.w3.org/2003/04/emma" version="1.0">
          <emma:interpretation id="{56AA9B5C-E1A7-4821-BB94-D82FF6C6091F}" emma:medium="tactile" emma:mode="ink">
            <msink:context xmlns:msink="http://schemas.microsoft.com/ink/2010/main" type="paragraph" rotatedBoundingBox="4959,15214 11767,15733 11673,16975 4865,164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173891-397B-4227-BBC4-7DE613387E4F}" emma:medium="tactile" emma:mode="ink">
              <msink:context xmlns:msink="http://schemas.microsoft.com/ink/2010/main" type="line" rotatedBoundingBox="4959,15214 11767,15733 11673,16975 4865,16456"/>
            </emma:interpretation>
          </emma:emma>
        </inkml:annotationXML>
        <inkml:traceGroup>
          <inkml:annotationXML>
            <emma:emma xmlns:emma="http://www.w3.org/2003/04/emma" version="1.0">
              <emma:interpretation id="{D4C2E35C-D56E-4EA9-B40E-37969A8AF611}" emma:medium="tactile" emma:mode="ink">
                <msink:context xmlns:msink="http://schemas.microsoft.com/ink/2010/main" type="inkWord" rotatedBoundingBox="4959,15214 7745,15427 7664,16489 4878,16277"/>
              </emma:interpretation>
            </emma:emma>
          </inkml:annotationXML>
          <inkml:trace contextRef="#ctx0" brushRef="#br0" timeOffset="48773.9766">0 0 214,'10'12'7,"1"-3"-5,-1 1 6,-2-1-3,2-3-1,-6 4 6,6-1-19,3 5 16,0-3-4,-2 0-3,-1-3 12,3 8-2,-3 0-10,3-1 0,-2-4 6,2 5-3,-3-4 4,0-1-6,-2-2 4,0 0 0,0 1-2,-1-3 16,1 2-19,-1-2-1,0 3 8,-1-2-7,1 4 5,1-5 3,-3 2-2,3 1 13,0-3-13,-3 0-2,3 4-1,-3-2-3,3-4 2,-3 4 5,0-1 1,3-2-8,-3-2 1,0 3-2,0-1-1,0 1 1,1-1-4,-4-1-1,3-3-7,-2 0-15,2 4-29,-5-6 13</inkml:trace>
          <inkml:trace contextRef="#ctx0" brushRef="#br0" timeOffset="51151.3461">388-2 213,'0'0'30,"0"0"4,0 0-8,-2-5-12,2 5 1,0 0 3,0 0-6,0 0 5,0 0-3,0 0-4,0 0-8,0 0 4,0 0 3,-18 12 0,12-5-2,-1-1 2,-1 3-9,-5 8 5,5-5 9,-2-1-9,-1 6-2,-1-4 2,1 4-6,1-1 5,-3 1-8,3-2 2,-3 2 7,4 1-5,-2-2 11,1 3-8,-1-1-1,-1-1-5,4-3 6,0 2-2,-2 0-7,-1 2 8,1-2 1,0-2 4,2 0-4,-3 3-3,4-6 0,-1 0 0,0-1 3,3-1-3,2-3 3,-2 2-2,0-3 0,0 5 2,2-7-7,1 3 11,-1-2-1,3-4-8,-6 9-2,6-9 6,-6 5 9,6-5-7,-2 7-1,2-7-2,-5 4-1,5-4 2,-3 4 4,3-4-9,0 0 4,-5 6 3,5-6-5,0 0-2,-8 5 13,8-5-11,0 0 1,-5 6-6,5-6 3,0 0 0,-8 3 17,8-3-9,0 0-4,-5 4-11,5-4-4,0 0 0,-5 4-10,5-4-23,0 0-54,0 0 21</inkml:trace>
          <inkml:trace contextRef="#ctx0" brushRef="#br0" timeOffset="50358.1123">663-290 208,'-6'8'6,"1"-1"-4,0-5-2,3 3 5,-4-1-1,6-4-3,-7 2-4,4 3-1,3-5 11,-8 2-2,8-2 2,-2 3 5,2-3-1,0 0 1,0 0 5,0 0-7,0 0 7,0 0-4,0 0-5,0 0 3,0 0-5,0 0-2,-8-12-1,10 8-3,1-3 7,-3 1 0,3 1-10,-1-3 15,1 1-13,2 0 10,0-2-6,0-1 6,1 1-9,-1 0 0,0 0-5,0 1 8,0 0-1,0-2 0,1 1-1,-1-1 2,0 3-7,0-2 5,-2 3 3,2 1-8,-3-4 1,4 4-2,-4-1-1,1 0 5,-1 5-4,-2 1 2,3-8-3,0 6 3,-3 2-6,0 0 4,5-6-7,-5 6 12,0 0 5,0 0-8,0 0 1,0 0 1,0 0 2,0 0 4,5 10-2,-5-10-9,0 13 6,-3-7 4,1 3-4,-1 3 8,1-3-6,-1 10 4,-2 0-2,-3-3-1,3 2-3,-5 1 3,2 1-1,-3-2-2,1 1 1,-3 2-5,0-3 2,-5 15-1,3-12 6,0 0 3,2-5-9,0-2 5,3 2 2,-3-1 1,5-4-2,1-5 1,-1 4 4,0-3-5,3-3 1,-3 0 5,3 2 6,5-6-1,-8 4-4,6 1 9,2-5-3,0 0-1,0 0-5,0 0-4,0 0 5,0 0-6,0 0-5,0 0 5,0 0-2,-3-19 0,3 19 5,8-9-6,-6 5-1,4-4 2,-4 4-4,3 0 2,0-1-1,-2 1-3,-3 4-2,5-6-2,-2 5 11,-3 1-4,0 0 0,8-4-9,-8 4 8,0 0-3,0 0-5,0 0 9,15 5-1,-12 1-6,-3-6 7,10 6-3,-5 1 1,0 0-3,3 0 0,-3 0 8,1-3 0,1 4 4,1-2-8,-4 1 5,4 0-4,-1 0 0,1 0 0,0-2 10,-3 2-13,3-3 10,-3-1-5,0 1 3,-5-4 0,11 5-5,-11-5 1,10 3-5,-10-3 15,13 0-1,-13 0-9,0 0 9,21-6-7,-14 4-2,1-2 1,3-3-1,-4 2 3,4 0-5,-4-1 5,1-2-3,0 2 1,-2-1 5,2 1-16,0-1-2,0 3-4,-3 0-10,0-1-30,-5 5-60,10-7 21</inkml:trace>
          <inkml:trace contextRef="#ctx0" brushRef="#br0" timeOffset="49649.5757">665-370 208,'3'-8'5,"-1"4"3,-2 4-6,0 0 8,6-7-7,-6 7-1,2-4-2,-2 4 3,8-13 1,-3 9 6,0-5-5,-2 5-9,-1-4 8,-2 8-4,8-9 4,-5 4-4,-3 5 2,5-7 1,-2 6-3,-3 1-1,2-8-1,-2 8 2,5-5-5,-5 5 5,3-4-5,-3 4 4,3-4-3,-3 4-1,2-3 5,-2 3 2,0 0-7,0 0 3,3-3-4,-3 3 6,0 0-7,0 0 9,0 0-7,0 0-6,0 0 6</inkml:trace>
          <inkml:trace contextRef="#ctx0" brushRef="#br0" timeOffset="49696.0308">740-455 214,'0'3'-3,"-2"4"0,-1 0 8,1 2-7,-1-1-1,0 0 4,1 1-2,-1-2 4,-2 3-5</inkml:trace>
          <inkml:trace contextRef="#ctx0" brushRef="#br0" timeOffset="51891.6927">738 436 219,'0'0'24,"0"0"-12,10-10 4,-10 10-5,0 0 10,3-4-11,-3 4 2,2-8-4,-2 8 1,5-2-7,-5 2-2,6-4 6,-6 4-4,10-7 8,-10 7-8,9-5 6,-4 1-2,3 2-3,0-2-5,-1-3-1,1 5 8,0 0-1,2-2 4,1-1-5,-1 0 1,0 1-1,1-1-6,-1 3 8,3-3-5,-3 0 3,3 3 4,-2-3-5,2 1-5,3-2 1,3 3 2,-6-3 8,-1 5-8,1-2 7,-2-1-4,-1 1 3,-10 3-6,21-2 3,-8 0-1,-3 2 2,-10 0-7,18-2 0,-7-1 5,-11 3 2,18-2-8,-18 2 10,17 0-3,-17 0 1,15 0-3,-15 0 1,0 0 2,16 0-5,-16 0 7,0 0-3,15-3 1,-15 3-4,0 0 4,0 0-4,16 0-5,-16 0 6,0 0-5,0 0 9,0 0-3,15 3-8,-15-3 2,0 0-2,0 0 7,0 0-2,0 0-1,16 0-3,-16 0 7,0 0-2,0 0 2,0 0-2,10 5-2,-10-5-3,0 0 16,0 0-14,0 0-8,0 0 0,5 4-8,-5-4-16,0 0-38,0 0 15</inkml:trace>
          <inkml:trace contextRef="#ctx0" brushRef="#br0" timeOffset="52485.6465">1721 31 225,'0'0'30,"0"0"-9,3-10 6,-3 10-5,0 0 3,0 0-9,0 0 5,0 0-1,0 0-4,-5-12-4,5 12 1,0 0 0,0 0-1,0 0-6,0 0 4,0 0-3,0 0 6,0 0-7,0 0-3,0 0 2,-21 18-3,16-11 4,1 3-1,-1-1 1,0-2-12,2 5 20,-5 9-14,3-7 5,0 4-7,-3-2 5,3 3-3,0 2 4,0 0 2,-1-1-5,1 1 2,3-3-3,-6 2 0,3-2 3,0 3 5,-1-3-8,4 3-4,-3-7 4,2-1 0,-2 0 0,0-2-5,2-1-8,0 0-4,1 1-2,-3 6-5,0 0-22,2-3-54,0-3 20</inkml:trace>
          <inkml:trace contextRef="#ctx0" brushRef="#br0" timeOffset="53130.6908">1912 56 208,'0'11'15,"0"-1"-7,-3-1-1,3 0-7,0 0 10,0 1-7,0-10 2,0 14 7,0-14-4,0 11 2,0-11 2,3 10-2,-3-10-4,2 8 12,-2-8-17,5 5 8,-5-5-2,0 0 2,11 5-5,-11-5 4,0 0-6,23-2 2,-23 2 4,21-9-8,-11 3 4,0-1 1,8-2-4,-2 0 2,5-2 5,-7 1-8,1-4 0,4 3 2,-4 1-1,-2-1-1,0 2-3,-5 2 9,2-3-7,-5 5 8,1-1 5,1 1 1,-7 5 8,8-9-7,-8 9 1,5-5 5,-5 5-3,0 0 6,5-7-12,-5 7 7,0 0-5,0 0-10,0 0 9,0 0-2,0 0-7,0 0 5,0 0-3,0 0-2,-25 23 5,17-14-2,3-2-5,-8 12-1,2 0 7,1 2-7,-6 6 4,-2 5 3,8-3-2,0 3-2,-1-7-7,0 9 4,0-7 5,3-4-5,1 9 0,-1-7-2,0-1 8,0-5-3,3 0 1,0-2-7,0 4 3,0-4 4,-1 2-2,1-6 13,3 1-17,-3 5-7,2-6-1,0 0 4,-2-5-8,3 4-5,-1-1-2,0-3-9,1 2-32,-1 0-71,-2 2 27</inkml:trace>
          <inkml:trace contextRef="#ctx0" brushRef="#br0" timeOffset="55492.5223">1846 489 211,'5'-5'29,"-5"5"-6,0 0-2,0 0-7,7-9 5,-7 9 13,0 0-15,8-4-2,-8 4 3,7-8-6,0 3 0,1-1 9,0 1-8,2-3 2,3 5-7,-2-5 1,-1 4-3,8-6-3,-2-1 5,-1 4-2,1 1 3,-1-7-5,3 7-3,-3-4 2,-2 3 3,-1 0-2,-1 4-4,2-3 9,-3 5-7,1-5 3,-1 4-8,-2-4 6,-8 6 1,18-5-3,-10 1 5,-8 4-6,12-1 3,-12 1-2,11-5 8,-11 5 0,0 0-5,8-5 9,-8 5-3,0 0 2,0 0-5,0 0 0,0 0 5,0 0-8,0 0 4,0 0-1,0 0 0,0 0 0,0 0-2,0 0-2,0 0-7,0 0 6,0 0 0,0 0 3,0 0-9,0 0 11,0 0-4,-19 20-5,12-14 5,-4-2 5,4 1-7,-4 1 3,3-3-2,-2 2 3,-3 0-1,3-1-1,-11 4-2,3-2-2,4-4 7,-2 3-6,1-1-5,4 0 5,-2-2-5,-5 2 2,0 1 7,5-5-4,-2 2-3,4 0 1,11-2 2,-23 3 5,13-1-12,10-2-5,-20 4-5,12-4-9,8 0-9,-18 6-32,11-4-76,7-2 26</inkml:trace>
          <inkml:trace contextRef="#ctx0" brushRef="#br0" timeOffset="53514.6666">2130 292 214,'8'-3'14,"-8"3"-1,13-2-3,-13 2-5,0 0 2,16 0-1,-16 0-1,0 0-5,0 0 13,20 0-5,-20 0 2,0 0-1,0 0-10,13 0 13,-13 0-2,0 0-4,0 0-5,0 0-2,18 0-5,-18 0-16,0 0-23,11 0 10</inkml:trace>
          <inkml:trace contextRef="#ctx0" brushRef="#br0" timeOffset="54423.0865">2691 147 245,'-24'13'28,"17"-6"7,-1-1-7,-3 2-5,-4 6 2,2 4-9,-9 10 16,1-1-22,6-1 1,-3-6-9,-3 13 9,0-5 2,6-2-6,-1-5 3,-2 9-1,5-9-9,0-1 11,2-3-6,0-1-3,-2 0 4,0-1-3,3 2 8,2-4-4,-2-2-4,2 0 1,0-2-2,3 2-2,0-4 0,-3 3 1,3-3-11,0 0-11,0 2-6,-1-1-21,4-3-53,-6 5 21</inkml:trace>
          <inkml:trace contextRef="#ctx0" brushRef="#br0" timeOffset="54065.3844">2396 181 214,'0'0'9,"0"0"-1,0 0 2,0 0 4,0 0-5,0 0 0,0 0 2,0 0-9,0 0 10,0 0 3,0 0-12,0 0 5,0 0 0,0 0 1,0 0-3,0 0 2,0 0 12,0 0-11,22 11-5,-22-11 2,0 0 0,5 6 2,-5-6-1,5 6 4,-5-6-1,5 7-1,3 1 3,-6-5-2,4 7 3,-4-4-4,3 4 1,1-1 4,1 9-5,1-1 0,0 1-1,0-1-7,-3 3 7,3-1 3,-1 0-7,1-1-1,-3 1 5,3 0-15,2 2 17,-2-4-3,3 4 4,-4-2-5,1-1 1,2-1-3,1 1 1,-2-2 9,1 0-10,1-2 6,-1-3-9,3 2 7,-5-4-5,2-2 0,-2 0 1,2-1 6,-2 2-13,0-5 0,2 3-11,-2-2 2,-8-4-4,10 6-6,-5-1-5,-5-5 3,11 3-31,-11-3-62,0 0 22</inkml:trace>
        </inkml:traceGroup>
        <inkml:traceGroup>
          <inkml:annotationXML>
            <emma:emma xmlns:emma="http://www.w3.org/2003/04/emma" version="1.0">
              <emma:interpretation id="{3CF3D578-1AF9-45AD-90EA-457CFD3600F3}" emma:medium="tactile" emma:mode="ink">
                <msink:context xmlns:msink="http://schemas.microsoft.com/ink/2010/main" type="inkWord" rotatedBoundingBox="8351,15531 11763,15791 11673,16975 8261,16715"/>
              </emma:interpretation>
            </emma:emma>
          </inkml:annotationXML>
          <inkml:trace contextRef="#ctx0" brushRef="#br0" timeOffset="56470.9917">3418 373 251,'0'0'82,"-5"-4"-5,5 4-17,-3-6-9,3 6-3,-2-4 2,2 4-10,0 0-5,-6-5-10,6 5 5,0 0-9,0 0 4,-5-4-4,5 4-8,0 0 1,-2-3 2,2 3-5,0 0-8,0 0 8,-3-3 0,3 3-2,0 0 0,0 0-7,0 0 6,-2-6-4,2 6-1,0 0-4,0 0 9,0 0-9,0 0-1,0 0 7,0 0 2,0 0-7,0 0 6,0 0-6,7-1-6,-7 1 11,0 0-6,8-4 1,-8 4 8,8-2-8,-8 2 0,10 0 0,-5-2 0,-5 2 8,18-2 1,-10-2-5,3 4-6,-1-3 2,-2 3 3,2-2 4,0-2-2,2 3-2,-4 1-7,5-5 22,-3 3-20,3-3 4,8 3-5,-6-5 7,6 2-10,-3 1 4,-5-1 7,8 2-1,-1 0 0,-5-1-2,0 3-2,6-7 9,-6 6-14,1 0 5,-3 0-1,0-1 2,-3 1-17,1 2 16,-1 0-3,0-2 10,1 2-1,-4 0-11,1-3 6,0 3-5,-8 0 4,12 0-3,-5 0 6,-7 0-5,0 0-6,13-2 8,-13 2 3,8 0-6,-8 0-12,0 0 29,10 0-31,-10 0 1,0 0-3,0 0-5,11 0 8,-11 0-15,0 0-1,0 0-1,8 0-9,-8 0-5,0 0-31,0 0-94,2 5 31</inkml:trace>
          <inkml:trace contextRef="#ctx0" brushRef="#br0" timeOffset="56872.6192">3739-72 218,'0'-4'61,"0"4"2,0 0-12,0-5-3,0 5-7,0 0-11,0 0 8,0 0-8,0 0-2,0 0-2,0 0 7,0 0-3,0 0-4,-8 14 4,6-5-7,-1 0 4,0 2-8,-2-1 3,0 9 2,0-3-8,0 4-3,-3-1-4,4 4 5,-4-2 12,-2 14-17,0-3-1,2-4-1,-3 6 3,4-7-1,-1-5-4,3-3 2,-3 4 6,3-4-13,-3 2 7,0 0-1,3-2 4,0-1-2,0-4-9,0 0 3,2-3 1,0 0-12,1-1-10,-3-1-1,2-2-12,-2 2-12,2 0-9,3-1-49,0-1-119,-2-3 39</inkml:trace>
          <inkml:trace contextRef="#ctx0" brushRef="#br0" timeOffset="57559.5839">3958 156 228,'2'-7'67,"3"-3"-20,-2 3 1,2-2-3,0 0-7,8-8-12,-2 0 3,2 4 3,0-5-2,0 0-8,-1-1-3,3 2-1,0 0-4,1-2 2,-1 0-5,-2 5 5,3-3-3,-3 4-6,-3 1 2,-2 3-5,0 2 0,-3 0 0,0 4 3,0-3-6,-2 1-5,2 2 20,-5 3-9,2-1 3,-2 1-2,0 0 5,0 0-5,0 0 3,6 9 4,-6-3-4,0-1 0,-3 3 3,0 0-3,3 2-6,0-1-4,-2 2 11,-1-1-1,3-1-7,0 3 7,0-1-8,0-1 3,0 1-1,0 0 4,0-1-9,0 2 2,0-3 4,0 1-4,3-2 1,-1 2 2,1 1-1,0-6-2,2 4 1,0-4 2,0 0 2,3 2-3,-4-1-3,6-1 6,-2-3-5,0 4 2,-1-5 5,6 2 3,-2-3-13,2 0 1,-13 0 0,23 0 5,-13-3 1,3 0-5,-2-1-2,7-3 6,-3-3-2,-2 4 0,-1-1 4,1-4-10,5-1 13,-3 0-8,-2 1-8,3-3 9,-6 2-2,-2 3 0,0 1-3,0 0 2,-3-1-3,0 3 6,-2 2 4,2 0-12,-5 4 6,5-7 7,-5 7-6,5-5 8,-5 5-6,0 0-7,3-5 2,-3 5 9,0 0-6,0 0-2,0 0-2,0 0 2,0 0-3,-13 14 6,5-4-6,3-2-4,-6 8 12,-2-1-4,1 6-5,-1-3 8,-6 15-4,4-1 0,-3 1 0,2 4 7,2 2-9,-1-2 7,-1 3-5,0-1-3,1 0 0,-1 3-4,1 0 6,2 0 1,-3-3 1,3 2-8,1-4 2,-1-1-6,1-2-4,2-5 0,2-7-11,0-3-7,-2-1-5,2 1-10,3-6-9,-3 3-39,0-3-113,3-4 38</inkml:trace>
          <inkml:trace contextRef="#ctx0" brushRef="#br0" timeOffset="57887.8852">4127 456 250,'0'0'53,"11"-7"-1,-4 5-7,1-4 5,2 3-15,1-2 3,-1-2-4,1 3-14,1-1 4,7-2 2,0 0-8,-1 3 6,-2-3 1,2 5-5,2-3-3,-1-1-7,1 2 8,1 2-3,-5-5-6,-1 7-1,-3-5 5,1 3-16,0 2-7,-13 0-1,33-2-6,-17-1-8,-3 3-6,0-2-13,-13 2-27,23 0-82,-10-2 28</inkml:trace>
          <inkml:trace contextRef="#ctx0" brushRef="#br0" timeOffset="58402.6134">4755 190 264,'0'-9'64,"0"9"8,0 0-19,0 0-11,2-10-4,-2 10-4,0 0 1,0 0-6,0 0-8,0 0-1,0 0 9,0 0-7,0 0-2,-12 24 0,6-15-4,-1 9 0,-4 1-3,1 1 3,-6 11 2,6-3-1,-3 4-7,0-7 4,0 8-2,5-5-5,-5 5-1,6-6-1,-4 5 4,5-6-6,-4-1 2,4-4 1,1 3 0,0-4-5,0 3-1,2-4 3,3 2 2,-2-3-6,2-1 1,0-3 3,0-3-1,0-2 3,2 0 5,1-2-4,-1-1-2,1 0 5,-3-6-6,8 4 2,-8-4-8,10 3 8,-10-3 0,17-7 5,-9 0-7,10-5 1,-3-2-3,14-8 7,-3-2-4,7-5 1,-9 0 0,3 2 0,-1-3-8,2-4 9,1 0-1,-3 0-1,-1-1 0,1-1 3,-4 5-6,-1-2 14,-3 2-12,-2 7-3,-9 3 3,1 3-1,-5-2-2,-1 0 6,-2 7 7,-5-6 1,-3 5 19,1-2-15,-6-1 0,-5 2 5,2 0-16,-3 1 6,1 5 2,-6 1-3,4 2 2,-1 1-3,0 3 1,0 2 6,1 5-9,-1-1-8,4 6 5,-4 1-2,3 1-2,-2 5-9,4-2 10,-2 2-12,-5 13-12,2-3-7,8-2-3,3-3-7,2 1-11,0-2-11,4 2-13,-1-2-51,5 0-147,0 1 44</inkml:trace>
          <inkml:trace contextRef="#ctx0" brushRef="#br0" timeOffset="59141.2933">5238 63 256,'-3'-7'100,"3"7"-11,-3-5-15,3 5-12,0 0-6,0 0-10,0 0-8,-7-7-1,7 7-4,0 0-9,0 0-1,0 0 2,0 0-4,-5-2-5,5 2-1,0 0 4,0 0-5,0 0 0,0 0-5,0 0 4,0 0-6,0 0 3,0 0 0,0 0-5,0 18 3,0-18 0,2 9-5,1 1 2,-1-3-1,1 2 2,-1-1 0,1-2-6,0 5 1,2-3 3,-3 3-3,4-3 5,-1 1-3,3 8 1,2-3-1,-2-3 1,2 10-5,3-6-2,-3 4 3,1-4 4,0 4-4,2-7 5,0 3 0,0 2 4,0-3-7,3 0 4,-6 0-1,5-1-3,-4 2 8,2-8-2,2 7-8,-2-6 1,3 1 4,-3 1-3,-2-1-8,2-2 9,-2-1-6,-1 0 3,-2-2 6,2 2-11,0-2 8,-2 1-2,3-1-2,-4 0-3,1 2 10,0-5-6,0 5-1,-3-2 7,0-1-4,0-1-3,-5-2 9,11 6-4,-9-3-12,-2-3 8,8 7-4,-8-7 15,8 5-11,-8-5-1,7 7 1,-4-5-4,-3-2 6,3 5 0,-3-5-6,3 6 6,-3-6 7,0 11-10,3-8 5,-3-3-5,0 10-2,0-10 2,-3 11 2,2-1-6,-1-4 11,-4 2-6,1 1 8,0 0-8,-3-2 2,3 2-3,-3 0-2,-5 4 5,3 0-8,-5 1 8,-1-3-2,0 5 0,-4 1-2,2-1-3,-8 7 1,4 1 4,-4-2 4,3-3 2,2 0-6,-8 4 2,6-2-5,2-2 1,-6 3 5,4-4 4,5 1-11,-3-5 2,6 0-9,-4-2 4,4 1-5,-3 0-3,7-4-11,-1-1-12,4 0-6,3-4-10,-3 1-4,5-1-48,1-1-126,2-3 42</inkml:trace>
          <inkml:trace contextRef="#ctx0" brushRef="#br0" timeOffset="59835.0794">6057 195 209,'0'0'108,"-1"-10"-17,1 10-6,0 0-6,0 0-16,0 0 4,0 0-6,0 0-12,0 0-1,0 0-17,0 0 3,0 0-3,0 0-3,0 0-1,0 0 6,-26 13-16,21-5 2,-1 1-7,-1 0 0,-1 8 3,0-1-4,-2 2-2,2 1 4,0 1-13,-2 3 8,-1 6 7,-1-3-8,6-4-10,-1 2 6,1-4 3,-1 15 5,1-7-5,1-5-6,0-3 15,2 4-12,1 8-5,-3 3 6,2-8 3,1 0-5,-1 8-4,3-8 4,3-1-2,-3-6 0,2 1-7,-2 2 13,5-1-11,-2-2 5,5 1 4,-3-3-8,5 3 5,-2-5-7,2 0 15,3 1-9,-2-3 2,2-2 1,-6-3 7,6-3-7,-5 1 9,5-1-10,-3-5-2,11 5 5,-5-6-4,3-3 12,2 0-4,-1 0-8,4-8-4,-4 3 3,17-11-1,-9-2-7,2-5 10,6 4-5,0-9 16,-5 1-12,6 1-2,0-6 6,18-19-10,-11 12-3,-11 9 13,6-5-5,9-18-2,-12 11-6,-7 11 5,-4 0-1,1 0-2,-6-2 6,-5 6-8,-2 5 7,-8-1-7,-2 4 3,-3 2 4,-3 2-2,-7-3 8,0 0 0,-12-3 14,-7-3-4,-2 6 8,-8 2-3,-2-1-5,-4 6 6,1 0-13,2 7-4,1 5 6,-4 2-7,1 0-2,0 12 12,0 1-7,0 3-1,1 4-8,-1 0 8,0 8 0,5 4-2,4 4-6,-17 15-6,16-3-12,5-11 1,2 0-19,7 5-10,2-5-13,2 3-17,2 3-62,-2-4-166,8 0 51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2-24T14:49:16.44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71DC08-69DB-457C-8B93-3B6BCDD41965}" emma:medium="tactile" emma:mode="ink">
          <msink:context xmlns:msink="http://schemas.microsoft.com/ink/2010/main" type="writingRegion" rotatedBoundingBox="13297,4923 27569,5143 27547,6529 13276,6309"/>
        </emma:interpretation>
      </emma:emma>
    </inkml:annotationXML>
    <inkml:traceGroup>
      <inkml:annotationXML>
        <emma:emma xmlns:emma="http://www.w3.org/2003/04/emma" version="1.0">
          <emma:interpretation id="{74939D17-52CD-4627-B651-EFEF68AD11CE}" emma:medium="tactile" emma:mode="ink">
            <msink:context xmlns:msink="http://schemas.microsoft.com/ink/2010/main" type="paragraph" rotatedBoundingBox="13297,4923 27569,5143 27547,6529 13276,63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E2258D-C82D-4C6F-AB5B-EF1B39B119DE}" emma:medium="tactile" emma:mode="ink">
              <msink:context xmlns:msink="http://schemas.microsoft.com/ink/2010/main" type="line" rotatedBoundingBox="13297,4923 27569,5143 27553,6140 13282,5919"/>
            </emma:interpretation>
          </emma:emma>
        </inkml:annotationXML>
        <inkml:traceGroup>
          <inkml:annotationXML>
            <emma:emma xmlns:emma="http://www.w3.org/2003/04/emma" version="1.0">
              <emma:interpretation id="{906DC991-A400-4755-9BBF-14F97B904355}" emma:medium="tactile" emma:mode="ink">
                <msink:context xmlns:msink="http://schemas.microsoft.com/ink/2010/main" type="inkWord" rotatedBoundingBox="13297,4923 15480,4956 15466,5854 13283,5820"/>
              </emma:interpretation>
            </emma:emma>
          </inkml:annotationXML>
          <inkml:trace contextRef="#ctx0" brushRef="#br0">439 123 218,'-5'3'5,"5"-3"2,-10 4-4,7-2-1,3-2 1,-7 3 0,7-3 11,-5 4-9,5-4-2,-8 3 2,8-3-4,-5 2 7,5-2-9,-5 1-1,5-1 5,0 0 4,-8 0-4,8 0 5,0 0-6,-10 0 1,10 0 3,0 0 4,0 0-5,-8-1 1,8 1-8,0 0 2,-8-5 5,8 5-3,-2-4 2,2-1 2,0 5-2,-3-7-3,3 7 2,-2-5-3,2-1 5,0 6-5,0-7 0,2 0 1,-2 5 5,3-6-6,-3 4 4,5-3-4,-2 2-5,-1 3 11,3-7-6,1 4 0,-1-1 2,3-1-4,-3 1-1,0 2 5,0-3 1,3 2-8,-2 0 14,0 1-6,-1 2 0,0 0-10,0-1 8,-5 3 1,10-5-1,-10 5 1,8 0 2,-8 0-2,0 0 10,5 8-3,-2-4 13,-3 0-8,0 6 2,0-1-1,-3 2 2,1 6-4,-6 1 1,3 0-1,-3 6 13,-2-3-15,-1 1 2,-3 9-1,-4 2-4,0-6 2,0 9-2,2-11-6,-7 7 9,5-4-3,-3 3 0,3-9-5,1 11 0,-1-13 1,5-1 4,3-1-1,-3-1-4,0-1 3,2 0 4,-1 0-6,1-2-4,-2 2 1,0-4-1,8-1 6,-3-2-2,1 2 1,1-7 4,1 5-2,-3-4 1,6 2-8,-3-3 7,0 1-5,1 0 0,-2-5-2,6 0 2,-7 3 2,2 0 2,5-3-2,-8 3 1,8-3-1,0 0 2,0 0-7,-13-6 9,13 6-3,-5-1-5,5 1 6,-6-7-8,4 0 9,2 5-10,-3-5 6,3-1-8,3 0 7,-3-1-2,2-2 0,4 3 3,-1-4-1,0 3-8,0-3 11,6-2 0,-1-2-5,2 3 0,0-2 2,1 2-1,0-2-4,-2 4 1,2 2 4,5-3-4,-3 1 2,1 0-4,-3 2 3,5 1-1,-3 1-7,-2 0 8,-4 2 6,4 1-1,-2 0-4,-1 4 1,-2-5-1,2 5 3,1-2-2,-1-2 4,0 4-5,-2 4 0,0-2-2,0-1 3,-1 3-2,1-2 1,-3 2 6,3 0-6,-3 1-4,0 2 6,3-2 3,-3 2-9,-2 0 1,5 2 7,-6-1-8,1 0 4,2 2 0,-4-2-2,2 4 0,0-3 4,2 10 2,-3 2-7,1-7 10,-3 4-9,2 1 8,-2-1-8,3 0 2,-3 1 9,0-2-9,3-1 4,-3-5-12,2 2 10,-2-2-2,3-2 2,-3 0-4,2-5-3,1 3 7,-3-1-3,3-3 2,-1 3 8,-2-6-11,3 4-1,2 0 3,-5-4 3,5 0-3,-5 0 2,13 0 0,-5-4 0,5 0-6,5-4 6,0-3 0,-2 4-4,4-5 2,-2-1 1,2 2-6,-2-5 6,3 8 4,-1-6 4,14-6-10,-8 2-2,-3 5 3,-5-1-1,2 0 0,0 3-3,-2-3-4,3 2-1,-3 0-13,0 1-5,1 1-15,-1-4-38,-3 4-92,-2-2 31</inkml:trace>
          <inkml:trace contextRef="#ctx0" brushRef="#br0" timeOffset="847.8998">1085 14 238,'0'0'31,"0"0"-5,-8 5-5,8-5-1,0 0-9,-5 2 4,5-2 7,0 0-10,-3 5 4,3-5-7,0 7 2,0-7-1,-5 2 3,5-2-4,0 5 4,0-5-7,-2 6 3,2-6-2,-3 5-1,3-5-2,0 8 0,0-8 2,0 6-3,3 1 7,-3-4-3,2 3 2,1 1 0,2 1-3,-3 1 7,6-2-8,-5 2-3,2-2 0,3 0 4,-3 2-3,3 0 19,-3-1-21,3 0 1,-1 2-2,1-1 4,0 0-4,4 2 4,1 4-1,-3-4-5,0 1 5,6-1 0,-3 2 1,0 1-7,0-7 6,-6 1-3,4 1 1,2 5-6,0-4 9,-3-2 0,3 2 6,-5-4-6,1 2-3,1-3-2,-2 1 2,0-1-9,-1 2 12,4-2-5,-3 1-2,-1 0 4,-2-5-2,1 5 5,-1-1-8,0-5 8,-2 4 2,2-2-9,-5-2 3,8 4 0,-6-1 1,3-1 5,-5-2-6,5 5 6,-5-5-3,3 5 1,-3-5-1,5 2 1,-5-2-1,5 4-1,-5-4 0,0 0 0,6 3-4,-6-3 13,0 0-5,5 1-7,-5-1 1,0 0 0,0 0 4,2 4 5,-2-4-9,0 0-1,3 3 6,-3-3-5,0 0 2,0 0-1,0 0 3,0 0 0,-5 8 3,5-8-3,-5 5-8,2-1 10,-2-2-3,2 3-2,-5 2-1,-2-2-2,2 1 4,-2 0 1,0 2-2,-6 5 2,1-2-3,-4 2 1,1 3-1,1-1 0,-1-4 0,0 4 7,3-2 1,-3 3-7,-3 1 12,3-2-13,2 2-1,1-2-2,-1 1 3,2-1 7,1-1-8,-3 0-1,1-3 6,2 5 2,3-3-12,2-5 5,-2 2-2,4-3 3,-1 0 0,-1 1 8,3-2-3,-1 1-6,1-1 2,0 2-7,0-2-5,0 1-6,0-3 0,2 1-14,0 1-6,3-2-37,0-4-86,-2 7 29</inkml:trace>
          <inkml:trace contextRef="#ctx0" brushRef="#br0" timeOffset="1701.8358">1891 230 223,'0'0'48,"0"0"-2,0 0-4,0 0 2,0 0-2,-5-2-2,5 2-14,0 0-2,0 0 7,0 0 4,0 0-10,0 0-3,-14 10-3,11-7 2,-5 4-7,1-2-1,1 4 1,-1-2 3,-1 2-2,-5 6-7,3-4-1,2 1 13,-3 4-16,1-5 1,0 2 5,2-2-3,0 0 1,3 1 0,-5 2-5,5 0 0,-3-3 3,5 3 1,-2-2-1,2-1 4,1-2-8,-3 3 0,2-3 0,3 1-4,-3 0 12,3 1-11,-2 0 2,4-2 7,-2 3-6,0-1-2,3-3 2,0 5 0,-1-4 5,1 1-7,-1-4 0,4 4-2,-1-1 1,0-3 0,0 5 2,0-4-1,3-1-4,-5 1 8,4-2-4,-1 2 3,-1-3-10,5 1 14,-5 0-6,6-3 3,-6-1 1,5-1-8,1 3 4,-1 0-7,0-3 7,-2 0-1,2-3 0,1 0-1,0 2-1,2-1-2,-2-3 9,7-4-5,-3 4-3,1-2 8,2-2-7,-5 0 4,0 1 0,-3-1-4,6 0-1,-3-3-1,-6 1 8,5-3-11,-2 1 12,1 2-3,-1-5 1,0 1 4,1-2-11,-3 1-2,2-3-1,-2 1 10,-1-1-3,1 1 5,0 0-6,-3-3 4,3 2-1,-3 1 12,-2-3-23,2 2 9,-3 0 2,1 1-4,-3 4 3,0 0 0,-3 0-3,-2 3 3,3 2 0,-3-3 4,-1 3-2,-1-1-1,-9-2 4,1 2-1,-1-2 0,-2 5-8,-5 0 7,3 4-1,-6-1 4,3 2-6,-3 4-2,-13 2 4,8 3-3,5 3-5,-9 3 13,2 4-4,7 1-2,-5 2-1,2 4-6,1 2 3,6 1 2,-1 1 7,4 3-12,7-6 3,-7 6-8,4 1-14,10 1-13,-3-7-20,3 1-39,2-7-112,6 15 35</inkml:trace>
        </inkml:traceGroup>
        <inkml:traceGroup>
          <inkml:annotationXML>
            <emma:emma xmlns:emma="http://www.w3.org/2003/04/emma" version="1.0">
              <emma:interpretation id="{6C5CDD4C-BA32-4448-B0BA-C35EDF960B96}" emma:medium="tactile" emma:mode="ink">
                <msink:context xmlns:msink="http://schemas.microsoft.com/ink/2010/main" type="inkWord" rotatedBoundingBox="17715,5013 22365,5085 22351,6017 17700,5945"/>
              </emma:interpretation>
            </emma:emma>
          </inkml:annotationXML>
          <inkml:trace contextRef="#ctx0" brushRef="#br0" timeOffset="16611.657">6706 512 209,'0'0'19,"0"0"-6,0 0-3,0 0 7,0 0-9,0 0-2,0 0 7,0 0-13,0 0 3,0 0 7,0 0-1,0 0-5,0 0-4,-13 2 0,13-2 7,0 0-5,0 0 9,0 0-6,0 0-4,0 0 2,0 0 0,0 0 5,0 0-2,0 0-1,0 0 4,10 9-3,-10-9-8,10 4 8,1-2 3,-1-2-4,-2 1-3,5-1 11,0 0-12,0-1-1,3 1 2,5-2-1,0-4 4,5 4 2,-6-3-7,6 3 8,-2-2-2,-1 2-1,-1-4-2,1 2 2,-2 2-2,2-3 4,-2 3-7,2-3 4,-5 5-4,-2-1 0,-3-3-1,0 2-2,-4 2 7,1 0-1,1-1-3,-4-2 0,4 3-6,-4-3 4,-1 3 2,-6 0 5,10-2-3,-10 2 2,8 0-2,-8 0 6,0 0 2,0 0-7,0 0 9,10 2-7,-10-2 1,0 0 1,0 0 0,0 0 5,0 0-5,0 0-3,-3 7 0,3-7 0,0 0-1,-7 7 0,2-5 0,-1 1-1,-1 2 3,-1-3 3,-3 2-1,1-2-11,0 4 7,-1-2 1,2-2-4,-9 5 4,3-3 0,-1 2-5,-2 1 2,-3-3-1,1 3 0,1-3 1,-1-1-3,2 2-5,2-3 11,4 0-4,0 0 4,-1 0-8,2 1 5,1-3 2,0 3 4,-3-1-7,5-1 0,-3-1-1,4 0 2,-1 2 0,8-2 2,-10 0 0,10 0-5,-11 0 4,11 0-2,0 0 1,0 0-1,-10-2 0,10 2 3,0 0 4,0 0-6,0 0 1,0 0-5,0 0 0,13-9-4,-13 9-5,13-6 1,-3 4-16,3-3-5,-3 2-22,11-1-62,-3-1 23</inkml:trace>
          <inkml:trace contextRef="#ctx0" brushRef="#br0" timeOffset="15042.8406">7104 278 209,'-13'16'29,"11"-11"-3,-4 2 5,1 0-7,0 2-4,-3 1-4,3-2 5,-3 9-4,1-3 0,-1 5 0,0-5-8,-2 4 10,-1 1-8,1-2-4,0 2 5,-1 0-4,0-3 2,3 6-4,-2-5 3,-1 2-5,1 0 2,-1-3-3,1 5 1,0-6 0,-1 5 0,1-4-5,2 5 2,-2-8 6,2 1-1,0 5-3,3-6 1,-3 0-1,6-2 3,-3-2-8,2 1 2,-2-4 3,5 4 0,-5-4-2,5 4 3,-3-2-1,1-2-2,2 3-1,-3-2-4,3-2 4,-3 1 0,3-1-2,0 1 3,-2-1-11,2 1-7,0-6-13,0 11-20,0-7-57,0-4 18</inkml:trace>
          <inkml:trace contextRef="#ctx0" brushRef="#br0" timeOffset="17614.0159">7746 340 209,'0'0'14,"-5"-1"-1,5 1-1,-3-6 0,3 6-1,-2-6 0,2 6-4,2-9-1,1 1 4,-1 2-7,1-1-2,2 1 6,0-5-7,1 1 5,1 2-1,-4-1 4,5 0-8,5-5 2,-3 1 2,0 2-1,1 2 5,-1 2-6,-2 0-4,-3-1 4,5 1-2,-4 0 3,1 1-5,-2 0 2,2 2 3,-2 3-1,-2-4 2,2 3-4,-5 2 2,0 0 1,8 0 6,-8 0-6,0 0 15,5 7-4,-5-2-4,2 7 8,-4-4-7,2 4 0,-5 4-3,-1 2 2,-1 5-4,-2-6 5,1 4 1,-10 13-7,0-4 3,2 1-8,-2-4 11,0 1-7,-3 4-1,3-1 1,-3-1-1,-2 2 1,4-1 1,-2-3-5,-2-1 0,-3-1 4,2 4 0,6-8-4,3-5 4,-1-3-5,3-3 1,2 2 7,0-2-3,4-5 2,-1 2-1,3-3 2,-3-1 2,5 0 0,-2 2-6,0-4 8,5-2-7,-5 2-1,5-2 5,0 0 2,0 0-3,0 0-3,-3-12 2,8 3-3,1-7 7,4-2-9,-2-1 6,5 0-3,0 3-4,1-3 5,-1 1-5,10-8 6,-5 4-10,-5 6 6,3-1 0,-1 2-2,-2 4-2,-3 0 2,-2 2 6,0 2-6,-3 3-3,0-3-1,0 1 9,-2 4-2,2-3-2,0 1-3,-5 4 0,6-4 8,-4 1-6,-2 3-2,7 0 2,-7 0-2,0 0-1,0 0 6,10 0 1,-10 0-4,5 5-2,0-3-2,-2 2 2,0-2 4,2 5-7,-3 0 6,3 1 1,1-1 0,-4 2 0,3-2-6,1-1 0,-4 3 4,1 1 5,2 1-5,-2-3 12,-1 3-16,1-1 1,-1-1 1,3 2 8,-2-1-3,0-3-6,-1 2 3,1 0 0,-1 0-2,1-1-1,-3 1 4,3-1-1,2 1-1,-5-8 2,0-1-3,5 10-1,-2-6 2,-3-4 3,2 7-2,-2-7-1,3 5 1,-3-5-1,7 4 1,-7-4 1,0 0-2,0 0 1,16-2 0,-16 2 0,21-4 2,-11-1 0,-1-2-5,12 2 0,-6-2 7,6 0 0,-3-2-4,3 0-6,0-1-5,-3 1-4,2 0-11,1-2-15,-4 2-23,4-4-73,-3 0 26</inkml:trace>
          <inkml:trace contextRef="#ctx0" brushRef="#br0" timeOffset="18275.4823">8429 329 209,'8'4'5,"-3"2"2,3 1-2,0 0 2,0-4-2,-1 2 2,1 1-1,0-2-2,0 3 1,-1-5-2,1 5-2,3-4 4,-4 1 2,1 3-7,0-4 1,0 2 1,-1-2-4,1 1 1,0 0 9,0 0-6,-3-2-2,0 1-2,0-1 7,0 1-5,-1-1 6,-4-2-9,5 5 5,1-5-9,-1 2 9,-5-2 4,5 4-6,-2-1 5,-3-3 3,5 1 9,-5-1 4,2 4 26,-2-4-28,3 5 13,-3-5-3,0 0-6,-3 8-3,3-8-3,-2 7 0,-1-1-4,1-3 0,-4 5 3,1-2-9,-3 2 10,2-2-10,-2 3 3,-2-1-1,-6 5-3,1-1 0,-1-1 14,-2 2-19,3 2 6,-3 2-7,-1-1 2,-9 6 4,6-1-5,1-4-2,1-3 3,-9 10-4,3-4 2,8-4 4,0-3-4,0 4 4,0-3-1,6-4 1,2 1 0,-1-2-2,4-1-10,-1-2 7,0-1 1,0 1-1,3 2 1,0-4 0,-3 1 0,3-1-3,2 0-3,3-4-3,-7 5-5,7-5-6,-3 8-17,3-8-27,0 0-73,-5 5 26</inkml:trace>
          <inkml:trace contextRef="#ctx0" brushRef="#br0" timeOffset="19495.4432">8361 223 208,'0'0'20,"0"-6"0,0 6-5,0 0 6,0 0-8,0 0-1,0 0 1,0 0-7,0 0 7,0 0-5,0 0-4,0 0 5,0 0-4,0 0 4,0 0-4,0 0-5,0 0 4,8 15 4,-6-9-2,1-3-5,5 4 1,-3-2 1,2 2 0,-1 2 1,1-2 1,1 1-1,0 1-4,-4 0 5,4-3-1,7 10-1,-2-1-4,0-1 4,0-3 1,0 3-4,0 2-3,0-1 2,0 0-11,0-1-24,0 3-38,-6-6 16</inkml:trace>
          <inkml:trace contextRef="#ctx0" brushRef="#br0" timeOffset="18981.4386">8772 458 219,'-10'13'21,"5"-2"2,-3-1 8,3 1-11,0-2-1,0 2-5,-1 0 3,4-3-8,-1-1-3,1 5 6,-1-3-7,0-1 13,1 3-14,-1-1 2,3 1-1,0 0 1,-2-4-3,4 4 3,-2-4 0,3 6-3,-1-7-2,1 1-1,2 2 3,0-2 0,1-1-2,1 1-1,-2-1 5,1-4-2,4 0-3,-2 5 0,-3-5 0,5 2 1,-3-4 1,1 0 2,2-4-7,-2 2 7,2-1-1,0-1-3,1 0 8,7-5-4,0-5-7,-3 2 4,1-4 2,2 1-8,-2-2 7,-1 1 1,-1-3-3,-1 0 0,0 0 5,0 2-7,0-5 7,-2 4-7,-1-2 5,-2-3 11,-1 3 3,-1 1 2,-4-1 5,-2 1-6,-2 2 14,-1 0-1,-2-2-2,2 3-4,-2 5 5,-3 2-12,1-2 3,1 5-2,-4-1 2,0 2-4,-1 3-6,-2 0 0,0 2 3,-3 2-1,-8 2-6,4 4 1,-4-3-8,1 3-4,2 5-2,3-2 2,0-3-14,0 4-7,1 1-7,-1 2-11,0-1-44,0 0-100,0 0 33</inkml:trace>
          <inkml:trace contextRef="#ctx0" brushRef="#br0" timeOffset="11382.0431">4688 302 213,'-10'14'12,"2"-1"-2,0 1-2,3-1 10,0-2-10,-1 0 0,1 1 2,-2 2-8,-1 0 9,-3 4 2,4 3-5,-2-1-8,-2-1 9,1 1-9,2 0 8,-2-2-5,-1 3 8,-2 12-4,3-8-2,-3-4-5,5-3 8,-2-2-2,2 3-5,1-2-1,-1-4 5,0 3 4,5-5-8,-2-2 1,0 5 1,2-6-3,-2 1 1,0-2-1,3 1 7,-1 0-9,0-3 0,1 3 4,-1-5 1,3 2-8,-2 2 10,0-3-5,2 1 9,-2 0-9,2-1-2,-3 1-1,3-5 3,0 10 0,0-10 0,0 9-19,0-7-12,0-2-33,0 7 14</inkml:trace>
          <inkml:trace contextRef="#ctx0" brushRef="#br0" timeOffset="12368.2577">5616 659 211,'0'0'20,"0"0"-3,0 0-5,0 0 10,0 0-12,0 0-2,0 0-5,-23 2 5,23-2-5,-11 0 7,11 0-6,-15 2-2,7-2 9,-2 0-13,2 0 10,-3 0-5,1 0-3,-2 0 5,2 2 6,-3-2-5,0 0-6,-5 0 4,-5 0-4,5-2 3,-3 2-7,3 2 4,0-4 0,0 2 3,6-2-2,-4 2-4,3-2 0,3 2 5,0 0-4,-1 0 4,1-3 1,0 1 0,-1 2-5,4-2 2,7 2 3,-13 0-6,5-4 2,8 4 1,-11 0 0,11 0 1,-7-2-10,7 2 1,-11 0-5,11 0-11,0 0-25,-7 0 9</inkml:trace>
          <inkml:trace contextRef="#ctx0" brushRef="#br0" timeOffset="13765.8739">6163 431 216,'8'-7'25,"0"1"-8,-3-1 1,5 0-4,-4 1-1,1 0 1,1 1-3,0 1-3,2-1 5,-5 2-9,1-1 1,0 2 1,-1 0-3,-5 2 2,8-3 2,-8 3 2,8 0-3,-8 0-3,0 0 0,0 0 9,10 3-3,-10-3-3,3 4 8,-3-4-5,0 7 2,0 2 1,-6-2-5,4 4 6,-8 6 2,2 2-14,-5-2 8,4 2-4,-4-2 4,0 1 2,0-1-2,0 3-6,0-2-1,-3 1 4,4 3 1,-1-4-3,0 1 7,0-3-5,0 0-5,2 0 2,4-5 3,-1 0 1,4-2-6,-1-5-2,0 0 6,-1 1-5,1 2 3,3-5-2,2-2 5,-5 5-2,2-1-8,0-2 4,3-2 4,0 0-4,0 0-4,0 0 0,0 0 5,0 0-5,0 0 4,0 0 3,0 0 0,0 0-6,0 0 11,21-11-4,-13 6 0,-3-1-5,1-1 2,2 3-2,0-5 2,2 3 3,-4-3-2,4 3-1,-2 0-5,2 2 3,-2-3 10,2 2-13,-2 2 0,2-3 5,-2 4 5,0-3-9,2 1 3,-5 0-1,3 2 2,-3 2-2,-5 0 1,13-5 4,-13 5-7,8 0 6,-8 0-6,8 0 6,-8 0-3,0 0-3,9 4 5,-9-4-5,5 1 4,-2 5 1,-1-2-2,-2 1 2,3 1-4,-3 4 3,0-1-1,-3 3 0,1 8-1,-4-6-2,4 0-4,-2 6 8,-4 1 1,3-4-1,-3 1-4,-2 3 2,2-2 4,-2-3-7,-1 3 6,4-6 5,-4 4-12,-2-3 13,6-3-8,-4 0 4,3-1-4,1-3-1,-1 0 6,0 0-2,0-1-2,1 0-4,-1 1 2,-3-3 5,5 1-1,-2-1-10,-2 0 10,0-3-6,2 4 3,-3-3 1,1 0-2,0-2-3,-1 0 5,-2-2 2,3 2-11,0-2 11,-1-3-2,1 4-1,-3-3 5,3-2 1,-1 3-7,1-1 1,1-5 4,-1 5-8,-1-2 5,3 1-4,1-2 2,-1 3 2,0 1 1,0-3 2,3 4 0,0-2-11,2 0 6,-2-1 2,5 5-2,-7-2-4,7 2 1,-3-5-1,3 5-9,0 0-16,0 0-32,0 0-70,0 0 23</inkml:trace>
        </inkml:traceGroup>
        <inkml:traceGroup>
          <inkml:annotationXML>
            <emma:emma xmlns:emma="http://www.w3.org/2003/04/emma" version="1.0">
              <emma:interpretation id="{10A43562-9B46-4378-8258-1FD62D988A32}" emma:medium="tactile" emma:mode="ink">
                <msink:context xmlns:msink="http://schemas.microsoft.com/ink/2010/main" type="inkWord" rotatedBoundingBox="25420,5191 27568,5225 27553,6140 25406,6107"/>
              </emma:interpretation>
            </emma:emma>
          </inkml:annotationXML>
          <inkml:trace contextRef="#ctx0" brushRef="#br0" timeOffset="45177.5748">12365 318 209,'-10'14'9,"-1"2"-6,6 0-1,-3-2 5,1-2 4,-4-1-6,4 4 4,-1-2-6,-3 5-1,1 1 7,2-1-9,-2-2 0,2 3 7,-1 0-1,1-3-2,1-3 2,1-2-3,-1 2 2,-1 4 3,0-4-3,0-1-1,3 0 3,0-5-9,0 2 5,2 2-4,1-2 2,-4-2 7,4 3-6,-3-4 1,2 1-8,1 2 5,-4-4 6,4 2-3,-1-2 2,1-1-5,2 1-1,0-5 2,-6 7 2,6-5-4,0-2 1,-2 5 1,2-5 1,0 0 1,-3 6 1,3-6-4,-2 4 0,2-4 0,0 0 3,0 0-1,0 3-7,0-3-21,0 0-26,0 0 11</inkml:trace>
          <inkml:trace contextRef="#ctx0" brushRef="#br0" timeOffset="47573.692">12571 498 213,'0'0'12,"0"0"6,0 0-8,0 0 3,0 0-2,0 0 2,0 0-16,0 0 10,0 0-1,-8-6 0,8 6 1,-3-8-3,3 8 4,-2-7-3,2 4-3,0 3 2,5-10-5,-2 1 4,-3 4-5,2-2-1,1 0 9,-1 0-6,1-2-1,2 1 1,0 0-2,1-2 7,-1 6-2,0-8-6,3 5 0,-4 0 3,3-4 0,1 4-5,-3 0 8,3-3-1,0 3-2,0 1 0,-1-2-3,-2 2 1,3 1 2,0 1-5,-3-2 7,0 5 1,1-1-1,-1-2-7,0 2 8,-5 2-8,8-2 2,-8 2 0,5-3 6,-5 3 2,0 0-2,0 0-4,0 0-3,15 3 8,-15-3-6,8 2 8,-8-2-7,5 6-2,-5-6 3,3 3-5,-3-3 3,2 6 10,1-5-8,-3 7 8,0-4-10,0 3 10,0 2-5,0 1 2,0-3 1,-3 4 5,-2-4-7,5 3 2,-5 1 0,0-2 0,0 2-3,0 7 7,-3-8-6,3 5 2,-1-5-3,1 3 1,-2 4 2,-1-4 0,-3 1-1,4-1-5,-1 0 4,0-2 1,-2 3-5,-1-3 4,4 1-1,-1-3 1,-2 8 1,3-4-10,-3-1 8,2-4-3,0 3-1,0-4 2,1 1 2,-1-1-4,0 3 1,0-1 4,1-2-8,-1 2 7,3 0 1,-3-3-1,3 5-2,-3-5-2,3 2 2,-3 0-1,3-1 3,0 0 2,-1 1-7,1-4 4,0 1-2,3-1 0,-4 1 11,4 0-12,-3-3 7,2 2-2,-2 2-4,5-6 3,-5 5-5,2-2 2,2 2 2,1-5-2,-5 5 0,5-5 8,-6 4-3,6-4-5,-5 4-3,3-2 3,2-2 1,0 0-1,-6 4 4,6-4-6,0 0 4,-2 2-2,2-2-2,0 0 2,0 0 0,0 0 0,0 0 0,0 0-3,0 0 3,0 0-13,0 0 17,0 0-2,-5-12-1,5 12 5,5-9-8,-3 7 4,1-5-9,2 3 8,0-4-1,1 2 7,-1-2-7,-1 4-3,-2-1 5,3 1-8,1-2 15,-4 4-8,3 1 9,1-5-11,-6 6-1,7-4 1,-4 1-1,2 1 1,-5 2-3,5-2-2,-5 2 3,0 0 0,11 0 0,-11 0 9,7 4-6,-7-4-6,6 7-1,-4-1-13,1-3-2,-1 7-18,3-1-45,-2 1 16</inkml:trace>
          <inkml:trace contextRef="#ctx0" brushRef="#br0" timeOffset="46378.8878">12501 749 216,'-8'8'12,"0"1"10,3-2-14,0 1-5,0-2-3,0-1 3,2 0-3,-2 0 4,2-3 1,1 2-9,2-4 4,-8 6 4,5-4 12,3-2-10,-5 2 2,5-2 2,0 0 2,-5 7-5,5-7-6,-1 2 4,1-2 7,0 0-7,0 0 2,-8 2-2,8-2-5,0 0 11,-3 3-8,3-3-2,0 0 5,0 0-1,0 0-5,0 0 7,0 0 0,0 0-3,-10-5-5,10 5 3,0-9 0,0 9-1,0-7 4,0 2-8,0 5 7,3-11-2,-1 4 2,3 2-7,1-5 8,-4 3-5,5-2 3,-2 3 1,0-1 1,3-2-5,0-1-2,-1 3 2,1-2-3,8-2 0,-3 1 6,-3-1-3,0 3-3,1 2 15,-4-1-7,4 3-7,-4-2-5,1 1 11,0 1-7,0 0 14,-3 4-13,-2-5 4,-3 5-4,7-2-1,-7 2 2,0 0-5,0 0 4,13 7 1,-13-7 2,2 4 5,-2-2-9,0-2 6,2 9-7,-2 2 2,0-5 4,0 3-7,-2 3 2,2 0 2,-2-3 5,2 1-5,0 1 2,0 0 4,-2-1-7,2 1-1,0 8 5,-3-6 2,3-1 4,0 0-5,-3-1-6,3-2 1,0 1-5,0-1 8,0-2 5,3 0-6,-3 0 2,3-3 2,-1 0-1,0 1-2,0 1 2,-2-6-3,5 2-7,-5-2 6,8 2-2,-8-2 0,13-4 6,-3-2 0,1 1-3,7-3 0,0-4-2,-3 1 1,4-2-1,1-5 4,-2 2-8,1 2-33,-3-1-42,2-2 17</inkml:trace>
          <inkml:trace contextRef="#ctx0" brushRef="#br0" timeOffset="48486.545">13179 278 213,'0'0'0,"0"0"6,0 0 3,0 0 8,0 0-16,0 0 3,0 0 6,-8 13 7,8-13-5,0 3-7,0-3-1,0 5 9,0-5-3,0 7-4,0 0 0,3-2 3,-3-1 2,0 1-2,0 0-1,3 2-5,-1 4 5,1-4-5,-1 0 7,1 2-1,-1 1-4,4-1-1,-1 0-6,0 1 7,0 1-3,0-4 2,1 5-4,-1-3 0,2 7 0,1-5 6,0 1-3,0-3 3,0 3-10,4 1 11,-1 0-1,2-4-1,0 5-4,-3-6 8,3 3-6,-4-3-2,-1 3-4,10-3 3,-5 1 3,-3 1 3,1-4-3,-1 1-3,-2-3-3,2 1 6,0 1 1,-2 1-4,0-5 6,0 2-3,-1 0-7,1-1 5,0 2-5,-3-1 7,0-1-2,1-1 1,-4 0-2,-2-2 3,8 5-2,-6-4-5,-2-1 4,4 4 4,-4-4-4,0 0 4,6 2 1,-6-2 8,0 0 4,5 4-5,-5-4 3,0 5 0,0-5-8,0 0 6,0 6 9,0-6-10,-3 5-2,3-5-6,-5 5 3,-2 5 2,2-6-3,0 1 2,-3 0-2,1 1 0,-4 2-2,1-1 0,-6 4-6,-2 3 7,3-1-1,-1 1 2,-2-2-6,0 2 2,0 0 6,1 2-14,-1-3 6,-13 9 4,8-1-4,2-8 2,5 3-2,1-1 0,-1-4 4,1 4-2,-1-2-1,5 0 0,-5 0 5,3-2-9,3 1 11,-1-2 1,1 1 1,2-4-16,3-1-4,-3 4 7,1-4 4,1 3 2,-1-2-4,1 1-6,1-1 4,0-1-1,2 2-1,-2-2-14,3 2-4,-1-4-10,3 1-34,0-5-78,0 7 27</inkml:trace>
          <inkml:trace contextRef="#ctx0" brushRef="#br0" timeOffset="49240.8688">13909 424 230,'-15'17'25,"3"-7"9,2 5-9,-1-4-4,1 1 3,-3 5-8,3-2 2,-3 2-1,2-1 0,1 3 1,2-1-6,-2-1 0,-1 1-1,4 1-3,-1-3-1,3 2-1,-1 1 2,4 0-1,-1-4 0,1 2 6,2-2-11,0 0 5,0-4-2,0 1 5,0-3 0,2-1-7,1 5-3,-3-5 1,2 0-9,1 1 12,2-2-2,0 0-4,-2 0-2,2-1 2,0 1 4,3-1 5,0 2-10,0-7-4,-1 3 6,1 1-2,3-2 4,-1-1-2,0 0-2,3 0 10,-2-2 3,2 0-9,-1 3 9,-2-6-13,2 3 7,9 0-5,-3-4 5,0-1-4,-2-2-3,-1-2 2,4-1-2,-1 1 12,-3 0-15,1-3 9,-2-1 0,2-1-3,-1 0 2,1 0-4,2 0 11,-5-3-7,0 4-5,0-6 3,-1 3 0,1 0 0,0 0 4,-2-3-14,-1 4 15,0-5-8,-3 5 3,1-1-4,-3-3 4,-3 0-5,4 6 7,-6-2-2,0 2-2,0 0 7,-3-3-4,-5-2 9,3 4 6,-3-3-5,2 2 3,-5 1-3,1-3 3,-3 4 2,0 1-9,0 3 4,3 2-3,-3 0 5,3 3-5,-3 1 0,-5-1-5,-3 1 6,0 6-10,4-3 5,-6 4 0,0 2 5,2 2-5,0 1 2,1 3-8,2-1 3,-3 4 6,3-2-3,1 4-14,1-1 0,1 2-10,-1-1-7,1 1-1,2 2-47,-5 11-87,2-6 29</inkml:trace>
        </inkml:traceGroup>
      </inkml:traceGroup>
      <inkml:traceGroup>
        <inkml:annotationXML>
          <emma:emma xmlns:emma="http://www.w3.org/2003/04/emma" version="1.0">
            <emma:interpretation id="{8362C921-7817-4307-A60D-6F8AC0B0FA55}" emma:medium="tactile" emma:mode="ink">
              <msink:context xmlns:msink="http://schemas.microsoft.com/ink/2010/main" type="line" rotatedBoundingBox="20289,5737 22022,5788 22002,6462 20269,6411"/>
            </emma:interpretation>
          </emma:emma>
        </inkml:annotationXML>
        <inkml:traceGroup>
          <inkml:annotationXML>
            <emma:emma xmlns:emma="http://www.w3.org/2003/04/emma" version="1.0">
              <emma:interpretation id="{013F9AF4-C08E-4E5B-9C09-531054332983}" emma:medium="tactile" emma:mode="ink">
                <msink:context xmlns:msink="http://schemas.microsoft.com/ink/2010/main" type="inkWord" rotatedBoundingBox="20289,5737 22022,5788 22002,6462 20269,6411"/>
              </emma:interpretation>
            </emma:emma>
          </inkml:annotationXML>
          <inkml:trace contextRef="#ctx0" brushRef="#br0" timeOffset="20853.7456">7435 859 209,'0'0'27,"0"0"-5,8 8-4,-8-8-7,-5 9 8,2-3-3,1 3-2,-3 2 9,0-3-4,-3 2-4,3 1 2,-6 5-6,1 4 4,-3-5 6,0 3-9,-3-1 4,4 2-2,-3-1-8,-8 11 1,5-7 4,0-2 1,0-3-2,2 2 0,1-3-2,-4 1 3,4-3-8,-1 1 8,2-3-4,1 0-5,3-1 2,-3-4 1,5 1 5,-2-2-7,-1 1 12,1 0-7,0-2 18,2-1-10,0 3-2,0-5-2,1 4 1,1-3 5,1-1 0,0-2-10,5 0-4,-8 4 5,8-4 2,0 0 16,-10 0-19,10 0-5,0 0-2,0 0 10,0 0-9,-10-4-3,10 4 5,0 0-2,0-5 2,0 5-4,0-8-2,0 1 0,0 3 8,2-6-8,1 1 7,-1 3-6,1-7 2,5 3-3,-6 2-3,6-1 5,-3-1 6,3 1-3,2-4 4,1 0-1,-1 2-9,3-3 7,0 2-7,-5 3 8,2-1-8,0 3-1,1 1 4,-3 1 1,-1-1 2,1 1-6,1 0 8,2 1-6,-4 1 1,-1 1-4,1 2 4,-2-2-3,-5 2 3,11 0 2,-11 0-4,13 2 6,-8 0-5,0 3-3,0-3 8,0 3-10,1 2 7,-1-1-4,0 2 5,0 0-6,0 0 0,1-1 6,-1 2 0,-3-2 0,3 0-6,1 0 10,-1 2-6,-3-1 0,4-1 0,-1 2 0,-3-5 7,1 3-2,2 0-8,-2 0 1,-1-3 1,3 0 1,-2 2 4,0-5-8,-1 5-2,0-4 8,0 3 2,3-3-7,-5-2 5,5 4 3,-2 0-1,2-3-3,-5-1-6,11 3 10,-6-3 1,-5 0-8,10 0-2,-2 0 5,2-3-1,1 2 4,-4 1 1,4-4-2,-4 2-2,6-2 0,-5 1-1,3 1-3,-1 2 6,0-4-9,-2 0-4,0 1-12,2 3-3,-1-5-10,-1 2-9,0 1-39,-1 0-99,4-3 34</inkml:trace>
          <inkml:trace contextRef="#ctx0" brushRef="#br0" timeOffset="21569.5454">8093 1138 208,'-5'4'6,"2"1"3,3-5 1,-2 4 3,-1 1-8,3-5 2,-5 5-2,5-5 5,-5 4-2,-2 3-3,-1-4 3,3 1-2,-3 1 2,1-1-5,-1-1 11,3 1-7,-6 2-1,4-3-2,-1 3 3,-3 0-1,1-1-3,-5 4 5,-1 0-5,3-1 0,-5 1 3,5-2-2,0 3 2,4-6-1,-1 5-4,-1-2-2,-4 2 8,-1 0-11,1 2 7,2 1-5,2-3 2,1-1 0,0 0 3,-1 0-1,4-1 1,-1 0-3,0 1 2,0-5-1,1 5-1,1-4 3,-1 2-4,0 0 3,2-2 0,2 1-4,-2-1-3,3-2-9,-1 4-17,3-6-33,-3 5 14</inkml:trace>
          <inkml:trace contextRef="#ctx0" brushRef="#br0" timeOffset="22401.7489">7892 952 219,'5'2'9,"1"3"-4,-1-3 2,-3 4-2,4-4 5,1 2-1,-1 1-4,1-1 2,-2 3-1,1-2-1,-1-1 0,0 2-7,-2-3 2,4 4 0,1-1 2,-3 0 1,0 1-1,1 3 1,-1-4 0,0-1 3,-2 3-2,2 0 0,0-1 0,0 0-4,0 0 1,0 2-1,-2-1 0,0-4 2,2 0-7,-3 4 7,1-3 1,2-2-5,-2 0 5,-1 2 0,1 0 2,0-3-2,-1 2-6,-1-2 5,2 4 1,-3-6 0,3 4-3,-3-4 5,2 4-5,1-1-4,-3-3 4,2 5 2,-2-5-7,6 4 21,-6-4-19,0 5 3,0-5 3,2 4-6,-2-4 7,3 6-5,-3-6-1,2 3 10,-2-3-7,3 5-1,-3-5 0,3 6 0,-3-6 0,2 4 0,-2-4 0,3 4-3,-3-4 2,2 5 4,-2-5-3,3 2 1,-3-2 1,2 5-7,-2-5-7,0 0-11,3 5-25,-3-5 8</inkml:trace>
          <inkml:trace contextRef="#ctx0" brushRef="#br0" timeOffset="23334.9347">8426 1030 256,'-6'6'42,"1"-4"2,-3 3-7,1 1 1,1-1-5,-1 2-6,-1 0-3,0 1-4,0 0 7,1-1-11,-1 2 3,0 1 0,0-1-10,3 1 4,-3-1-3,1 0-2,-4 5 7,4 0-5,-1-3-2,5 0-9,-5 0 11,6-1-4,-6 7-2,3-5-1,0 1-1,2 0 9,1-3-8,-1 2 3,3-3-6,-3 0 3,3 0 5,0 3-9,3 0 1,-3-3 6,3 1-2,-1-1-2,1 2-1,-1-4-5,1 3 8,-1-2-5,1 2-2,2-3 7,-2 3-1,2-3-9,-2 0 2,-1-3 3,3 2 2,-2 0 2,0 0 4,-1-3-11,1 1 4,-1 0-2,3-2-2,-2 4 4,0-5-1,-3-1 4,5 6 1,0-1-4,0-5-3,-5 0 3,8 3 0,-3-2 0,-5-1 12,13-1-9,-13 1 1,13 0-2,-3-3-6,1-2 2,-4 3-1,4-2 8,-1-3-6,1 5 0,-2-4-2,1-1-2,0 3 2,6-8 3,-1 2 1,3-1 2,-5-2 0,3 2-3,-3 1 4,0-5-4,0 2 2,0-2-10,-3 4 15,3-5-2,-4-1-6,4 4 2,-3-4-5,1 3-2,-1-1 6,0-2 0,1 6-6,-3-3 8,2-1-6,-5 2 2,0-1 4,0 5 0,-2-3 8,2 3-10,-2-2-6,-1 1 10,-2-1-4,0-1 4,-2 0-4,2 4-4,-8-11-1,5 5 8,-4 1-5,-1 3 5,0 3-2,0-2 6,-2-6-2,-6 8 6,6 3-5,-3-3-2,0 5-6,3 0 0,-2-2 10,-1 4-9,3 0-3,-3 4 9,-5-2-2,-5 2-3,4 3 5,-1 0-5,2 4 2,-3-2 4,3 4-3,1 3-5,1 0 9,-2 0-6,3 3-1,2 2-8,-5 9-13,5-7-12,2 0-50,4-3-99,-1 2 34</inkml:trace>
          <inkml:trace contextRef="#ctx0" brushRef="#br0" timeOffset="28613.6694">7540 882 214,'-2'-6'14,"2"1"-1,0 5 7,0-7 1,0 7-3,-3-7 9,3 7-7,-2-4-9,2 4-2,-3-5 0,3 5 6,-3-5-10,3 5 11,-2-3-5,2 3 2,-5-4 1,5 4-3,-4-4-5,4 4 3,-5-3-5,5 3 1,0 0-2,-11-2 5,11 2-3,-8 0-5,8 0 4,-10 0 2,10 0-2,-18 2-7,10 1 12,-2-1-5,2 4-1,-2-4-2,-1 2-2,4 1 6,-1-1-2,-3 3-1,4-2-4,-4 1-2,4-1 4,-1 1-3,-3 5 3,4-4-8,-8 6 10,0-1 0,2 2 5,0-1-11,3 0-1,-1-2 8,-2 3 4,3-2-4,2-2 6,-5 7-12,3-5 9,2-1-5,0 3-7,1-5 5,2 1-2,-1 1 0,-1-1 3,1 1 7,1-1-11,1-1 1,-1 2 5,0-1 2,0 1-3,0-2-1,2 3 0,-2 5 0,0-2-4,2-1 10,0-2-8,3-1-1,-2 2 6,2-5-4,0 4-2,0-1 7,2-2-1,1 4-1,0-5 5,-1 4-12,1-3 10,-1 1-4,1-1 5,2 0-8,0 0 11,1 1-8,-1-2-1,-1 0-4,3 1 5,1-2-5,0 1 4,0-2 0,-1 1 3,1-1-9,0 0 6,0 0 6,2-3-2,-2 1-4,0 0 0,2-2 0,-2-2-4,2 4 7,-2-4-2,2 0 9,-2-4-13,2 2-1,1 1 1,-1-2 5,-1-4 3,9 3-1,-2-6 5,-3 4-15,-3-2 3,0 1 3,9-4 3,-4 0-3,1 1-3,-1-2 1,-2 1 4,-3 0-2,6-4 7,-7 4-3,1-3-5,3 1 2,0-4 4,-2 1-8,-1 3-1,-2-4-1,-1 3 3,1-2 4,-3 2 0,3-1-4,-5 4 8,5 0 1,-6-5-10,6-3 2,-6 3-1,1 0 0,0 4-4,-1-7 3,1 1 7,-1 2-9,-2 3 10,0 0-9,0 0 4,0 1-4,0 2 12,0-1-6,0 1 1,0 1-1,-2-2 1,-1 1-3,1 3 6,-1-2-10,0 2 11,1-2-3,-6 1-1,6 1 2,-4 1 5,4-1-14,-3 3 9,-3-1-1,3 0-4,-1 1 10,-1-1-9,2 3-1,-1-2 3,-4 2-3,2-4 8,3 4-5,-3-1 8,1 3-15,-1-2-2,8 2 2,-14-2 10,8 2-4,6 0 8,-13-3-10,13 3-2,-13 3 7,6-3-7,-1 2-2,0 0 4,0 1 1,-5-1 5,6 4-6,-4-3-3,1 2 7,2 0-2,0-1-6,-2 1 4,0 2-2,-1 0-5,4-3 6,-4 4 1,-3 3-4,-1 0 7,2 3-3,0-4 5,2-1-5,1 2 4,0-2 0,-1 6-12,-2 1 9,6-4 1,-6 4 1,2 0-5,1 0-3,2-2 6,3-3-1,0 1 3,-3 5-9,0 0 5,2-2 5,1-2-5,-1-1-5,1 5 5,0 2 1,2-4 4,1 4 7,-1 0-11,1 1-1,-4 1-5,6-3-9,0 3-15,0 0-36,-2-2-74,2 1 26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2-24T14:50:30.01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9B4143A-2E9C-4788-BCAB-4DF43FD10815}" emma:medium="tactile" emma:mode="ink">
          <msink:context xmlns:msink="http://schemas.microsoft.com/ink/2010/main" type="writingRegion" rotatedBoundingBox="15397,10029 26958,10240 26916,12537 15355,12326"/>
        </emma:interpretation>
      </emma:emma>
    </inkml:annotationXML>
    <inkml:traceGroup>
      <inkml:annotationXML>
        <emma:emma xmlns:emma="http://www.w3.org/2003/04/emma" version="1.0">
          <emma:interpretation id="{48A41E9C-EE3C-4149-A86F-350D7A8EF2A7}" emma:medium="tactile" emma:mode="ink">
            <msink:context xmlns:msink="http://schemas.microsoft.com/ink/2010/main" type="paragraph" rotatedBoundingBox="15397,10029 26958,10240 26916,12537 15355,12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63BF13-06C8-4B50-A36E-AF2492D27935}" emma:medium="tactile" emma:mode="ink">
              <msink:context xmlns:msink="http://schemas.microsoft.com/ink/2010/main" type="line" rotatedBoundingBox="15397,10029 26958,10240 26935,11529 15374,11318"/>
            </emma:interpretation>
          </emma:emma>
        </inkml:annotationXML>
        <inkml:traceGroup>
          <inkml:annotationXML>
            <emma:emma xmlns:emma="http://www.w3.org/2003/04/emma" version="1.0">
              <emma:interpretation id="{7FE26590-DAE1-42A4-BA70-027C8075D008}" emma:medium="tactile" emma:mode="ink">
                <msink:context xmlns:msink="http://schemas.microsoft.com/ink/2010/main" type="inkWord" rotatedBoundingBox="15397,10029 17686,10071 17662,11359 15374,11318"/>
              </emma:interpretation>
            </emma:emma>
          </inkml:annotationXML>
          <inkml:trace contextRef="#ctx0" brushRef="#br0">100 312 219,'0'0'19,"0"0"-6,-8 2-3,8-2 0,0 0 1,0 0-3,-13 0 2,13 0 3,0 0-9,-10-2 3,10 2 1,-8-7 7,3 5-3,0-3-12,-1 0 3,1-1 7,0-1-10,0 0 7,0-3-2,-1 3-4,4-2 2,-3 0 5,2-1-4,1 1 1,0 0-7,0 0 4,-1-1-4,3-1 7,0-1-8,0 2 3,0 1 0,0 0-3,3-2 6,-3 2-5,2-3 4,0 5 3,0-2-3,3 0-2,-2-1 5,2 3-5,-2-2 0,2 4 0,-3-1 0,1 1 0,5-3 3,-6 5-2,4-5-2,-1 6 1,-3-4-3,3 5 6,-2-3 0,2 1-5,-5 3-1,8-3-3,-3 1 4,-5 2 6,11 0-10,-11 0 8,10 0-1,-10 0-4,13 0 7,-11 2-6,6 1 0,-3 0-10,1-1-20,1 0-34,4-1 16</inkml:trace>
          <inkml:trace contextRef="#ctx0" brushRef="#br0" timeOffset="1477.1213">146 168 221,'-15'21'15,"-1"-6"4,3 0-5,3-1-2,-3 2 1,0-2-4,0 3-1,-2-4 0,2 1 1,0-2-4,1 2 0,-1-4 3,3-2-7,-1 1 2,1-4 3,2 2 2,1-5 0,-1 3-1,3-1-1,-3-2 9,3-2-7,5 0 5,-13 0-10,13 0 3,-11-2 2,6-2-2,0-1 8,0-2-15,0 0 5,2-2-1,0 1 5,1 0-4,2-5-1,0 3 3,2-7-6,1 2 4,2-2 3,3 1-10,-3 0 8,6 0-2,1 0 1,-1-1-1,4 1-3,-2 3 3,0-4-2,3-2-4,-1 5 0,-2 3 6,1-4-6,-1 4 3,-2 4-3,-1 0 2,0 1 1,-2 1 4,0 2-4,2 2 2,-2-3 1,3 4-6,-4 0 8,-7 0-6,13 4 0,-8-4-2,3 4 1,-3-1 4,3 3-4,0-2 1,-3 6 1,3-5 4,-3 5 2,0-3-5,-1 3-1,1-1 0,6 10 5,-4-3-3,-1 0-4,1 3 7,-4 2-2,2-2-3,-2 2 3,2-3-2,-3 6-2,1-7 1,0 4-4,-1-2 4,3-3 4,-5 0-1,3-2-3,-3-3 4,3 0-4,-3-5 1,2 1-2,1 0 1,-3 0-3,2-3 0,1 1 9,-1 0-6,-2-5-3,3 3 15,-3-3-14,8 0-1,-8 0 6,0 0-3,13-2-1,-5-1 4,-1-2-5,4 0 4,-4-2-1,9-4 0,2-4-1,-4-1-2,2 0 0,-1-3 2,1 1 2,7-7-2,-5 2 0,-2 2-8,2 4-11,-5 4-7,-3-1-19,1-1-55,-4 4 21</inkml:trace>
          <inkml:trace contextRef="#ctx0" brushRef="#br0" timeOffset="2312.8921">362-398 211,'7'-3'-2,"-4"-5"6,-1 6-6,3-2-1,-5 4 4,8-5 4,-5 3-3,-3 2-4,5-3 4,-5 3-2,0 0 3,10 0-6,-10 0 6,0 0-3,11 5-1,-9 0-3,1-3 3,-1 4 7,3 1-6,-2 0 0,0 3 7,-1-1-3,1 1 2,-3 1-1,0 1-5,2 5 9,-4-2 1,2-1-2,-3 5-2,-2-2 6,0 2-6,0-4 2,0 5 0,-3-1-2,0-1 4,0-1-4,0 1 2,-2 0-4,1 1 1,-1 0-2,-1 0 2,-2-3-4,3 2 2,-3 1 8,0-3-9,3-3-1,-3 4 2,0-4 3,3 2-4,-1-5-2,3 3 1,1-2-2,-1-4 8,0 0-5,3 0-1,0 0-2,0-2-1,-1-1 7,5 1-1,-4-1-4,2 2 3,1-3-10,-1 3-25,1-4-34,2-2 16</inkml:trace>
          <inkml:trace contextRef="#ctx0" brushRef="#br0" timeOffset="4251.9207">1048-295 209,'6'13'21,"-4"0"-5,3-2-1,1-1 1,-1-2-3,0 2 0,0-1 1,0-2-6,0 2 3,2-1 0,1 0-6,-1 4 5,4 1 0,2 0-1,-3-2 0,0 1-6,3 1 6,0 1 3,0-1-5,-2-2 1,-4-2-8,4-2 7,-4 2-5,1-2-1,3-1 2,-4 5 3,1-5-1,2 1-5,-3 1 1,1-2 0,-1 1-1,4 0 2,-3 0-1,-1-3-2,1 2 1,0 1 7,0-3-2,-1 1-7,4-1-1,-3-2 5,-3 0-1,2 1-2,-1-1-1,-4 3 5,-2-5 3,11 2-6,-9-2 1,-2 0 1,0 0-5,11 3 4,-11-3-2,0 0 5,7 0-1,-7 0-6,0 0 3,0 0 0,8 2 3,-8-2-3,0 0 2,0 0-2,8 0 3,-8 0-5,0 0 1,0 0 4,0 0-5,0 0 4,0 0 2,10 0-1,-10 0 1,0 0 2,0 0-5,0 0 11,0 0 4,0 0-1,0 0-4,0 0-5,0 0 10,0 0-5,0 0-3,0 0 2,-21 12 1,11-9-4,2 3-3,-2-2 7,0 3-8,-6 3 13,-2 1-15,2 1-1,-4 1 8,2 2 1,-10 6-9,5-4 1,-5 9 10,7-7-10,0 1 2,1-5-7,-4 12 4,-2-1-15,4-1-16,2-4-37,4-4-79,1-4 27</inkml:trace>
          <inkml:trace contextRef="#ctx0" brushRef="#br0" timeOffset="3458.0473">1395 129 219,'0'0'41,"0"0"-4,0 0-2,0 0-6,0 0-3,0 0 1,0 0-8,0 0-2,-2 7 6,2-7-3,-8 6-8,3-6 6,-8 7-3,5 0-3,-2-1 1,-6 5-2,-2-2 0,0 0-2,0 2 8,1 2-5,-1-2 3,-3 3 1,0 0-2,-12 6-6,2-1 4,5-5 1,4-1-7,4 2 2,0-2-2,-6-1 7,-7 9-6,8-4 5,5-4-6,0-3-2,2 3 0,2-3 8,1-3-7,3 3-1,-1-3 0,1-3 0,0 3 1,4-3-1,-1 1 0,-1 0 2,0-1-5,-2 0-1,5-1 2,-1-1 4,1 0-4,5-2-8,-8 6-15,6-4 0,2-2-11,0 0-3,-8 1-42,8-1-91,0 0 29</inkml:trace>
          <inkml:trace contextRef="#ctx0" brushRef="#br0" timeOffset="4781.1899">1179 555 236,'-15'12'33,"-1"0"-7,1-4 3,2 2-6,0 1-6,2-1 6,-3 0-7,-4 5 5,0-4-1,0 1-6,0 2 5,-3 0-7,3 1-2,0-2-1,-3 1-1,4 0 1,-1 0-2,-3-1 1,6-1 0,-1 0 3,3-1-7,0-2-1,3-1 4,5-1 1,-3-1-8,0 1 9,6-2-7,-4 2 5,4-5-14,-1 3-9,3-5-12,0 3-27,0-3-60,0 0 21</inkml:trace>
          <inkml:trace contextRef="#ctx0" brushRef="#br0" timeOffset="5739.1258">1820 113 209,'-11'16'21,"1"0"-5,2-3 9,0 2-7,3-1-2,-2-2-4,-1 4 1,3 0-2,-3 0 3,0 2 1,3 1-9,-3 0 6,3-3-6,0 2 3,-3 1-1,5-1 1,-2 4-3,3-7 0,-1 2-2,0 0 10,1 0-11,2 2-5,0-3 12,2-3-7,-2-2 2,3 0-1,0-5-1,-1 4-2,3-1 1,-2 1 5,2-4-8,0 1 6,3-1-5,0 1 3,0-3-4,-1 0-2,1 1 10,0-3-2,2 1 2,1-1-7,-1-2 0,0 0 4,1 0 0,-2-2-2,1-1-1,0 1-2,3-3-1,6-1 7,-7-3-1,1-1-3,3 1 1,-1-6-4,1 4-1,-3-5 3,2 1 0,-4 2 8,2-3-11,-2-3-2,0 1 5,2-1 5,0 3-2,-3-2-8,0-1 2,1-2 3,-1 5-1,0-3-3,-2 1 4,0-2-6,0-2 3,0 4 2,-3-1-1,0 1 4,0-3 1,-5 3-3,3-4 0,-1 2 0,-2 1 4,0-3-4,-2 5-3,-1-4 14,0 0 5,-2 2 2,0 0-3,0-2 5,-3 4 10,3-2 1,-3-2-1,-2 5 5,2 2 1,0 2-4,1 6-3,1-1-5,-1 1 0,-1 3 0,0-1-6,-2 4 1,-1 6 3,-2-5-11,-3 12 2,0-3-6,-5 5 5,-5 8-1,-2 0 4,0 5-6,2-1-2,2 2 3,2 1-2,2 0-2,-1 2 10,5 1-9,1-3 3,-3 3-9,5 1-2,5-6-1,-2-5-12,2 12-12,3-3-19,0-6-17,2 0-49,0-4-132,6-3 43</inkml:trace>
        </inkml:traceGroup>
        <inkml:traceGroup>
          <inkml:annotationXML>
            <emma:emma xmlns:emma="http://www.w3.org/2003/04/emma" version="1.0">
              <emma:interpretation id="{D6D56484-E7E1-417F-A537-ED5A570740B1}" emma:medium="tactile" emma:mode="ink">
                <msink:context xmlns:msink="http://schemas.microsoft.com/ink/2010/main" type="inkWord" rotatedBoundingBox="19988,10217 25842,10324 25823,11386 19969,11279"/>
              </emma:interpretation>
            </emma:emma>
          </inkml:annotationXML>
          <inkml:trace contextRef="#ctx0" brushRef="#br0" timeOffset="39916.1678">5476 273 219,'8'-10'24,"-1"1"2,1-3-5,0 3 2,2-5 2,1-3-11,-1 0 4,3-2-3,0 2-1,0-1-3,0 0 2,0-1-9,0-2 2,0 2-3,-1 2 8,-2-2-1,2-2 2,-1 2-4,-3 1 4,2-3 5,-2 5 3,2-3 2,-5 6 7,3-6-2,0 7 2,-6 1 1,1-2 1,0 5 8,-1 1-23,1-3 11,-1 6-13,-2 0 5,0 4-7,0-8 5,3 3-3,-3 5 0,0-6-6,0 6 0,0-7 9,0 7-8,0 0 3,0 0-7,0 0 6,0 0-6,0 0 1,0 0-2,0 0-2,-13 17 1,8-10 1,-3 3-4,0 7 6,0-3-5,-2 4 1,0 1-4,-1 1 5,-2 11 2,3-6-6,1-2-1,-4 8 5,3-3 2,-3 4-1,0-7-1,3 1-6,2-6 0,-5 13 8,2-5-7,4-4 4,-1-5 1,0 2-3,0 1 11,3-2-16,-3 0 7,3-1-4,-2 2 2,1-3 5,-1 0-6,4 2 1,-5-4-3,6-2 8,-4 1-6,5-2 2,-1-1 4,-1-4-5,3 1 0,-3 2-2,1-5 4,-1 3-3,3-1 6,-2-2-3,-1-1 2,3 0 1,-3-2-1,3 3-7,0-6 8,-2 7-8,2-7 6,-3 4-5,3-4-2,0 6 9,0-6-6,0 0 3,-2 7 1,2-7-9,0 0 2,0 0-5,0 4-1,0-4-12,0 0-13,0 0-12,0 0-58,0 0-124,0 0 39</inkml:trace>
          <inkml:trace contextRef="#ctx0" brushRef="#br0" timeOffset="39169.1142">5029 155 211,'13'0'8,"-2"0"-2,-1-2-5,-2-2 4,2 4-5,-2 0 0,0-1 17,-8 1-19,11-3 9,-11 3-7,8 0 2,-8 0 1,8 0 2,-8 0-8,8-3 11,-8 3-5,0 0-5,0 0-1,10 0 5,-10 0-1,0 0-1,8 0 4,-8 0-6,0 0 7,0 0-8,5-2 7,-5 2-8,0 0 5,0 0 4,0 0-3,0 0-4,0 0 5,10 0-3,-10 0 4,0 0-4,0 0 8,0 0-7,0 0 6,0 0-9,0 0 0,0 0 7,0 0 1,0 0-6,5-2 2,-5 2 3,0 0 0,0 0-5,0 0 0,0 0 0,0 0 0,0 0-2,-20-2 4,9 0-4,4 2 0,-6 2 4,2-2 0,-8 0-1,-4 2-9,2 0 7,-5 0-1,0 1 4,-10 1-2,-2 2 8,7 1-7,-8-1-1,1-1-1,7 2 5,5-2-5,1-1 4,2 0 3,2 2-3,-2-3 3,-1 3-2,6-4-3,-2 3 11,4-3-9,3 0 5,3 0-2,1 2 2,-2-3 4,4-1-1,-1 2-6,0-2 0,8 0-4,-10 3 14,10-3-16,-8 0 19,8 0-13,-8 2 3,8-2 2,0 0-1,0 0-2,-10 3-1,10-3 2,0 0-3,0 0-7,-8 0 7,8 0 2,0 0-4,0 0 5,0 0 2,-10 0-11,10 0 3,0 0 4,0 0-4,0 0 2,-5 2-1,5-2-1,0 0 1,0 0-3,0 0 4,0 0 8,0 0-15,0 0 4,0 0-1,0 0-2,0 0 0,0 0 9,0 0-7,0 0 2,0 0 4,20 2-8,-20-2 9,16 2-10,-8-2 3,5 2 0,-3-4-3,3 4 4,0-4 2,4 2 7,3 0-18,1-2 22,-3 0-14,5 2-5,-2-2 7,0-1-2,-6 3 4,1-2-4,-2-1 10,-1 3-10,-3-2 1,1 2-1,-1-1-8,0-3 8,1 4 0,-1 0 0,1-2 3,-4 2-2,-7 0-5,13 0 2,-5-2 1,-8 2-9,10 0 7,-10 0 2,8 2 4,-8-2-5,10 2-2,-10-2-1,6 4 9,-4-3 1,-2-1-2,8 5-3,-5 0-3,-1-1-4,1-2-8,2 3-12,-2 0-26,-1-1-61,1 1 22</inkml:trace>
          <inkml:trace contextRef="#ctx0" brushRef="#br0" timeOffset="40718.2583">6109 309 225,'-8'3'30,"8"-3"-8,0 0-4,0 0-4,0 0 2,0 0-2,0 0 8,0 0-13,0 0 3,-8 2-7,8-2 5,0 0-4,0 0-1,0 0-1,0 0 4,0 0-7,0 0 2,0 0 6,0 0-1,0 0-4,0 0-1,0 0-1,0 0 1,0 0-2,0 0 3,0 0 2,0 0-7,0 0 2,0 0-2,0 0-1,0 0 7,8 6-5,-8-6 1,0 0-1,10 6 2,-10-6 1,8 1-2,0-1 3,0 3 5,-1-3-6,4 3 0,-4-1-2,4-2 1,-1 0-1,1 2-1,-2-2 9,1 0-9,0 3 4,3-3-5,0 0 1,8 0 4,0 0-4,-3 0 4,2 0-4,-4-3-1,7 1 2,-6 2-1,4-2 0,-1-1 5,1 3-4,-5-3 2,-1 2-2,1 1-4,-6-4 3,0 4 2,1 0 1,-1 0 2,1-2-3,-1 2-9,-4 0 7,-6 0 0,16 0-2,-11-1-1,-5 1 2,8 0 5,-8 0-2,0 0-2,13 0-5,-13 0 10,0 0-10,8 0 10,-8 0-5,0 0 0,7 0 0,-7 0 1,0 0-5,0 0 2,8 1 5,-8-1-4,0 0-3,0 0 8,0 0-8,0 0 4,8 0 1,-8 0-4,0 0-8,0 0-8,0 0-26,2 6-52,-2-6 19</inkml:trace>
          <inkml:trace contextRef="#ctx0" brushRef="#br0" timeOffset="41144.551">6497 54 209,'-8'15'36,"3"-1"-26,-3-1 8,0-1-7,3 0 3,3-1-9,-3 0 0,-1 11 1,-1-6 1,1 0-3,-1 3 6,-1-1 1,0 1-5,0 0 0,3 1-3,-3 1 5,3-3-10,-3 3 2,2-2 12,-4 0-7,2 1-7,3-4 8,-3 3-3,0-1 2,0-1-4,3-3-2,0-3 1,2 1 6,1-3-3,-1 0-1,1 1-1,-3-4 2,2 4-7,0-3 5,3-1-1,-2 1 6,-1 0-9,6-1 4,-6-2 1,6 0 5,-3-4-4,2 7-15,1-4-21,-3-3-37,5 4 12</inkml:trace>
          <inkml:trace contextRef="#ctx0" brushRef="#br0" timeOffset="42025.3002">6962 33 214,'5'-3'36,"-3"-3"-5,4 2 1,-1-3-6,0 3-1,0-4 10,0 4-11,0 0-2,3-4-1,-3 1 2,3 3 3,-3 2-9,-2-3-1,2 3 2,0-2-7,0 3 4,-2-4-3,-3 5 0,5-3-1,-5 3-3,5-2-1,-5 2 3,0 0 3,0 0-3,0 0-2,0 0-5,0 0 1,11 10 4,-14-5 1,3-2-1,-2 7-4,-1 2 0,-2-3 3,-3 6-3,0 4-3,-2 0 11,-3-2-10,3-1 2,-1 2-2,1-6 2,0 4-1,-3 1-8,5-3 3,-5 1 6,3-3-4,2-2 6,1-1-4,0 0 5,1-1-10,1-2 8,0 1-5,0-1 4,2-1-2,1 0-4,-4-3 9,6-2-7,-2 7 1,2-7-1,-5 4 3,5-4-2,-3 4 6,3-4-3,0 0-4,0 0 8,0 0 3,0 0-13,0 0 4,0 0-3,0 0 4,0 0-1,0 0 0,18-14-6,-13 13 5,-2-3-4,5-1 9,0 0-6,-1 1 0,-2-1 2,-1 0-3,4 2 0,-3-3 2,3-1-4,0 3 1,-3 0 6,0 1 2,0 1-10,1-4 7,-1 4-8,0 0 2,-5 2 2,8-4-3,-3 1 5,-5 3-4,8-2 2,-8 2 0,7-3 2,-7 3 10,0 0-10,0 0 4,11 3-9,-11-3 3,7 5 3,-4-1-3,0-2 0,-1 6 0,1 1 7,-1 0-11,1 0 10,0 9-9,-3 1 5,0-4 5,0 2-5,0 2-2,-3-6-2,3 6 8,-5 0-5,0-1 3,-1-3-1,1-2-2,-2 4 0,1-3-2,-1-1 4,-1-2 2,3-1-4,-3-1-2,3 1 0,-3-1 6,0 1-8,0-1 3,1-2 4,-1 1-1,0 0 6,-2-2-5,3 2-8,-3-5 2,0 3 6,-1 1-5,1-4 2,0 2 0,-6-3 2,6-1 3,-3 1-9,2-2 1,1 0-1,-3-2 11,3 1-8,-3-1 6,2-2 1,1 3 1,1-2-5,-1-2-3,-1 1 1,3-1 1,3 3-2,0-1 3,0 1-2,5 2-2,-10-5-2,7 3 8,3 2-7,-3-4 2,3 4-11,0 0-7,0 0-20,0 0-9,0 0-35,6-8-99,-6 8 34</inkml:trace>
          <inkml:trace contextRef="#ctx0" brushRef="#br0" timeOffset="42418.0783">7073 571 231,'-5'15'29,"0"-2"-7,-1-1 7,1-1-10,0-1 1,0-1-6,0 0 4,-1 0-4,1-2 1,0 2-2,3-1-4,-4 0 5,1-1-4,3 0-1,-4 5-1,1-5 1,3 0-9,-4 4 7,1-3-5,3-1 2,-1 2-2,1-5-2,-1 5-2,3-3-15,0 0-27,0-6-49,-3 4 19</inkml:trace>
          <inkml:trace contextRef="#ctx0" brushRef="#br0" timeOffset="43179.9082">7456 83 214,'0'0'12,"-10"17"-5,4-12 0,4 5-1,-3-3-1,-1 2 2,4 2-2,-3 0 3,-6 4-2,1 2 1,2-1-2,-2 2-4,5-4-1,0-3 5,-3 6-3,0 0 18,0-4-16,0-4-3,6 0 2,-3 1 2,2-3-5,1 0-2,-1-3 4,0 2 1,1-3 3,-1 2-3,3-5-7,-5 7 7,5-7 0,0 5 9,0-5 1,-3 4-3,3-4 4,0 0 1,0 0-3,-2 5 6,2-5 7,0 0-15,0 0 3,0 0-6,0 0 1,0 0-3,13-12 8,-8 8-11,0-1 0,0-2 4,0 6-4,1-7 0,1 3 3,-1 1 5,1-2-8,-1 2 0,1-3-4,1 5 7,-3-2 3,3-1-5,0 2-3,-3 1-3,0 0 3,0 0 4,-5 2 1,11-2-4,-11 2 0,7-3-1,-7 3 2,0 0 2,13 3-8,-7-1 7,-6-2-2,7 4 11,2 1-5,-3 2-5,1-3-2,-2 3 0,3-3 4,-3 3-3,1 1 4,-1 1-4,-3-2 2,4 2-1,-4-2 3,1 3-5,-1-2 9,-2 5-6,0-4 5,0 0-8,0 0 4,0 3 0,-2-2-1,-1 1-3,1-1-4,-1 1 9,0-2 0,-2 0-4,0 0 2,0 1 1,0-1-2,-3 0 5,3-2-3,-3 2-5,0-2 1,2-1 11,-5 0-14,1 1 4,0-3-3,-1 2 3,1 1 0,-3-3 2,3-2-7,-1 2 11,-2-1-9,3-1 7,-3 3-4,3-5-7,-1 2 9,1 1-6,2-3 9,0 2-10,-2-2-3,10 0-1,-12 0-11,12 0-11,-10-5-36,8 3-77,2 2 28</inkml:trace>
          <inkml:trace contextRef="#ctx0" brushRef="#br0" timeOffset="43695.6866">7519 110 233,'3'-7'75,"-3"4"-11,0 3-10,3-8-6,-3 6-4,0 2 2,2-7-6,-2 3 1,0 4-3,3-6-8,-3 6-2,2-4 0,-2 4-6,3-3-2,-3 3 6,2-7-8,-2 7-1,3-5-6,-3 5-1,0 0 1,5-2 3,-5 2-8,0 0-2,0 0 6,5-4-5,-5 4 3,0 0 12,11-2-11,-11 2 0,8 0 3,-8 0-9,10-2 7,-5 2-7,-5 0 7,13 0-6,-13 0-6,13 0 12,-5 0-8,-8 0 9,15 0-8,-7 0 2,0-3-6,1 3 2,1 0 1,1 0-9,-1 0 17,3 0-13,5-3 1,5 2 2,-2-3 2,2 2-8,-2 1 10,2-5-5,-3 4 3,3 0 13,0-4-16,-2 5 3,0-3 2,-1-2-8,-1 2-1,-1 2 5,-5 0-2,-4 0 4,1 2-3,-2 0 2,0 0-8,-8 0 3,12 0-5,-12 0 12,8 0-16,-8 0-3,5 4-16,-5-4-9,3 4-12,-3-4-52,0 8-124,-3-4 39</inkml:trace>
          <inkml:trace contextRef="#ctx0" brushRef="#br0" timeOffset="44168.0396">7874 370 255,'0'0'40,"10"-3"-8,-2 1 3,0 0 8,5-1 5,-3-1-12,11 2-4,-3-6-3,3 5 5,2-5-10,-4 3-2,0 1-6,4-2-1,3 2 4,-3 0-2,0-1-8,1 1 6,1 1-6,-3-2 2,-1 3-6,2 0 6,1 0-5,-4 0 4,1-1-9,-3 3 5,-2-2-4,-3 0 3,-2 0-1,0 2 0,-3-4 4,2 4-6,0-1 2,-2 1-1,-8 0 0,10-2-1,-10 2-6,11 0 11,-11 0-5,7-4 2,-7 4-4,0 0 4,11 0-6,-11 0 8,0 0-2,5 4-7,-5-4 10,0 0-16,5 2-15,-5-2-11,0 0-53,3 5-102,-3-5 35</inkml:trace>
          <inkml:trace contextRef="#ctx0" brushRef="#br0" timeOffset="44575.5081">8337 83 236,'-7'18'33,"-1"-4"1,-3 2-1,6-5-7,-3 3-3,1 5 0,-1-3 1,0 3-3,-2-3-1,2 2-3,-2 3-6,2-2-3,-2 2 4,2-4-5,-3 5 3,4-3 0,-2 1-1,-2 0 0,4-2-6,-4 0-2,3 1 3,1-1-1,-1-1 4,3-2 7,-3-2-10,3-2-1,2 1 0,1-4 1,-4 2 1,4-1-6,-1 0 5,1 0-8,2-1 5,-3-2-1,3 4-5,0-3-8,-3-3-9,6 0-36,-3-4-68,3 5 25</inkml:trace>
          <inkml:trace contextRef="#ctx0" brushRef="#br0" timeOffset="45681.4926">8969 126 225,'0'0'21,"0"0"2,0 0 10,0 0-8,0 0 3,0 0-4,0 0 7,-8-9 4,8 9-10,0-4-2,0 4 0,3-10-3,-3 7-6,5-5 5,-3-1-1,1-1-4,0 3-6,2-2 2,0 0 5,0 2-4,0-4-2,1 3-2,-1-1 4,0 2-11,0-2 14,3-1-10,5-1 3,0 0 5,-6 1-7,4 1 4,-3-1-7,-1 6 4,1-1 4,-3 1-1,2 0-8,-2-2 15,0 5-8,0-5-13,-2 4 1,2 0 12,-5 2-4,5-5 4,-5 5-3,5-2 2,-5 2 4,0 0 0,0 0-3,0 0-3,11 7 0,-11-7-2,0 10-2,0-7 8,0 7-3,0-1-2,-3 3 3,1 0-6,-4 6-1,1 1 0,0 0 3,-3 5-1,-5 9 1,2 1 2,-2-3-6,-3-1 3,3 3-2,-2-4 3,-3 0-2,5 1-2,-5-3 8,-3 3-1,5-7-5,1-1-2,2-4 3,-1-2 3,1 0-1,0 3-3,2-5-4,-4-1-1,5 1 8,-1-3-4,1 0-4,5-2 8,-3-1-4,0-2-4,3 0 4,0-1 4,0 0-8,-1-2 15,4 3-8,-3-4-2,5-2 0,-6 5-2,4-2 6,2-3 5,-5 5-5,5-5-3,0 0 3,0 0-4,0 0 5,0 0-6,0 0 0,0 0 2,0 0 0,2-15-2,1 9 1,-1 3 4,1-5-2,2 2 1,-2-2-9,2 2 10,-2-1-6,2-1 2,0 1-2,0 1 3,0-1-6,0-2 11,1 2-11,1 2 5,-1-3-2,1 2-3,1-1 5,0-1 1,0 3-1,-3 0 3,3 0-4,-1-2-9,-1 5 7,1-3 5,-2 3 0,-5 2-1,8-5-2,-3 3 3,-5 2-3,9 0-4,-3-2 8,-6 2-2,0 0-3,13 2 3,-8 0-5,-5-2 3,10 3 0,-5-1 5,0 3-8,-2-1 4,5 3-7,0-2 10,-3 3-5,0-2-3,0 4 4,0-3 0,0 1 4,3-1-8,-5 3-3,2-2 9,0-1-4,0 2 6,-2-1-1,2-1-6,-2-1 8,-1 2-6,1-2 0,-1-1 3,1 1 0,0 0-2,-3-2 5,2 2 0,1-1 1,-3-2-7,2 3 4,-2-6-5,3 8-3,-3-3 7,0 2 2,3-2-4,-3-1 26,0-4-24,2 6-5,1-2-2,-1-1 3,-2-3 2,0 6-2,3-1 1,-3-5-4,5 2 5,-5-2-2,5 2 0,0 2 0,2-4 3,3 0-3,-10 0 2,18-6 0,-7 4-2,2-1-1,5-1 5,5-7-3,0 5 8,14-5-10,-5-5 8,4 1-10,-2 2 10,0-4-8,2 1 1,-8 3 2,-6-2-4,12-3 1,0-1-15,-3-3 0,-6 9-32,-4 0-9,0-1-38,-7-4-115,4 1 38</inkml:trace>
          <inkml:trace contextRef="#ctx0" brushRef="#br0" timeOffset="46787.8884">9620 905 211,'0'0'5,"-8"2"2,8-2-5,0 0-8,0 0 0,0 0 1</inkml:trace>
          <inkml:trace contextRef="#ctx0" brushRef="#br0" timeOffset="46399.3149">9892-138 228,'0'0'48,"0"0"-11,0 0 0,0 0-8,0 0 0,0 0-1,0 0 0,0 0-3,0 0-9,0 0 7,0 0-1,5 17 5,-5-17-10,0 6 5,5 4 0,-2-6-3,-1 7 3,3-2-2,-2-3 4,2 3-6,0 1 3,0-4-3,3 4 3,5 6-5,-5-5 4,7 5-5,-4-5 2,-1 2-7,3 1 6,-1-1-9,1 2 2,0-1 5,-3-3-3,0 0-9,3 4 3,-2-4 2,4 0-1,-4 2 3,-1-2-3,-2-2-1,-1-2-1,1 0-2,3 0 2,-4 1 9,1 0-11,0-1 1,2 0 4,-6 0-9,4 0 4,0-3-8,-3 4 15,3-4-6,-3 3-1,0-3-2,0 2-3,0-5-1,0 5 3,-2-4 5,2 0-4,-2 3 1,-3-5 3,5 2-3,-5-2-1,5 4-7,-5-4 8,3 5 0,-3-5-1,5 3 6,-5-3-7,2 2 1,-2-2 5,3 4 0,-3-4 0,0 0-2,3 3-3,-3-3-4,0 0 1,0 0-3,5 4 7,-5-4-4,0 0 5,0 0-2,2 3-1,-2-3 11,0 0-6,0 0-1,0 3 4,0-3 9,0 0-19,-2 8 6,-3-3 2,5-5 2,-8 5-7,0-1-5,0 3 9,1-2-4,-4 2 4,-4 4-2,-3 0-3,1 2-2,-4 0 7,0-1-4,-2-1-1,2 0 2,-2-1-1,-8 9-10,3-5 14,6-3-5,1 0 2,3 2-2,-3-4-3,0 3 3,3-4 4,3 3 0,-1-3-7,3 0 7,3-1-7,-1-4-5,6 5-8,-1-4-6,-2 1-12,5-3-19,-2 3-10,3-3-36,-3 1-120,5-3 38</inkml:trace>
          <inkml:trace contextRef="#ctx0" brushRef="#br0" timeOffset="47574.8255">10308 624 243,'0'0'87,"0"0"-17,0 0-6,0 0-7,0 0-9,0 0-4,0 0-4,-5-4 4,5 4-11,0 0-6,0 0 0,0 0 1,0 0-5,-13 12 5,5-9-1,1 3-13,-1 1 6,-2-1 4,-1-1 0,1 2 5,-6 7-5,1-3-5,1 0 14,-2-1-5,-2 4-10,0-2 1,2 0-2,1-1-7,-3-2 9,2 6-11,1-5 0,-1 5 1,3-6-3,0 1 0,4-1 3,-1-3-5,2 2-1,0-4 9,0 3-4,1-1-1,-1 1-5,3-1 2,0-2-1,-1 2 1,1-3-3,3 2 0,-1-3-7,0 3-8,3-5-6,0 5-8,0-5-22,0 0-10,0 0-18,6 4-47,-6-4-144,0 0 44</inkml:trace>
        </inkml:traceGroup>
        <inkml:traceGroup>
          <inkml:annotationXML>
            <emma:emma xmlns:emma="http://www.w3.org/2003/04/emma" version="1.0">
              <emma:interpretation id="{0AD226FB-B795-4412-B298-F84A2A6C3738}" emma:medium="tactile" emma:mode="ink">
                <msink:context xmlns:msink="http://schemas.microsoft.com/ink/2010/main" type="inkWord" rotatedBoundingBox="26299,10401 26955,10413 26942,11140 26285,11128"/>
              </emma:interpretation>
            </emma:emma>
          </inkml:annotationXML>
          <inkml:trace contextRef="#ctx0" brushRef="#br0" timeOffset="48266.0952">10902 155 218,'-10'13'55,"2"1"-14,1-3-5,-4 0 2,6 4-5,-3-3-1,3-1 1,0-1-3,0 9-10,-3-6 4,3 3-5,-3 3 4,0-3-2,0 3 0,3-1-5,-2-1-4,4 1 2,-5 0-2,6-4 3,-1 5-7,0-1 2,1-4 4,2 0-6,0-2-4,0-1 5,0 0-10,2 1 10,-2-2 1,3 1-7,0-2 4,2 0 2,-3 1-9,4-1 2,-1 1 6,2-2-4,-1-1-5,-1 1 5,0-1 0,3-1-2,0-3 6,2 2-8,0-3 4,1 0 5,12-2-14,-5 0 7,1-2 2,2-3 7,2-2-11,-2 1 4,0-5-3,2 2 7,11-6-7,-1-1 5,0 0-6,-7 0-6,5-3 10,-5 2-9,-3 0 12,-2 4-3,-1-1 9,-3 0 6,1-2-9,0 0 6,-2 2-5,-1-2 7,-2-2-3,-2 1 21,2 1-7,-6-3-1,1 1 8,-3-1 8,1-1-12,-4 1 10,-4-2-3,2-2 9,-6 2-3,-1-13 3,-4 1-5,1 5-1,2 6-4,0 0-1,-2 6-9,0-3-1,-1 3-2,1 3-5,0-2 1,-3 5-4,2 3-3,1 1-3,1 3 4,-4-1-3,0 2-4,-8 2 0,1 0-4,-1 4 4,0 1-4,-2 0 0,2 3-2,0 2-1,2 2-2,-15 4-8,11 2-9,-5 4-15,7-2-10,-5 6-25,5-3-13,2 4-23,-7 2-81,0-4-217,8-2 64</inkml:trace>
        </inkml:traceGroup>
      </inkml:traceGroup>
      <inkml:traceGroup>
        <inkml:annotationXML>
          <emma:emma xmlns:emma="http://www.w3.org/2003/04/emma" version="1.0">
            <emma:interpretation id="{6DE7E06F-C0EE-4BC7-A374-EE4845EA5054}" emma:medium="tactile" emma:mode="ink">
              <msink:context xmlns:msink="http://schemas.microsoft.com/ink/2010/main" type="line" rotatedBoundingBox="23005,11380 26018,11557 25958,12570 22946,12393"/>
            </emma:interpretation>
          </emma:emma>
        </inkml:annotationXML>
        <inkml:traceGroup>
          <inkml:annotationXML>
            <emma:emma xmlns:emma="http://www.w3.org/2003/04/emma" version="1.0">
              <emma:interpretation id="{211D9BDC-3AA4-464B-8F2B-BD57ACE309F9}" emma:medium="tactile" emma:mode="ink">
                <msink:context xmlns:msink="http://schemas.microsoft.com/ink/2010/main" type="inkWord" rotatedBoundingBox="23005,11380 26018,11557 25958,12570 22946,12393"/>
              </emma:interpretation>
            </emma:emma>
          </inkml:annotationXML>
          <inkml:trace contextRef="#ctx0" brushRef="#br0" timeOffset="54084.2712">7866 988 214,'0'0'27,"0"0"-5,0 0-4,0 0 1,0 0-2,0 0-9,0 0 3,0 0-1,0 0-1,-18 13-2,16-5 6,-6 0-10,-1 9 3,1-5 3,-5 1-2,0 4-4,0-6 6,3 8-3,-6-3 5,1 0-4,2 3-2,0-1 2,-3 2 2,1-2-3,-9 6-3,10 0 0,-1-5 8,2-3-1,-3-3 9,6 6-15,-6-5 4,-2-1-3,5 2 4,3-3-5,-3-3-1,5 0 3,0-2-6,1 0 0,-1-3 9,3 2-9,0-1-2,-1-2 3,1 3 3,3-4 5,-2 2-1,4-4 5,-5 5-1,2-3 2,3-2 3,-3 3-1,3-3 3,0 0-8,0 0 2,0 0 0,0 0-5,0 0 2,0 0 1,0 0-7,0 0-4,0 0 13,0 0-11,8-14 0,-3 6-2,-1 5 3,4-4-10,0 1 11,-3-3-2,3 5 0,2-4 1,-2 4-6,2-2 9,-2 0-6,2 3 1,1-3 8,-1 2-8,0-3 3,1 2-4,-1 3-4,-2-3 6,2 2 0,-2-1 6,0 2-12,-1-3 11,1 3-6,-4-1-2,4 3-2,-8 0-1,10-2 7,-5 0-2,-5 2 1,11-1-6,-11 1 8,10 0-4,-10 0-2,8-4 8,-8 4-12,10 0 9,-10 0-6,11 0 3,-11 0-1,10 0 1,-10 0 4,10 4-9,-10-4 9,11 0-6,-11 0 2,7 0 10,-7 0-12,0 0 0,13 0 6,-13 0-1,0 0-6,8 0-1,-8 0 5,0 0-5,0 0 1,10 0-1,-10 0 8,0 0 3,0 0-10,8 0 6,-8 0 3,0 0-9,0 0 5,0 0-2,8 1-1,-8-1-2,0 0 20,0 0-19,0 0 0,0 0-3,0 0 4,8-5 1,-8 5-2,0 0-1,0 0 0,0 0 3,5-2 0,-5 2-1,0 0 5,0 0-3,0 0-8,5-2 7,-5 2-6,0 0 0,0 0 12,0 0-1,0 0-4,0 0 1,0 0 2,0 0-11,5-6 4,-5 6 9,0 0-6,0 0 5,0 0-10,0 0 6,0 0 8,0 0-13,0 0 5,0 0-6,0 0 5,0 0-14,0 0 5,0 0-15,0 0 1,0 0-16,0 0-35,0 0-86,0 0 28</inkml:trace>
          <inkml:trace contextRef="#ctx0" brushRef="#br0" timeOffset="55127.3684">8036 1095 228,'2'-5'46,"-2"5"5,0-5-4,0 5-8,0-6 0,0 6-3,0 0 6,-2-5-8,2 5-2,0 0-10,0 0 0,0-8-3,0 8-5,0 0 5,0 0-6,0 0 5,0 0-2,0 0 2,0 0-10,0 0-8,-3-3 11,3 3-3,0 0 4,0 0-3,0 0-5,0 0 2,-13 11-10,11-9 6,-4 5 3,3-3 3,-5 6-11,0-1 6,-5 7 3,0-2-5,0 2 6,-2 1-11,4-2 1,-2 2 3,0-1 8,3 1-9,-3 3 4,0-3-3,0 3 0,3-5 0,-2 3 0,-1 0-3,3 1-7,-3-1 8,0-2 6,0-1 0,0 0-4,3 2 13,-1-1-9,1 1-1,2-6-5,1 0 5,-1 1-4,3-3-1,-1 1 1,1-2 0,0 3 6,0-2-1,2 0-6,-2 0 4,0-4 3,2 4-3,1-2-2,-1-4 2,1 5-7,-1-2 7,3-3-11,-1 2-5,1-5-3,-3 8 7,3-4-21,0-4-8,0 4-5,0-4-33,0 0-89,3 5 32</inkml:trace>
          <inkml:trace contextRef="#ctx0" brushRef="#br0" timeOffset="55459.5205">7910 1602 241,'-5'10'43,"0"-3"6,0 2-16,0-1 1,-1 2-10,-1-3-4,1 1 8,1 5-11,0-4-1,0 0 0,0 0-5,-3 3 9,5-4-9,-2 2-4,3-1-7,0 1-7,0-3-20,-3 0-26,2-2-58,3-1 20</inkml:trace>
          <inkml:trace contextRef="#ctx0" brushRef="#br0" timeOffset="56218.3777">8432 1104 253,'0'0'50,"0"0"-1,0 0-11,0 0 1,0 0-4,0 0-3,-11 12 3,9-6-4,-3 5-3,-3-6-6,3 5-3,-3-3-1,0 2-2,-1 8-3,-4-3 7,3-1-4,-3 3-3,5-4-6,-2-1 2,2 2-3,0-7 2,3 1 1,-3 0 1,3 0-6,0-1-2,0 0 4,2-1-2,1-2 0,-1-1 3,0 4-5,3-6 2,-5 4 2,5-4 1,-5 5 5,5-5-7,-3 4 4,3-4-6,0 0 9,0 0-7,0 0-3,0 0 3,0 0-1,0 0 0,0 0-4,0 0 8,0 0-6,21-5 2,-21 5-4,8-6 4,-3 4-5,-2-4 7,2 4-1,-5 2-1,13-8-4,-5 5 3,-3-2-3,0 5-3,0-2 10,0 0-11,0-3 0,-5 5 1,8-2 1,-8 2 8,8 0-6,-8 0 0,0 0 1,8 0 10,-8 0-6,0 0-1,10 2-1,-6 1 1,-1-1-1,2 2 1,-3-2-1,4 1-3,-1 7 5,0-3-3,-3-3 4,4 5-6,-4-2 8,1 2-10,-1 1 2,4-1 2,-6 0 4,2 3-5,-2-1 9,0 1-9,0-1 1,-5 8 13,2-5-15,1 0 6,-3-2-4,-1-1 1,1-2-6,0 1 7,0-1 0,0 0-4,-3 0-3,4-2 3,-4 3-1,1-5 2,-4 1 2,1-1-4,0 2 4,-1-5-5,-2 3 4,3-3 3,0-2-3,-3 4-5,2-4 7,1 0 0,-3 0-2,3 0-4,-1 0 3,1 0-4,0 0 1,3-2-14,7 2-6,-15-2-19,7 2-13,8 0-52,-8-4-124,5-1 40</inkml:trace>
          <inkml:trace contextRef="#ctx0" brushRef="#br0" timeOffset="56699.6855">8484 1064 256,'0'0'99,"0"0"-21,0 0 7,0 0-11,0 0-9,0 0-4,2-5-9,-2 5-2,0 0-4,0 0-6,0 0-13,0 0 9,0 0-9,0 0-4,0 0-3,0 0-7,0 0 1,0 0-3,0 0 4,3-4-2,-3 4 5,0 0-6,0 0 5,0 0-2,0 0-13,0 0-4,0 0 12,0 0-1,0 0 1,0 0-8,0 0 5,0 0-7,0 0-3,0 0 21,0 0-17,0 0-1,0 0-1,0 0 8,13 2-2,-13-2 0,0 0-2,13 2 4,-13-2-3,13 0-2,-6 4 6,4-4 1,-1 1-5,-1-1-9,1 6 3,1-6 3,2 0 4,0 0-4,0 0-1,7 0 7,-2 0-3,3 0 4,-5 0-11,-1 0 8,1 0-8,1-4 4,1 4 7,-5-2-3,-3 1-2,0 1-6,1 0 8,-1 0-1,-5 0-6,3-4 0,-8 4-9,10 0-6,-10 0 1,8 0-12,-8 0-15,8 4-12,-8-4-16,8 0-60,-8 0-152,0 0 47</inkml:trace>
          <inkml:trace contextRef="#ctx0" brushRef="#br0" timeOffset="57554.8804">9138 1083 284,'0'0'97,"0"-7"-14,0 7-5,0 0-11,3-2 3,-3 2-11,0 0-2,3-4-6,-3 4-5,0 0-1,0 0-2,0 0 3,0 0-10,0 0 1,0 0-4,0 0 2,0-11-11,0 11-7,0 0 1,2-2-7,-2 2 1,0 0 9,0 0-3,0 0-6,0 0-3,0 0 12,0 0-23,0 0 6,0 0 7,0 0-2,0 0 3,0 0-7,0 0-1,13 13 2,-13-13-2,5 6 3,-2-1-4,5-1-6,-3 6 3,0-4 3,3 2 6,0-1-27,-1 2 25,6 2-2,0 1-5,-2-3 0,-4 3 13,9 1-10,-3 0-5,-2-2 10,2-2-8,-2 0 3,-4-1 1,4 1-5,-3-3 0,7 8 3,-2-4 4,0-1-4,-3-2-5,1-1 4,4 7-4,1-2 7,-6-4 1,3 0-5,-3 2 3,-3-5-3,6 4 0,-5-1 2,2 0 0,0-3-1,-2 3-7,2-2 6,1 0-5,-3 1 4,2-4 2,-2 6-4,-1-4 7,1 1-2,3-1-4,-4 2 0,1-4 4,0 3 1,-3-3-7,3-1 7,0 5 4,-3-4-10,1 0-1,-1 0 5,-2 0-2,2 1 4,-5-3 4,8 5-9,-3-3 1,-5-2 1,3 2 2,-3-2-4,5 2-1,-5-2 0,0 0 4,2 5-9,-2-5 10,0 0 2,0 6 0,0-6-1,0 0 0,-2 6-2,2-6-2,-3 4 1,1 1 7,-3 0-12,-1 1 10,-1-2-8,1 2 5,0 1-2,-2 0-9,0 0 11,-2-3 0,2 6-1,-2-3 3,-6 4-2,1 1 3,-1-1-3,-2 2-1,0-3-8,3 4 14,-4-2-11,4 0 5,-5-1-1,2-1 0,0 1-2,0 0 4,3-1-1,-4-1-9,7-2 2,-1 1 4,0 0-4,2 0-1,4-5 7,-4 2-4,3 2-13,-1-4-1,2 1 3,-1 1-14,3 0-1,2-3-2,-2 2 0,0-2-3,0 1-5,5-3-4,-6 4-4,1-2-4,5-2-4,-5 6-8,5-6-44,-8 2-127,6 1 41</inkml:trace>
          <inkml:trace contextRef="#ctx0" brushRef="#br0" timeOffset="58172.4133">9604 1720 214,'-13'4'36,"3"3"-5,-3 0 2,3 0-3,-6 3-5,-2-1 2,3 0 0,2 1-3,-6 1-1,3 0 0,-2 1-3,5-3 6,-6 3-15,4 3 6,-3-5-4,2 2 4,3 0-3,0-3-2,-2 3-4,2-3 6,3 2-2,2-6-2,1 4-3,-3-2-3,2 0-3,0 0 2,1 0 5,2 1-4,-3-5 1,3 7-3,-3-6 10,0 3-10,3-2 1,2 0 0,1-1-7,-3-2 8,5-2-2,-3 8-6,0-7-10,3-1-11,-5 6-13,5-6-30,0 0-79,0 0 29</inkml:trace>
          <inkml:trace contextRef="#ctx0" brushRef="#br0" timeOffset="59065.8528">10205 1291 241,'0'0'59,"0"0"-17,0 0 3,0 0 0,0 0-13,0 0-1,0 0-7,-17 8 5,14-3-11,-2-3 8,-3 7-3,3-1 0,-2 0-7,-1-3 1,0 3-5,0 3 3,-2 4 10,-3 2-7,5-4 2,-2 3-1,2-3-3,0 0-9,-2 3 7,0-3-2,2 4-3,0 0 1,0-1-6,1-1 3,-1 5 2,3-2-8,1-2 2,-4-2-2,5 4 7,-4-4-3,4 0-4,0 4 7,1-1-1,-1-3-3,1-2 1,2-2 4,0 0 3,0-1-11,0 1 3,0-1-5,0 1 1,2-4 6,-2 2-6,3-1-3,-1 0 10,1-1-5,0 1 2,-1-2-6,1 0-2,-1-3 10,1 2-2,2-2-3,0 1 2,-3 0 11,-2-3-13,10 4-2,-5-4-2,-5 0 2,10 1 8,-10-1-7,16-1 5,-11-1 2,6 0-9,-1-4 0,0 4 4,1-2 0,-1-1-4,0 0 5,11-4 1,-3 0-7,-5-1 3,8 1-4,-7-2 4,4-1 5,0 0-7,0 1 6,0 0-9,-5 1 0,0-3 0,0 1 10,-2 3-10,-1-4 3,-2 5 5,5-7-3,-6 2 0,3 0 0,-3-3-1,1 5-2,-3-2 7,0-3 1,1-4-9,4 2 3,-2 1 5,-3-3-4,3-1-7,-3 3 14,0 0-14,0-1 5,0-1 4,-2 1-4,2 0 7,0-2-6,-2 1 2,2-1-5,-2 2 8,-1 0 0,-2 1 2,0 4 5,0 0 4,0 2 19,-2 1-13,2-2-4,-6 5-3,1-3 16,0 3-14,0-1 3,-3-1-1,0 3-3,1 4-2,-4-5-5,4 6 4,-4-2-4,-2-1 2,3 2 6,0 3-16,-10 0 7,5 0-2,-1 3 3,3 2-5,0-3 11,3 2-10,-3 4 3,-3 2 6,1 5-5,-3 1-6,-3 12-10,-1 0 1,4 3-7,-3 3-22,3 1-23,0 1-21,-3 1-60,6-2-164,-1 5 50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2-24T14:52:00.19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1E72AD-5584-4659-9CD6-DB6B266927B8}" emma:medium="tactile" emma:mode="ink">
          <msink:context xmlns:msink="http://schemas.microsoft.com/ink/2010/main" type="writingRegion" rotatedBoundingBox="2944,12079 12357,11311 12555,13737 3142,14505"/>
        </emma:interpretation>
      </emma:emma>
    </inkml:annotationXML>
    <inkml:traceGroup>
      <inkml:annotationXML>
        <emma:emma xmlns:emma="http://www.w3.org/2003/04/emma" version="1.0">
          <emma:interpretation id="{E82EBB0E-6C81-4088-9C16-E287DA71C529}" emma:medium="tactile" emma:mode="ink">
            <msink:context xmlns:msink="http://schemas.microsoft.com/ink/2010/main" type="paragraph" rotatedBoundingBox="2948,11848 8535,11920 8522,12906 2935,12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663E2F-31D9-4EEE-99CD-C46F239E1435}" emma:medium="tactile" emma:mode="ink">
              <msink:context xmlns:msink="http://schemas.microsoft.com/ink/2010/main" type="inkBullet" rotatedBoundingBox="2945,12078 3580,12087 3579,12152 2944,12144"/>
            </emma:interpretation>
            <emma:one-of disjunction-type="recognition" id="oneOf0">
              <emma:interpretation id="interp0" emma:lang="kk-KZ" emma:confidence="0">
                <emma:literal>-</emma:literal>
              </emma:interpretation>
            </emma:one-of>
          </emma:emma>
        </inkml:annotationXML>
        <inkml:trace contextRef="#ctx0" brushRef="#br0">8 0 223,'0'0'32,"0"0"-3,0 0-4,0 0-4,0 0-2,0 0 8,0 0-15,0 0 0,0 0-4,0 0 1,0 0 13,0 0-16,0 0 2,0 0-10,0 0 5,0 0 0,0 0-3,-8 4 1,8-4 10,0 0-11,0 0 1,0 0-2,0 0 4,0 0-3,0 0 4,8 9-7,-8-9 12,0 0-11,8 6 15,-3-4-13,-4 0 3,5 1 0,-1 0-3,0 1 6,0-2-9,0 1 4,0 1-3,6-2 4,-3 0-4,2 4-3,0-1 7,1-3 1,-1 0-5,3-2 6,0 2-1,-3-2 0,3 3-3,0-1 2,0-2-1,0 0 3,-4 0 2,12-2-5,-3-1 5,-3 3-4,-2 0-5,0-2 3,-2 2 5,-1 0-2,3-2-7,-5 2 5,2 0 5,0-2-6,1 2 1,-1-4 14,0 4-20,0-1 7,0-1 1,0-2-1,1 4 0,-1-2-4,0 2 4,1-2-2,-1 2 0,0-2 4,1 0-3,-1 2-3,0-3 0,1 3 5,-1-2-2,0 2 5,1-2-2,-1 0 1,-2 2-7,1-3-2,-1 3 3,-8 0 9,13 0-12,-13 0 2,10 0 4,-10 0-8,10 0-4,-10 0 12,11 0-19,-11 0-9,0 0-24,8 3-55,-8-3 18</inkml:trace>
      </inkml:traceGroup>
      <inkml:traceGroup>
        <inkml:annotationXML>
          <emma:emma xmlns:emma="http://www.w3.org/2003/04/emma" version="1.0">
            <emma:interpretation id="{D70B4A73-9961-478B-865D-FF399869A4BE}" emma:medium="tactile" emma:mode="ink">
              <msink:context xmlns:msink="http://schemas.microsoft.com/ink/2010/main" type="line" rotatedBoundingBox="3664,11858 8535,11920 8522,12906 3652,12843"/>
            </emma:interpretation>
          </emma:emma>
        </inkml:annotationXML>
        <inkml:traceGroup>
          <inkml:annotationXML>
            <emma:emma xmlns:emma="http://www.w3.org/2003/04/emma" version="1.0">
              <emma:interpretation id="{D65DB85E-0912-48D1-960B-84C49405B966}" emma:medium="tactile" emma:mode="ink">
                <msink:context xmlns:msink="http://schemas.microsoft.com/ink/2010/main" type="inkWord" rotatedBoundingBox="3662,12077 4505,12088 4495,12854 3652,12843"/>
              </emma:interpretation>
            </emma:emma>
          </inkml:annotationXML>
          <inkml:trace contextRef="#ctx0" brushRef="#br0" timeOffset="773.1071">874 13 218,'-8'20'22,"0"-3"4,3 3 0,-3-4 37,3 3-7,-2-1-10,-1 1 2,0-1-11,0 1 0,0-1-14,1 1 6,-1-1-6,0-4-2,0 2-4,1-2 4,1-3-4,1 4 0,1-6-5,2-2 2,-3 0-7,2 3 4,-2-5-4,5 3 0,-3-3 4,1 3-5,-1-5-4,3-3 4,-2 8 2,-1-4-3,3-4 0,-3 5 3,3-5 0,0 4 3,0-4-7,-5 5 4,5-5-7,0 0 6,0 0-1,0 5 1,0-5-11,0 0 6,0 0 2,0 0-5,0 0 14,0 0-11,0 0-4,0 0-9,0 0 19,0 0-7,0 0-3,0 0 4,0 0-6,0 0 13,0 0-1,0 0-14,18-10-2,-13 8 0,-5 2 6,8-5 4,-5 1-2,2 2-2,-1-3 6,1 2-1,0 2 3,3-5-3,-3 2-1,6 1-1,-4 1-6,1-2 4,0 0 6,2 3-13,-2-1 12,2-3 1,-2 3-1,2-1-2,1 1-7,-1 2 8,0-2 2,1 0-6,-1-1 4,1 3-4,-1-2 0,-1 2 3,1-3-5,-2 3-1,5 0 0,-5 0 8,2 0 0,0 0-7,-10 0 4,13-2 2,-7 2-8,-6 0 0,0 0 3,13 0-5,-13 0-3,7 2-3,-7-2 2,5 0-4,-5 0-13,6 3-4,-6-3-7,0 0-48,5 7-100,-3-5 32</inkml:trace>
          <inkml:trace contextRef="#ctx0" brushRef="#br0" timeOffset="1155.5091">1138 4 251,'0'0'66,"0"0"-10,-8 17 6,3-7-12,2 1-3,-4 8-2,-2 0-11,1-1 4,-3 4-4,4-2 6,-6 11-10,0-5-1,0 7-4,3-7 2,2-4 0,0 2-10,0 8-4,-2-3-8,0-7 14,-1 11-7,3-8-3,-2-2-4,5-1 4,-3-2-2,3-1 2,2-1-5,-3 1 5,3 1 11,-2-2-20,3-3 8,-1-1-4,0-1 7,1-3-9,2 1 1,0-2 7,0 3-22,-3-3 1,3 1 12,0-4-16,0 3-3,-2 2-7,2-5 2,0 1-10,2-2-9,-2 0-1,0-5-10,0 6-32,0-6-101,0 7 33</inkml:trace>
          <inkml:trace contextRef="#ctx0" brushRef="#br0" timeOffset="1681.2021">1293 355 248,'0'0'47,"0"0"-9,0 0-2,0 0 12,0 0-23,0 0-6,0 0 0,0 0 7,0 0 7,0 0-23,0 0 7,0 0-2,0 0-2,0 0-2,9 8 6,-9-8-5,6 2 3,-6-2-1,0 0-5,5 1-1,0 2-1,-5-3 0,8 7 5,-3-7-5,3 4 3,-1-4 0,1 5-4,0-3 1,0 1 5,2-1-11,0 0-1,-2 1-4,2-1 2,-2 0 6,-8-2 0,21 2-2,-13 0 9,2-2-9,0 4 1,-10-4 1,15 2-14,-8-1 3,-7-1 17,13 2-2,-13-2-1,8 0-4,-8 0 6,0 0 1,13 4-10,-13-4 5,0 0 1,0 0-5,13 0 3,-13 0-9,0 0-10,0 0 0,10 0-10,-10 0-11,0 0-11,11 2-28,-11-2-85,0 0 30</inkml:trace>
        </inkml:traceGroup>
        <inkml:traceGroup>
          <inkml:annotationXML>
            <emma:emma xmlns:emma="http://www.w3.org/2003/04/emma" version="1.0">
              <emma:interpretation id="{750A7398-DEC5-4EA6-BF34-3BA40DC1772D}" emma:medium="tactile" emma:mode="ink">
                <msink:context xmlns:msink="http://schemas.microsoft.com/ink/2010/main" type="inkWord" rotatedBoundingBox="4852,11873 8535,11920 8523,12870 4839,12822"/>
              </emma:interpretation>
            </emma:emma>
          </inkml:annotationXML>
          <inkml:trace contextRef="#ctx0" brushRef="#br0" timeOffset="2452.2277">1902 200 228,'0'-10'58,"0"10"-47,5-6 22,-5 6-7,7-9-3,-4 3-3,5 2-7,-3-3 10,0-2-11,3 2 4,-3-2-2,3 1-1,0-1 3,7-4-11,-2-4-1,0 3 4,-3 1-3,2-4-1,4 1 2,-1 3-1,1-3-2,2 2 4,-5 1-3,2-3 2,-2 5 4,-2 2-4,-1 2 0,-2-1 1,-1 4-7,-1 0 6,1-1-2,-1 2-1,-6 3 1,7-4 14,-7 4 1,0 0 3,0 0 8,0 0-2,0 0 5,11 9-16,-11-9 5,0 13-7,-3-6 3,1 4-2,2-5 3,-3 3-7,0 1-8,3 1 5,-2-3-7,-1 6 7,3-4 0,0 2 3,0-2-5,0-1-8,0-1 10,0 5-5,0-4 6,0-3-9,3 6 9,-1-5 4,1-2-7,2 3-4,-2-2 7,1-2-2,1 2-12,-3-3 3,-2-3-2,11 5 3,-6-2 7,-5-3-7,13 0 8,-13 0-5,15-4-2,-7 0 4,2 1-5,-2 1 3,3-6-3,-4 2-2,4-2 6,-4 3 1,4-2-1,-3-2-7,-1 2 7,1-2 1,0 1-5,-3 1 3,0 3 5,0-3-3,1 1-1,-4-2-10,-1 6 8,-1 2 13,6-9-6,-6 9 2,5-6 4,-5 6-7,2-6-5,-2 6 2,0 0 3,3-7-3,-3 7 1,0 0-3,0 0 1,0 0-2,0 0 7,0 0-6,0 0-4,-13 19 1,9-8-4,-1-1 5,-3 5 7,0 2-4,-2 2-5,0 2 2,-8 11-2,7-9 7,-4 9-5,4-6-3,1-2 6,0-4-12,-8 9 8,5-3-9,2 0 7,-4 7 7,6-8-1,-7 7 0,3-9-6,-2 11-5,4-11 10,1-5 3,2 4-6,0-5 0,1 0 0,-1 6 4,3-8 4,-3 2-1,5-2-7,-2 1-19,0-5-12,0 0 8,2-4-21,-2 4-2,2-2-17,1 2-52,-3-3-135,2-1 42</inkml:trace>
          <inkml:trace contextRef="#ctx0" brushRef="#br0" timeOffset="2850.3121">2035 477 253,'10'-4'45,"-2"1"-2,-8 3-11,13-4 3,-13 4-2,10-4-13,-5 4 8,-5 0 4,19-2-14,-9-1 2,0 0 6,1 3-3,2-2-3,-3 2-3,3-2-2,-3 2 3,14 0-2,-5-2-9,2-1 7,2 1-3,-5 0 4,3-1-6,-3 1-4,5 1 6,-5-5-2,3 5-6,-2-2 17,2 0-23,-3-1 21,-5 0-27,0 4 16,0-2-3,0 1-6,-3 1-13,1-2-5,2 2-17,-13 0-6,18 0-33,-8-4-88,-2 4 30</inkml:trace>
          <inkml:trace contextRef="#ctx0" brushRef="#br0" timeOffset="3236.3327">2767 358 221,'0'0'39,"0"0"-5,13-3 10,-13 3 2,13 0-1,-13 0-8,16-3-10,-6 1 5,0 0-9,1 0 3,-1-2-3,3 3-12,-3-1 9,3 0 1,11-3-11,-6 2 9,1-3-6,5 3-7,-4-2 2,1 3-2,0-1 6,-6-3-2,1 6 4,-3-2-10,0-4 3,7 4-3,-5 1 4,-2-3-2,-1 4 0,-12 0-4,21-2 2,-10 1-9,-11 1 0,15-3-12,-15 3-5,13-2-8,-13 2-8,0 0-34,0 0-83,13-3 27</inkml:trace>
          <inkml:trace contextRef="#ctx0" brushRef="#br0" timeOffset="3569.1234">3226-94 276,'0'0'60,"0"0"-3,0 0 1,0 0-4,0 0-2,-8 33-4,5-25 0,1 4-4,-1 7-15,-2 0 11,2-1 1,-5 2-14,6 2 5,-1-2-7,-4 1-21,4 1 10,-7-2 10,7 0-5,-5-1-1,0 2-2,6 0 2,-3-1-6,0 3 2,-1-1-13,1-4 13,3 3-4,-4-4 0,3 6 1,-3-8-15,4 6 2,-3-8-9,2 2-19,-2-3-2,5-1-10,-3 1-5,1-3-13,-1 1-38,3-1-116,0 0 39</inkml:trace>
          <inkml:trace contextRef="#ctx0" brushRef="#br0" timeOffset="4460.2398">3606 240 231,'0'0'51,"0"0"0,0 0-8,0 0-11,8-27 8,0 19-6,-6 0-3,6-1-5,-3-2-2,5-4 0,1-3-6,3 3-3,-6-2-4,7 1 15,-2 2-5,3-2-9,-1 0 7,-4 4 1,-4 0-4,4 3 2,-6 2 6,0-3-8,3 7-3,-6-5 9,-2 8-3,8-8-8,-3 2 11,-5 6-19,6-5 8,-6 5 4,0 0 2,0 0-2,0 0 4,0 0 12,0 0-7,0 0-9,5 19 4,-5-19-6,-5 21 3,-1 0-5,-1-2 4,-1 1-4,-2 3 3,-1 9-6,-2-1 7,-7 1-10,9-7 1,-7 7-9,5-5 10,3-5 4,-3-1-25,-1 6 21,-2-3-3,3-3-1,3-3 8,-6-1-11,6-1 3,0-4 0,-1 4 3,1-5 5,-3 2-4,0 0 1,0-3-8,5-2 6,-2 1 2,2-3-6,3 1 18,-2-3-24,0 2 6,7-6 4,-11 6-3,11-6-1,-10 5 1,10-5-3,-8 4 2,8-4-2,0 0-2,0 0 4,0 0-2,0 0-1,0 0 5,0 0-5,-15-9 2,15 9 2,0 0-1,0-12-9,0 12 2,0-11 3,0 11 0,5-17 4,0 9 4,-5 0 0,0 8 3,10-15-18,-2 4 6,0 4 3,-3-1-3,3 0-1,-2-1 2,5 2-4,-4 0 5,1 4-3,0-3 1,2 2-5,-10 4 8,16-6-3,-6 5 0,-10 1-13,16 0 19,-16 0-11,0 0 5,18 7 0,-13 0 2,3-1 3,-3-1-6,0 2 10,3 0-4,-3 0-7,0 2 0,0-2 3,3 3 8,-3-3-6,1 2 7,-1 0-11,1-2 3,2 2 6,-5-1-4,4 3 1,-1-1-4,1-4-3,-2 3 5,1 0-3,1-2-1,1 2 6,0 0 2,0-1-5,-3 1 0,3-2-2,-1 0 1,1 0 2,-3 0 2,3-2-5,-3 1 6,-5-6-2,8 5 1,-8-5-2,10 8-8,-10-8 10,8 1-1,-8-1 6,0 0 0,16 2-6,-16-2 2,0 0-3,22-6 6,-12-1-3,0 4 6,1-3-13,7-2 2,0-1-2,0-3-21,0 1-12,0-1-10,0 1-15,3-1-13,-3 1-46,-3-1-141,0-2 45</inkml:trace>
          <inkml:trace contextRef="#ctx0" brushRef="#br0" timeOffset="5167.429">4323-124 266,'0'0'75,"0"0"-8,0 0-11,0 0-8,0 0-3,0 0-1,0 0-8,0 0 1,0 0-10,0 0 2,0 0-1,0 0-2,0 0-7,0 0-9,3 30 12,-1-25-5,1 1-4,2 4 0,-5-10 4,5 14-8,0-8-2,-2 1 4,2 3-1,3-4 8,-3 4 4,0-1-7,3 0 7,0 0-4,-2-1-20,7 8 13,0-5-6,0 4-1,3-2 2,-6-1 5,0-1-11,1-1 9,-1-1 0,3 2-3,0 1 5,-3-3-10,1-2-3,-4 2 5,1-4 10,0 1-6,-3 2-2,3-3 0,-4-1-2,-4-4-3,7 7 7,-7-7 0,8 7 6,-8-7-5,5 5 4,-5-5 1,0 0 0,6 6-3,-6-6 1,0 0-6,5 8-2,-5-8 7,0 0-8,2 6 11,-2-6-5,0 0-1,3 11-4,-3-11-1,0 0 7,0 7-17,0-7 10,0 0-1,0 8 6,0-8-11,0 0 14,-3 11-4,3-11 5,-5 8-1,5-8-8,-5 9-3,5-9-14,-8 6 13,8-6 6,-8 9-2,1-1 4,0-2 1,-1-1-6,1 0 4,-4 0-5,4-1 0,-4 6 7,-7 1-5,3-2 7,-4 1-5,-1 1 1,-1 1-1,0 1 0,-8 10 0,3-10 1,2-2-1,4 1 12,-1-1-13,3 4-3,-3-4 1,0 3 8,3-2-4,4-2-2,-4 4-4,8-6 1,-9 3-4,7-1-5,1-1-8,1-3-15,2-1-3,0 3-15,3-4-6,0 3-11,5-7-11,-8 4-52,8-4-152,-8 8 46</inkml:trace>
          <inkml:trace contextRef="#ctx0" brushRef="#br0" timeOffset="5745.8192">4696 445 251,'0'0'70,"0"0"-6,0 0 1,0 0-19,0 0-3,-8 12 8,8-12-14,0 0 5,-8 5 0,8-5-10,-8 6 5,8-6-13,-10 9 15,2-3-1,1-1-8,-1 1-2,0 1 0,-2 0 2,-6 4-8,1 0 8,-1 4-7,4-1 1,-3-5-15,2 5 5,-3-1 1,-2 2-1,5-4 0,-2 3-12,-1-2 7,-2-1-2,5 3-2,-2-2 3,2-1 3,4-1-4,-2-4-16,4 3 5,-1-2-18,0 1-15,3-1-4,-3 0-8,3-2-9,5-5-60,-8 6-140,8-6 42</inkml:trace>
          <inkml:trace contextRef="#ctx0" brushRef="#br0" timeOffset="6423.1613">5173-2 225,'0'0'110,"0"0"-16,0 0-17,0 0-9,-36 23-11,31-13 15,-3-3-38,2 5 8,-5 4 5,1 2-14,0 1 9,-1 0-6,3-1-10,-2 2 7,0-1-8,5 2-2,-1 0-8,-1-2 2,1-1-11,1 2 19,0-2-25,0 4 8,2-8 13,1 0-14,2 6 9,0-6-4,0 0-10,0 1-2,0-6 4,0 2-10,2-2 9,-2 3-2,5-2 9,-2-2 4,0-1-11,-3-7 0,5 17 7,3-10 1,-3-3-22,0 4 17,-5-8 7,16 10-4,-9-7-6,-7-3 4,18 6-2,-18-6 7,24 0-12,-11 0 5,-13 0-3,40-6 8,-17 1-17,-2-1 3,2-2 11,11-7-2,-1-5-5,0 0 2,0-1-4,-4-3 4,2-1 2,-3 3 1,-4 3-9,-2-9 1,1 0 10,-5 9-7,-5-4-1,0 5 2,-5 0-6,2-3 1,-5-1-3,-2 4 20,-1-4 8,-2-1 0,-5 1 28,-3-11 6,-2 6-2,-5-7-3,-1 10 2,1 4-9,2 0-2,-3 4-4,4 0-6,-6 2-5,0 1-3,0 3-2,-3 5 1,3 1-5,-2 2-6,-4 6-2,1 1-8,1-1-7,1 6-8,-2 1 3,-8 8-29,-3 0 2,11-3-5,2 2-6,3-1-10,4-4-9,-2 6-8,1 0-9,-6 6-12,3-2-66,5-4-192,3-3 59</inkml:trace>
        </inkml:traceGroup>
      </inkml:traceGroup>
    </inkml:traceGroup>
    <inkml:traceGroup>
      <inkml:annotationXML>
        <emma:emma xmlns:emma="http://www.w3.org/2003/04/emma" version="1.0">
          <emma:interpretation id="{EB4D9BDD-888C-4E41-BFCD-481B40CF4093}" emma:medium="tactile" emma:mode="ink">
            <msink:context xmlns:msink="http://schemas.microsoft.com/ink/2010/main" type="paragraph" rotatedBoundingBox="6864,12720 12435,12265 12555,13737 6984,141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DB532B7-5750-4CC8-8F7F-A2B2802CA17B}" emma:medium="tactile" emma:mode="ink">
              <msink:context xmlns:msink="http://schemas.microsoft.com/ink/2010/main" type="inkBullet" rotatedBoundingBox="6909,13270 7448,13226 7453,13282 6913,13326"/>
            </emma:interpretation>
            <emma:one-of disjunction-type="recognition" id="oneOf1">
              <emma:interpretation id="interp1" emma:lang="kk-KZ" emma:confidence="0">
                <emma:literal>-</emma:literal>
              </emma:interpretation>
            </emma:one-of>
          </emma:emma>
        </inkml:annotationXML>
        <inkml:trace contextRef="#ctx0" brushRef="#br0" timeOffset="12432.0553">3971 1240 209,'0'0'21,"0"0"-10,0 0 8,0 0-10,-3-5-1,3 5 5,0 0-3,0 0 1,0 0-1,0 0-1,0 0-4,0 0 4,8-2 0,-8 2 0,0 0 2,8-3 0,-8 3-1,8-2 4,-8 2 4,10 0-11,-10 0-2,10-1-2,-10 1 1,15-4 2,-5 4 4,0 0-10,3 0 3,-2 0 3,2-2 4,-3 2-8,3 0-4,-3-4 20,3 4-8,0 0-9,-3 0 1,3-3 0,-2 3 3,2 0-7,6-2 1,2 2 18,-6-2-17,6 2-7,-3 0 10,-2 0-3,-3 0 0,0 0 0,0 0 3,-1 0 2,1 0-2,-2 0 3,2 0-8,-4 0 5,1 0-7,0 0 1,1-2 2,-1 2 6,1 0-6,-11 0 1,12-4 8,-6 4-9,-6 0 0,10 0 9,-10 0 6,8 0 11,-8 0-5,0 0 6,0 0-7,13 0 0,-13 0-3,0 0 6,5-1-5,-5 1-5,0 0-4,0 0 1,5-2 10,-5 2-2,0 0-1,0 0-13,0 0-1,0 0 4,0 0 9,0 0-5,0 0-1,0 0 0,0 0-4,-21-4 0,21 4-7,-18 0-2,10 0 4,-2 0 4,-3 0-2,0 4 7,0-4-5,-9 2-5,2-2 3,-1 0-3,0 1 1,0-1-1,1 0 3,2-1 2,-6 1-1,9-2 1,-1-2 3,5 4 0,-2 0-1,2 0-6,4-1 6,-4 1-4,1-3 2,10 3 16,-16 0-13,9-2-7,7 2-1,-13 0 0,13 0 1,-11-2 5,11 2-4,-7 0-5,7 0 15,-8-3-11,8 3 1,0 0 0,0 0-5,-11 0 2,11 0-5,0 0 10,-10 0-3,10 0 0,0 0-3,0 0 1,0 0 6,-10-2-6,10 2 4,0 0-5,0 0 2,0 0-4,0 0 5,0 0-13,0 0-5,0 0 1,0 0-8,0 0-14,0 0 0,0 0-7,0 0-38,0 0-101,26 2 33</inkml:trace>
      </inkml:traceGroup>
      <inkml:traceGroup>
        <inkml:annotationXML>
          <emma:emma xmlns:emma="http://www.w3.org/2003/04/emma" version="1.0">
            <emma:interpretation id="{9B56694B-5A72-471B-8EBB-684E666BDF98}" emma:medium="tactile" emma:mode="ink">
              <msink:context xmlns:msink="http://schemas.microsoft.com/ink/2010/main" type="line" rotatedBoundingBox="7523,12666 12435,12265 12555,13737 7643,14138"/>
            </emma:interpretation>
          </emma:emma>
        </inkml:annotationXML>
        <inkml:traceGroup>
          <inkml:annotationXML>
            <emma:emma xmlns:emma="http://www.w3.org/2003/04/emma" version="1.0">
              <emma:interpretation id="{3B113B97-1D48-4538-B996-916BDC5D707A}" emma:medium="tactile" emma:mode="ink">
                <msink:context xmlns:msink="http://schemas.microsoft.com/ink/2010/main" type="inkWord" rotatedBoundingBox="7540,12884 9696,12708 9778,13711 7622,13887"/>
              </emma:interpretation>
            </emma:emma>
          </inkml:annotationXML>
          <inkml:trace contextRef="#ctx0" brushRef="#br0" timeOffset="13589.7673">5290 895 250,'5'-10'36,"-2"8"-1,-3-3-12,0 5 9,2-6-11,-2 0 3,0 6-7,1-8 14,-1 3 3,3 1 2,-3-2-1,0-1-1,-3 3-3,3 4-1,-1-9 7,1 4-10,-2 0 13,2 1-18,-6 0 7,4-1-12,-6 1 3,0-2-2,3 4-1,-5 0-5,-1-1 3,1 1-11,0 0 6,-3 2 1,0 2-6,2 0 2,-2-2-4,1 5 5,1 1 6,-7 2-14,0-1 1,6 2 3,-1 0-3,-2 2 2,2 0-6,0-4 4,3 1 4,4 2-6,-1-3 4,1 2-1,1-2 1,0 2 7,0 0-13,2 3 18,1 0-10,-3-5-4,5 4-3,-3 0 3,3-1-1,0 2 0,0-5 3,3 2-3,-1 0 1,1-2-2,-1 2 2,1-2-1,-1 0 7,1 0-7,2 0 0,0-2 2,-2 1 6,2-3-3,0-1-2,-2 2-3,-3-4-6,0 0 8,13 6 1,-13-6 0,10 1-2,1-1 1,-11 0-2,20-7-3,-9 3 9,6-3-2,1-2 0,-5 0-2,5-1 1,-3 0-6,1-4 1,-1 4 2,1-4 7,-1 2-8,-2-1-8,0 0 4,3 2 5,-6 0 9,-3 0-9,3 2-1,-5 1 1,3-1-1,-3 2-1,0-3 7,0 6-2,-2-1-6,2-2 7,-2 3-6,-1 2 0,1-4 5,-3 6 2,5-5-9,-5 5 6,3-3 1,-3 3-6,0 0 5,0-6-7,0 6-4,0 0 7,0 0 4,0 0 1,0 0 8,0 0-14,0 0-2,0 0 4,0 0 0,-13 13-2,8-9 1,-1 3 1,-1-1-1,1 6 2,1-5-3,-8 7 1,3 2 2,4 1 2,-5 1-4,1-1 11,2-4-9,-2 6 0,-1-3 4,4 0-8,-1 3 3,-3-3-7,4 3 11,-1-1-3,0 0-4,0 1 1,1-3 3,1 3 1,1-5 4,-2 1-4,-1 4-2,3-2 1,-1-3 1,1-3 6,0 0-8,0 1-6,0-3 8,2 1-2,-3 2 3,-2 2 7,0-1-7,0-1 6,1-3-6,1 2 2,-1-1-7,1-2 1,1 3 3,-2-5 2,-1 4 5,-5 4-5,0-4-7,0 4 3,0-6-2,0-1 3,3 0-1,-1 0 4,-7 2-2,4-2 5,-4 1 0,-3-5-1,3 5 8,-3-4-1,6-2-6,-6 1-3,3-1 9,2-4-10,3 2 4,1 2 3,2-2-4,0-2-10,0 2 9,-1-3 3,1 1-4,2 2-4,3 0 13,5 0-6,-13-2 0,13 2-12,-10 0-5,10 0 1,-5-2-3,5 2 1,0 0-19,-8-2 4,8 2-21,0 0-4,-3-6-20,3 6 22,0 0-53,0 0-120,0-3 37</inkml:trace>
          <inkml:trace contextRef="#ctx0" brushRef="#br0" timeOffset="18212.704">5697 754 260,'-5'-8'62,"5"8"-6,-2-4-16,2 4 11,-3-5-4,3 5-4,0 0-7,-5-4-7,5 4-4,0 0 8,-3-2-6,3 2-9,0 0 2,0 0-4,-2-6-8,2 6-3,0 0 3,0 0-1,0 0 1,0 0-4,0 0 1,0 0 2,0 0-6,0 0 3,0 0-4,0 0 8,0 0-11,0 0 4,0 0 1,0 0 4,0 0-10,0 12 8,0-12-3,0 7-1,2-2 0,-2 2 4,0-3-5,3 3 1,-3 1 3,2-2-6,-2 1 9,3 1-7,0-2 2,-3 3 5,5-2-5,-3 2-4,1-2 6,2 2-3,-2 1 1,2-3 6,3 2-6,-3 0 2,-3-2-2,6-1 4,-3 0-1,1 3-4,1-2 2,-1 1-2,-1 0 3,2 2 2,1-3-1,-3 1-4,3-1 0,-3 0 1,1 5-2,1-5 5,1 3-4,0-4 8,-3 2-8,3-3 7,-2 5-5,-1 1 1,1-5-3,1 1 5,1-1-2,-3 2-7,3-2 11,-3 2-7,3-3 3,0 1 2,-3 1-6,0-2 4,0-3-3,3 5 0,-3-4 5,3 3-6,0-1 7,-3 0-9,0-2 5,0 3-4,3-4 2,-3 3 2,0-3 1,3 2 5,0 1-12,-3 0 6,0-2-6,3-1 8,-5 2 1,2-2-7,-1 1 4,1-1 0,0 1 3,-5-3-7,8 6 7,-6-3-7,-2-3-1,8 2 4,-5 0-1,-3-2-5,5 4 6,-5-4-2,5 4 2,-5-4 5,5 2 0,-5-2-8,6 1 2,-6-1-1,7 6 5,-7-6 0,0 0 1,5 2 7,-5-2-16,0 0 2,3 2 8,-3-2-2,5 3-7,-5-3 6,0 0 1,0 0 1,3 4-4,-3-4 4,0 0 0,0 0 0,0 0 5,5 2 11,-5-2-12,0 0-6,0 0 6,0 0-4,0 0-1,0 0-4,-8 7 7,8-7-6,-5 5-2,0-3 7,0 1 2,-3 3-8,0 0 7,-2-2-3,-1 0-2,1 3-2,-4 2-1,-7 1 6,3 1-3,0 1 0,-3 0-2,0 2 0,-12 4 2,7-1-3,5-6 2,4 0 4,-1 1 4,0-1-9,0 3 0,-3-3 7,8 0-7,-2 0 2,-1-2-4,6-2 8,-3 0-9,5 0-6,-2-2-6,3-1-6,0-2-7,2 4-4,-1-5-5,4 5-5,-3-5-5,5-1-2,-8 6 0,5-2-6,3-4-31,0 0-100,-5 2 34</inkml:trace>
          <inkml:trace contextRef="#ctx0" brushRef="#br0" timeOffset="18751.7833">6153 1344 260,'-3'4'53,"1"-1"-7,-3 2-2,2-1-6,-2 0 6,0 4-8,0-2 2,-3 1-5,0 0-2,-2 0-2,2 1 1,0 0-1,-7 6-1,4-5-4,-4 4 4,2-2-1,4-2-7,-4-2 1,0 7-3,0-5-4,0 0-1,3 2-2,-6-1 10,0 2-6,4-1-4,-1-2 1,-3 4-2,1-3 3,4-2-4,-2-1-1,4 0 0,-1 2-3,2-2 2,-2-3-5,2 3 1,-2-1 4,2 1-4,0-3 3,-2 3-7,2-2 8,0-1-7,3 1-2,-3 2 2,0-4 11,3 2-3,-2-2 0,1 2-7,1-3 0,3 1 9,-4 1-12,1-2-2,3 0-7,-4 1 1,6-3-5,-7 5-10,7-5-5,-5 4-11,5-4-1,-6 5-2,6-5-4,-1 2-47,1-2-110,0 0 35</inkml:trace>
          <inkml:trace contextRef="#ctx0" brushRef="#br0" timeOffset="19550.0711">6521 786 255,'0'0'107,"0"0"-12,0-5-17,0 5-2,0 0-12,0 0-16,0 0 4,0 0-1,-3-8-8,3 8-10,0 0-10,0 0 5,0 0 0,0 0-7,0 0-2,0 0-1,0 0-1,0 0 3,-13 10-8,8-5 1,2 1-5,-2 0 12,0 3-3,0-2-6,2 2-3,-2 0-3,0 0 0,-6 8 2,4 1 3,-1 1-6,0-1-1,0 1-4,3-1 5,0 1 4,0 0-7,2-3-2,-2 2 8,2-2-3,1 3-4,-1-3 0,3 3 1,-2-6 5,2-1 12,0 0-17,0-1 3,0-2 0,0 4-1,0-5 2,2 2-6,1-1 2,-1 1 0,1-3-3,0-1 1,-1 3 9,1-4-2,-3 2 0,2-5-5,1 5 6,0-2-6,-1-2 2,3 1-1,-2 0-2,2-1 5,-2-1 1,2 4-6,0-4 2,-5-2 3,13 1-5,-8-1 0,0 0-2,-5 0 6,0 0-5,26-1 5,-15-1-3,-4-4 4,1 1-5,2 3 6,-2-4 0,0 0-4,2 0-3,-2-1-2,0-3 3,-2 4 11,10-8-3,-3 4-7,-5 1-1,2 0-2,-2-2 1,-1 3 7,6-8-5,0 0 1,-2-1-2,-4 2 3,4-2-12,-3 4 18,-3 1-9,3-5 2,-1-1-2,-2 2 2,6-3-6,-6 2 7,0 0-7,-1 0 4,1 1-4,-2-2 4,2-1-4,-5 3 1,-3-2 6,3-1-3,0 1 5,-2-4-4,-3 6 3,1-2 2,-1 4-7,-1-1-3,1 4 19,0 0-5,0 1-10,0 4 1,0-4-1,-3 1 1,0 4 4,3-5-2,-3 6 6,0 0-6,1 1 3,-1 3-6,-3 0 3,11 0-7,-18 3 5,8 1-13,-3 0-4,5 3-16,-10 6-1,5 1-2,2-3-11,0 5-8,1 0 3,-3 1-8,3 1-15,2 1-46,0-1-144,0-2 45</inkml:trace>
        </inkml:traceGroup>
        <inkml:traceGroup>
          <inkml:annotationXML>
            <emma:emma xmlns:emma="http://www.w3.org/2003/04/emma" version="1.0">
              <emma:interpretation id="{48EDDB59-E454-4061-AAB2-AFD4E474341F}" emma:medium="tactile" emma:mode="ink">
                <msink:context xmlns:msink="http://schemas.microsoft.com/ink/2010/main" type="inkWord" rotatedBoundingBox="10026,12462 12435,12265 12555,13737 10146,13934"/>
              </emma:interpretation>
            </emma:emma>
          </inkml:annotationXML>
          <inkml:trace contextRef="#ctx0" brushRef="#br0" timeOffset="20639.2257">7590 342 214,'0'0'59,"0"0"-10,0 0-5,-16 10-7,11-3 4,-3 0 7,0 1-4,-2-2-10,-3 11 5,-3-3-6,4 3-6,-4-2 7,2 4-7,-12 9-3,3 1 2,-1-1 6,1 0-6,0 3-4,-1-2-3,1-1-1,1 4 3,4-2-7,0 3 5,0 3-7,5-5 5,0 2-10,0-1 6,3 1 1,-1 1-3,1-1-2,5 1-2,0-2 6,2-3-5,0-4 8,3-3-10,0 1 7,6-3-3,-1 1-1,0-3-6,0 1-3,3-3 2,2 0-15,-2-5-7,0 1 2,-3-3-10,3 1-10,2-6 3,-2 4-15,0-6-4,2-1-46,0 3-119,1-2 39</inkml:trace>
          <inkml:trace contextRef="#ctx0" brushRef="#br0" timeOffset="21264.1677">8004 577 209,'-8'18'75,"3"-11"-9,0 3-16,-1-1 3,1 1-11,0-1 1,-5 12-7,2-3-4,-5 1-3,3 0 4,-3-1-3,-5 12-2,5-5-9,0-4 5,2-2-6,1 0-4,-2-4 9,2 6-16,0-2 8,2 0-1,-3-3-4,1-1-3,5-1 6,0-2-8,0 0 0,-1-5 9,4 0-13,-1-2 12,1 0-2,-1 1 0,3-2-3,-3 0 0,3-4-2,0 0 1,-2 3 1,2-3-5,0 0 4,0 0 0,0 0 3,0 0-3,0 0 2,0 0-8,8-11 0,-6 5 4,1 3-1,-1-3-1,4 0-6,-1-3 7,0-1-8,3 4 7,-3-3-2,3-4 3,2 0-4,0 1 0,-2-2 0,0 5 0,4-7 1,-5 4 9,4 0-11,-4 4 2,1 0 1,-3 0-3,3 0 6,-3 1-3,3-2-2,0 2 2,0 1-2,-1-3-5,-1 1 8,4 1-4,-2-2 1,-1 2 3,1-2-5,0 2 5,0-3-2,2 4 0,-2-2-3,0 0 3,-1 0 0,0-1-2,1 4-3,-1-4 3,-1 5 2,1-4 4,1 2-6,0-1 1,0 1 3,-3-1 0,0 3 1,3-3-8,-3 5 2,0-5 9,0 5 6,-2-1-12,-3 3-9,5-2 7,-5 2-6,5-4-1,-5 4-6,0 0-4,5-2-12,-5 2-11,0 0-6,0 0-12,0 0-42,-2 16-116,-3-10 37</inkml:trace>
          <inkml:trace contextRef="#ctx0" brushRef="#br0" timeOffset="23909.9193">9506 380 970,'-2'21'40,"-1"-2"-21,0 2 29,-2 2-1,0 12-13,4-2 11,-7 3-43,0 4 37,3-4-49,-3 2 10,-2 0 15,2 2-12,-2-4 10,0 4-3,-3 7-3,0-1 20,-3 1-18,-12 20-15,7-16 20,0-7-21,-1-2 60,2 1-71,-4-3 9,-2 2 31,-2-4-49,7-6-108,-7 4-76,1-1-18,-2-3-115,-20 24-77,2-10 421,14-11 0,3-7 0,-4-3 0,3-5 0,-3-1 0,-2-7 0,1-5 0,4-2 0,3-5 0,-3-3 0,-3-4 0,8 1 0,-1-4 0,4 3 0,-6-3 0,3-3 0,-7-1 0,-4 3 0,3-5 0,-8 0 0,3 8 0,0-5 0,1-2 0,-2 6 0,-7-4 0,-20-1 0,-2 4 0,4 1 0,-23-133 0</inkml:trace>
          <inkml:trace contextRef="#ctx0" brushRef="#br0" timeOffset="21684.2415">7957 858 228,'3'4'54,"-3"-4"-19,5 7 9,-5-4-21,0-3 8,2 6-1,1-1-9,0 2 9,-1 0-10,-2 0 0,3-3-3,-3 3 3,0 1-3,0-2 4,0 4-1,0-3-3,0-1-4,0-1 1,0-1-5,0 2 10,-3 1-9,3-1-2,-2-4 6,2 8-7,-3-3 2,3-3 2,-3 0 0,3 2 0,0-6 3,-2 9 4,2-7-4,0-2 10,-3 6-9,3-6 0,0 0 5,0 0-2,-2 3 2,2-3-14,0 0 2,0 0 2,0 0-4,0 0-1,0 0 14,0 0-16,0 0 0,0-17-5,2 16 11,1-8-7,-1 2 3,1 0-10,0-5 9,2 3-2,0-1 1,3 1-2,-3-2-1,8-3 6,-5-1-2,5-2 0,-2 0-8,2 1 12,0-1-15,0 4 4,3-3-9,-1 2-4,3 0-8,-2 1-1,2 0-12,-3 2-9,4-1-7,-3 4-41,-3-3-109,0 2 36</inkml:trace>
          <inkml:trace contextRef="#ctx0" brushRef="#br0" timeOffset="22601.6885">8471 658 225,'0'0'48,"8"-6"-7,-6 2 0,-2 4-9,5-4 4,-2 2-8,-3 2-3,5-7 7,-2 5-11,-1-5 3,1 4 7,-3 3 2,0-8 2,3 3 1,-1 3 1,-2 2 4,3-9-2,-3 5-5,0 4 4,-3-6-6,3 6-2,-2-5-6,2 5 4,-3-7-8,3 7-4,0 0-2,-8-2 0,8 2-3,-15 2 1,7 1-2,-2 1-1,-1 3 9,1-3-12,-6 11-2,-2-4 0,4 1 6,-4 2-3,2 0-5,1-1 6,-1 4-2,1-1-10,2 1 6,2-4-2,-2 4-3,3-1 4,2 0 8,3 0-1,0-5-4,2-1-3,1 1-2,-1-2 10,3 1-9,-2-1 0,4-2 0,-2 2-1,3-4 0,-3 2 9,2-2-2,-2-5 1,6 9-1,-1-7 0,-5-2 0,8 2 3,-8-2-5,7 4 5,-7-4-5,16 0-3,-16 0 0,18-4 1,-8 2 0,1 0-2,-1-5 4,0 1-2,1 3 5,-1-4-3,0 0-3,6-3 0,1-1 2,-7 1 0,3 1 0,-5 0 2,0 2-6,-1 0-5,1 1 0,-3-2 11,0 1-7,1 0-3,-4-1 4,3 5-6,-2 1 7,0-3 4,-3 0-4,0 5 4,5-6-4,-5 6-2,2-5-4,-2 5 7,0 0-10,0 0 0,0 0 6,0 0 2,0 0 1,0 0-6,0 0 12,0 0-7,-7 21 0,1-16 1,4 6-3,-3-1 0,2-1-3,-2 2 8,0 0-4,-3 5 5,3-3-1,0 0 2,2-1-1,-2-3 2,2 2-10,3 0 11,-2 0-12,2-2 9,-3 0-4,3 2-1,0-6 1,0 5 3,0-6-9,3 5 1,-1-4 3,-2-5 6,0 0-6,8 7-1,-8-7 0,0 0 8,18-2-8,-18 2-1,18-10 10,-10 4-11,5-1 1,0-3 4,5-1-1,-2-1 4,-1-1 8,-1-2-14,4 0 3,-2 5-2,-3-7 1,2 3-4,1 0 8,-3 1-3,-3 1 6,1 1-5,-4 1-6,1 3 2,-3-1 3,0 3 0,1 0-2,-4 0 1,3 1 2,-2 2 4,0-3-8,-3 5-2,5-3 2,-5 3-5,0 0 9,0 0 0,0 0 1,0 0-2,0 0-3,0 0-3,-8 14 4,3-7 0,0 1-5,-1 5 6,-1 4 7,-4 1-8,1-3 0,2 5 5,-2-2 3,2 1-5,-2 1 4,-1 4-1,1-6-3,2 3 3,-7 8-3,4-5 1,-2-5-8,7-3-8,-2-3-7,3-3-8,-3 2-10,3-3-9,3 0-7,-4-2-9,1-1-38,0 0-120,0-2 39</inkml:trace>
          <inkml:trace contextRef="#ctx0" brushRef="#br0" timeOffset="22920.7924">8543 682 256,'6'-8'57,"-1"6"-8,0 1-1,3-5-7,2 2-7,-1-2-3,4 3 1,5-5 1,-2 1-13,4 1 6,-2-2-3,3 4-5,-5 0-2,-1-1-1,-2 3 1,0 0-8,-4-2 3,2 4 2,-1-2-2,0 2 0,1 0-4,-4 2 0,1-2-2,0 6-18,0-4-7,-3 0-16,0 1-4,-2 1-33,-3-4-85,7 7 27</inkml:trace>
          <inkml:trace contextRef="#ctx0" brushRef="#br0" timeOffset="23438.1349">9159 864 226,'11'-14'37,"-1"6"-5,-2-2-3,0-1-3,-1 3 0,-1 0-6,-1 0 8,0-1 1,0 4 3,0-5 2,-2 4 4,2-1 9,-2 3-2,-3-3-8,0 2 4,0 0 2,0-1-2,0 6 0,-3-8-5,0 3 1,1 2-7,-1-3-3,3 6 1,-10-2-3,5 0-8,5 2 3,0 0 5,-24 4-13,14-1 4,0 3 5,-1-1-9,-7 5 3,8 1-6,-4 1 5,-2 2-5,3 2-9,0-2 16,0 5-9,0-4-6,3 2 4,2-1-5,-2 0 7,2 3 3,-2-2-14,5 3 8,-1-4-4,1 1 2,0-6 7,5 1-8,-2-2 3,4-1-4,1 5-3,-3-6 3,5 2-7,-3-2 3,4 0 9,-1 1-11,0-3-2,3 1 2,0-1 0,-1-2 7,4 1-3,-4-3 3,4-2-8,2 2 2,-13-2 0,23-2 3,-2 2 5,1-2-8,-2-5-3,1 2-10,0-1 0,0-4-1,-1 1-16,1-3-2,0 0-18,-1 2-8,-5-4-51,3 4-135,0-6 44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2-24T14:39:20.20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CD46759-12A6-48D3-8279-EBD32DB6A7A7}" emma:medium="tactile" emma:mode="ink">
          <msink:context xmlns:msink="http://schemas.microsoft.com/ink/2010/main" type="writingRegion" rotatedBoundingBox="10593,10827 11323,10827 11323,11158 10593,11158"/>
        </emma:interpretation>
      </emma:emma>
    </inkml:annotationXML>
    <inkml:traceGroup>
      <inkml:annotationXML>
        <emma:emma xmlns:emma="http://www.w3.org/2003/04/emma" version="1.0">
          <emma:interpretation id="{0933B1AA-1604-4979-98BD-90D647EF21C5}" emma:medium="tactile" emma:mode="ink">
            <msink:context xmlns:msink="http://schemas.microsoft.com/ink/2010/main" type="paragraph" rotatedBoundingBox="10593,10827 11323,10827 11323,11158 10593,111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04981A-72D4-489D-8A61-9614EC2DADE9}" emma:medium="tactile" emma:mode="ink">
              <msink:context xmlns:msink="http://schemas.microsoft.com/ink/2010/main" type="line" rotatedBoundingBox="10593,10827 11323,10827 11323,11158 10593,11158"/>
            </emma:interpretation>
          </emma:emma>
        </inkml:annotationXML>
        <inkml:traceGroup>
          <inkml:annotationXML>
            <emma:emma xmlns:emma="http://www.w3.org/2003/04/emma" version="1.0">
              <emma:interpretation id="{8D283FEC-A88A-460C-A3AD-96D55906B113}" emma:medium="tactile" emma:mode="ink">
                <msink:context xmlns:msink="http://schemas.microsoft.com/ink/2010/main" type="inkWord" rotatedBoundingBox="10593,10827 10642,10827 10642,10878 10593,10878"/>
              </emma:interpretation>
            </emma:emma>
          </inkml:annotationXML>
          <inkml:trace contextRef="#ctx0" brushRef="#br0">49 51 233,'-8'-3'103,"3"1"-6,-3 0-11,6-2-20,2 4-6,-8-5 2,8 5-20,-8 0 0,8 0 2,-2-7-10,2 7-4,-5-2-7,5 2-11,0 0-21,-3-4-8,3 4-18,0-6-23,0 6-35,0-7-110,0-2 36</inkml:trace>
        </inkml:traceGroup>
        <inkml:traceGroup>
          <inkml:annotationXML>
            <emma:emma xmlns:emma="http://www.w3.org/2003/04/emma" version="1.0">
              <emma:interpretation id="{03E7B9E7-75E4-43A5-AD2F-6FB1A3E675C6}" emma:medium="tactile" emma:mode="ink">
                <msink:context xmlns:msink="http://schemas.microsoft.com/ink/2010/main" type="inkWord" rotatedBoundingBox="11223,10940 11323,10940 11323,11158 11223,11158"/>
              </emma:interpretation>
            </emma:emma>
          </inkml:annotationXML>
          <inkml:trace contextRef="#ctx0" brushRef="#br0" timeOffset="265.386">630 331 241,'0'0'51,"13"-9"-15,-8 2-5,8-12-15,5-12-25,-3-8-18,-2-6-28,10-23 11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1985.87878" units="1/cm"/>
          <inkml:channelProperty channel="Y" name="resolution" value="3181.26221" units="1/cm"/>
          <inkml:channelProperty channel="F" name="resolution" value="2019.97522" units="1/in"/>
        </inkml:channelProperties>
      </inkml:inkSource>
      <inkml:timestamp xml:id="ts0" timeString="2021-02-24T14:55:02.62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427E23-B02A-4F63-8F66-F649C4A7B639}" emma:medium="tactile" emma:mode="ink">
          <msink:context xmlns:msink="http://schemas.microsoft.com/ink/2010/main" type="writingRegion" rotatedBoundingBox="31962,14274 23847,16845 22233,11747 30347,9176"/>
        </emma:interpretation>
      </emma:emma>
    </inkml:annotationXML>
    <inkml:traceGroup>
      <inkml:annotationXML>
        <emma:emma xmlns:emma="http://www.w3.org/2003/04/emma" version="1.0">
          <emma:interpretation id="{F7126240-4028-4A5C-A35D-0FCD1EE0A489}" emma:medium="tactile" emma:mode="ink">
            <msink:context xmlns:msink="http://schemas.microsoft.com/ink/2010/main" type="paragraph" rotatedBoundingBox="30636,14694 23847,16845 23530,15843 30319,136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7FDB284-C51C-4455-A624-0513CD15E751}" emma:medium="tactile" emma:mode="ink">
              <msink:context xmlns:msink="http://schemas.microsoft.com/ink/2010/main" type="line" rotatedBoundingBox="30636,14694 23848,16845 23530,15843 30319,13693"/>
            </emma:interpretation>
          </emma:emma>
        </inkml:annotationXML>
        <inkml:traceGroup>
          <inkml:annotationXML>
            <emma:emma xmlns:emma="http://www.w3.org/2003/04/emma" version="1.0">
              <emma:interpretation id="{176CE892-4D06-46C8-A72E-D9FA90AD67B1}" emma:medium="tactile" emma:mode="ink">
                <msink:context xmlns:msink="http://schemas.microsoft.com/ink/2010/main" type="inkWord" rotatedBoundingBox="30610,14612 29250,15042 28973,14168 30333,13737"/>
              </emma:interpretation>
            </emma:emma>
          </inkml:annotationXML>
          <inkml:trace contextRef="#ctx0" brushRef="#br0">5674 8052 214,'18'0'27,"-5"0"-10,0 0 2,0 2-9,0-4 1,-1 2-1,-1 0-1,-5 0 1,5 0-2,2 0 1,-6 0-4,6 0-2,-2 0 4,-1-2-5,0 2 3,3 0-5,0-3 0,8 1 1,-6 2-1,4 0 9,-6-3-4,1 1-7,4 0-1,0 0 0,0 0 6,3-1 0,-6 1 0,1 2-6,-3-2 5,0 2-5,-3-2 7,0 2-4,1 0-1,-11 0 1,15-4 1,-6 4 1,-1 0-2,-8 0 3,13-1 6,-13 1-3,8 0-1,-8 0-4,10-2 3,-10 2-5,0 0 5,11 0 7,-11 0-8,0 0 1,0 0 4,7 0 2,-7 0-7,0 0 0,0 0 4,0 0 3,0 0-2,0 0 0,0 0-2,0 7-4,0-7 5,0 0-4,-15 4 8,7-2-9,0 3 5,-5-3-7,3 2 4,-2-1 0,-6 4 3,-2-3-27,-4 1 25,1 0 0,2 2-3,-5-3 2,3 3 5,-14 0-7,5-3 4,7 4-7,-1-4 6,2 1-9,1 0 3,-3-3 5,-9 5-1,2-3 2,-4-2 2,9 3-2,2-3-7,0 4 4,4-5 17,-4 5-29,0-4 14,3 2-2,0-2-4,-1 1 2,1-1 0,0 1 0,3-1 9,0 0-25,-4 1 22,9-3-6,-6 4 1,6-4 1,-1 2-1,6 1 1,-3-3-1,3 0 6,-1 0-3,11 0-9,-17 1 10,7-1-2,10 0 0,-18 4-12,8-4 14,10 0-5,-13 0 1,13 0 11,-13 2-12,13-2 4,-11 0-5,11 0 5,0 0-2,-15 0-2,15 0 0,0 0-6,-16 0 9,16 0-16,0 0 13,0 0 3,-13-2-6,13 2 5,0 0-2,0 0 4,-10-4-8,10 4 5,0 0-8,0 0 10,-13-1-2,13 1-6,0 0 5,-8-3 4,8 3-12,0 0 8,-10-2-3,10 2 6,0 0-3,-8-4 5,8 4 1,0 0-6,-6-3-3,6 3 7,0 0-2,-11-4-4,11 4 5,0 0-6,0 0 7,-7-5-2,7 5-5,0 0 3,0 0-3,-8-3 3,8 3 3,0 0-3,0 0-1,0 0 3,-8-2-3,8 2-3,0 0 1,0 0-1,0 0-4,0 0 8,0 0 1,-10-4-7,10 4-1,0 0 5,0 0-1,0 0-3,0 0-1,0 0 3,0 0 4,0 0 4,0 0-1,0 0-4,20-9-5,-9 7 5,-4-2-2,3 1-3,2-1 10,-1 2-5,10 0 1,-3-2-4,2-1 4,1 0 0,2 0-6,1 1 2,-4 2 10,2-3-9,4 0-3,0 3 2,-3-5 2,16 3 0,-8-2 0,7-1-2,-10 6 0,-2-2 7,-5 1-9,0 0 14,-1-1-18,4 1 13,-6 2-7,-1 0-3,-2 0 14,-2 0-8,0 0 1,0 2 2,-3-2-2,1 0-2,-1 3 6,-2-3-6,2 2 4,-2-2 1,0 2-5,-3 1 14,3-2-11,-3 1-1,0 2-3,0-3-10,0 2-5,0 0-8,-2 1-18,0 2-49,2-5 19</inkml:trace>
          <inkml:trace contextRef="#ctx0" brushRef="#br0" timeOffset="1044.1978">5684 7561 225,'0'0'41,"0"0"-2,0 0-8,0 0-5,0 0-3,0 0-1,0-7-12,0 7 2,0 0 4,0 0-8,0 0 0,0 0-2,-13 21 1,8-13 4,-6 12-16,1-4 10,-3 3 3,3 0 2,-1-2-1,-7 16 0,9-8-1,-4-1-5,6-3 1,-9 11-1,3-4 0,0 4 0,0 1-2,-2-1 8,2-4-5,5-3 6,-2 8-6,-1-6 2,1-5 0,2 0-3,-2 11 0,-1-5 3,5-5 9,-4-3-15,2 1 0,0 0 3,-5 14 1,0-10 3,3-2-7,2-4 1,0 2-2,-2-1 6,-3 13-3,0-11-4,5 1 4,-2-8-4,2 3-1,0-1 3,-2 1 7,2-2-5,1-1 5,1-2-3,3-1 1,-3-3-2,1 3-2,0-5 3,0 3 3,0-1 0,2-2-2,-2-1-1,5-6 0,-5 12 6,0-8-7,5-4-1,-3 10 2,3-10 0,0 0 26,-5 7-29,5-7 0,0 0 1,-3 4-5,3-4 3,0 0 0,0 0 5,0 0-6,0 0-2,0 0-2,8-18-7,-3 9-1,3-1 1,0-7 1,2-1 0,3 0-3,-4-1 1,1-1-8,1-1 5,7-10-1,-5 6 0,5-7-2,-3 0 3,1-2 6,-1 3-3,1-3 5,0 1-2,-1 2 1,-1 0 2,2-3-5,-3 3 2,0-2 4,0 7 2,-3 2-2,6-7-3,-4 5 5,-4 3-7,5-9 10,-2-1-1,-1 7-2,0 3-6,-2 2 5,-3 1 3,3-3-8,-3 4 5,3-2 2,-4 2-3,4-1 3,-6 2 3,3 1 0,-2 3-7,-1 0 7,1 6-5,0-5 0,-1 7 5,-2 1 2,3-4-7,-3 9 8,2-10 2,-2 7-3,0 3-9,3-8 14,-3 8-6,0 0-1,0-9-1,0 9 2,0 0 1,0 0-4,0 0-6,0 0 8,0 0 0,0 0-1,-18 25-2,13-11-2,-6 8 10,5-7-10,-4 6 2,-1-2 6,-7 15-3,5-3 5,-2-2-1,-1 4-4,3-1 3,0-1-1,0 1 0,3-4 4,0-5-8,4-4-1,-7 17 9,3-9 0,2-4-4,2-1 1,-2-2-6,0 2 10,3-1-5,0-1 5,2 1 1,-4 0-6,-1-1-1,3-3 3,-3 4-11,0-4-10,6 4-12,-6-6-35,0-1 14</inkml:trace>
          <inkml:trace contextRef="#ctx0" brushRef="#br0" timeOffset="2437.5279">5124 8112 214,'15'0'7,"-2"-3"0,3 1-2,-3 2 7,2-2-6,-2 0 3,-3 0-3,2-1 1,1 0 2,8 3-5,-3-2 5,0 0-7,0 1-1,3-2 3,-3 3-1,-3-3 0,6 3 0,-7-2 3,4 0-4,-5 2-4,0-3 10,8 3-6,-5-3 3,-1 3-4,1-1 2,2 1-1,2-4-1,-4 4-2,-1 0-1,5-2 5,1 2-3,-6-1 3,1 1 2,-1-3-3,6 3-4,0 0 2,-1-2-3,-2 0 5,-2-1 1,-4 1-5,1 2 1,0-2 5,-1 2-5,1-2 2,-2 2-2,2-3-4,-3 1 5,0-1 0,1 3 3,-1 0 2,0-2-4,1 2-1,-1 0 3,-2-2-4,0 2-2,-8 0 6,14-2-3,-9 2 1,-5 0-2,10 0 10,-10 0-6,8-2 2,-8 2-7,0 0-1,11 0 2,-11 0 1,0 0 4,0 0-5,10 0 5,-10 0-5,0 0-1,8-3-1,-8 3 5,0 0-2,0 0-5,0 0 10,7 0-7,-7 0 8,0 0 0,0 0-1,0 0 4,0 0-3,0 0 2,0 0-10,8 3 5,-8-3 0,0 0 1,0 0-2,0 0 5,0 0-2,0 0-5,0 0-5,0 0 10,0 0-5,0 0 4,-20 6-5,14-6 1,-4 2 6,0 1 1,-1-1-2,-2 1-5,4-1-2,-4 0 4,-7 3-2,-1-1 3,0-1 1,-2 0 0,0 2-4,-3 1 2,2-2 4,0 2-5,-2-3 2,0 2-3,-10 2 4,0 0 1,5 0-2,-4 2-6,-4-1 7,13-5-2,-3 4-1,6-1 5,0 0-2,-12 4-2,4-3-5,5-3 4,3 2 1,2 1-7,-2-1 10,2 1-5,-1-3 5,1 2-3,-5 0 3,6-1 1,-4 1-3,1-3 0,2 4 8,1-3-4,-1 1-7,2-1 3,0 2-1,1-5-1,3 5-7,2-2 6,2-4-3,-1 2 6,1 1 7,3 1-6,-2-4-6,10 0 7,-18 2-5,8-2-5,10 0 5,-13 2-2,13-2-5,-12 0 0,12 0 4,-13 0-2,13 0-1,0 0 7,-15-2-2,7 2-3,8 0 2,0 0-5,-11-4 6,6 2-2,5 2 0,0 0-3,0 0 8,0 0-8,-13-5 0,13 5-1,0 0 5,0 0-1,-5-2-4,5 2 7,0 0-7,0 0 8,0 0-4,-5-6 0,5 6-1,0 0 0,0 0 11,0 0-22,0 0 15,0 0-3,0 0 0,0 0 0,0 0 5,0 0-4,0 0 2,0 0-1,0 0 5,0 0-4,0 0 3,0 0-6,21-7 3,-21 7-4,10 0 1,-10 0-2,18-2 5,-8-2 3,1 4-6,-1-3 0,-1 3-3,4-2 6,8 0 2,0 0-5,-6 0 1,6-1 0,-3 1 0,-3 2-4,1-3 1,7 1 4,-3-2 4,-2 4-9,5-5 6,-2 5 0,2-5-5,0 4 2,1-5 2,4 5-7,-6-5 5,4 4 3,-3-3-4,3 2 5,-2 0-1,1-1-6,-1 3 8,-1-4-9,-1 3 9,-1 0-2,-1-1 0,-1 1 1,-4 2-7,-2-2 8,0 2-1,-3 0-5,3 0 4,-2 2-3,-1-2-21,-2 0-27,1 2 10</inkml:trace>
        </inkml:traceGroup>
        <inkml:traceGroup>
          <inkml:annotationXML>
            <emma:emma xmlns:emma="http://www.w3.org/2003/04/emma" version="1.0">
              <emma:interpretation id="{4530A15B-1C06-4CE4-B9BD-471A38283DD7}" emma:medium="tactile" emma:mode="ink">
                <msink:context xmlns:msink="http://schemas.microsoft.com/ink/2010/main" type="inkWord" rotatedBoundingBox="25036,16468 23848,16845 23530,15843 24719,15467"/>
              </emma:interpretation>
            </emma:emma>
          </inkml:annotationXML>
          <inkml:trace contextRef="#ctx0" brushRef="#br0" timeOffset="20910.235">-549 9918 208,'0'0'6,"0"0"-9,0 0 8,0 0-7,0 0 2,0-5 0,0 5 2,0 0 0,0 0 3,0 0-9,0 0 3,0 0-3,0 0 6,0 0 10,0 0-9,13 2-3,-13-2 2,0 0 1,0 0-1,13 0 0,-13 0 4,0 0-6,10 1 9,-10-1-8,11 2-1,-6-2 4,-5 0 4,10 3-3,-5-3-2,-5 0-2,13 2-1,-5-2 9,-8 0-5,10 3 0,-2-3-4,3 0 3,-4 2 0,2-2 0,2 0 3,-3 0-1,2 0-2,0 0-3,1 0 5,-1 0 6,0 0-6,1 0-10,-1 0 10,3 0-7,-3 0-1,3-2 20,0 2-11,-2 0-7,9-3-1,-6 3-1,2 0 5,-3 0-1,0 0 2,0-2 0,-3 2-1,1 0-4,1 0 4,1 0-2,0 0-2,0-3 2,-2 3 3,-1 3-10,3-3 10,0 0-3,-1 0 1,6 0-1,2 0 2,1 0 3,-5 0-1,-1-3-5,1 3 1,4-2-3,-4 2 4,5-1-2,-7 1 7,9-2-8,-5-2 5,-2 2-4,2 0-1,0 2-1,3 0 5,-3-3 5,-3 3-11,-2 0 1,0 0 9,-4-3-3,2 3-3,2 0 3,-3-1-8,-2 1 5,5 0 8,-3 0-4,0 0-8,-2-4-1,3 4 10,-11 0-4,15 0 14,-10 0-15,-5 0-3,13-2 5,-13 2-1,11 0-1,-11 0-1,12 0-4,-12 0 4,11 0 1,-11 0-2,10 0-1,-10 0 8,12 0-5,-4 2 4,-1-2-7,-7 0-1,13 0 4,-8 0 1,-5 0-4,13 0 6,-13 0 13,13 0-11,-13 0-7,11 0 3,-6 0-4,-5 0 3,10 0 4,-10 0-4,8 0 0,-8 0 8,0 0 1,10 0-8,-10 0-2,0 0-1,8 0 2,-8 0 11,0 0-7,0 0-5,0 0 7,13 0 1,-13 0-7,0 0-1,0 0 5,5 4 0,-5-4-4,0 0 5,0 0-5,0 0 3,0 0-8,0 0 2,0 0 3,8 0-16,-8 0 0,0 0-20,0 0 34,0 0-28,0 0-33,0 0 13</inkml:trace>
          <inkml:trace contextRef="#ctx0" brushRef="#br0" timeOffset="22305.7003">-101 9710 219,'8'-23'11,"-3"0"-5,5 4 4,-5 0-6,1 2 2,1-3-1,1 0-2,-1-3-3,6-10 5,-3 7-3,-2 4-5,-3 3 4,3-2 4,-1 2-2,1 4-3,-3 1 4,0 1-4,-2 2 1,2 1 1,0 2 4,-2 1 4,0 2-2,-3-2 5,0 7 4,2-9-6,-2 9 2,5-6-2,-5 6-5,3-7 8,-3 7-7,0-5 8,0 5-10,0 0-2,0 0-2,0 0 1,0 0 2,0 0-2,0 0-4,-13 20 1,5-1 4,-2-2-2,0 4 2,-1-2 2,-2 17-2,-2-4-2,2 0 4,-1 3-1,1 0-3,-3-4 8,0 3-6,1-3 2,-1 1-3,3-1 7,3-5 1,-3-3 0,0 7-7,0-4-3,3-2 2,0-6 5,2 0-4,-3 2 2,5-1-5,-2 0 2,0-1 2,1 1 22,2-3-24,-1-2-4,1-2 2,0-1 4,0 0-4,2-1 0,1-3 4,-4 2-5,4 0-2,-1-2 0,1 0 6,-1-1 2,1 0-5,-1-4-1,0 5 7,3-4-1,0-3-2,-2 7-3,-1-3 4,3-4-1,0 2 3,0-2-2,0 0 1,0 0-3,0 0 1,0 0-3,0 0-3,0 0 8,0 0-5,3-13 6,2 3-6,-2 2 1,7-6 10,-2-5-9,-1 0 2,4-2-6,7-11 4,-3-1-5,0 1 7,3-2 3,0 1-7,0-2 3,0 4 1,0-3-1,0 3-7,0-3 1,-5 9 4,-2 1-2,2-8 1,-2 7 3,-3 2-2,3 7-1,-4-4 1,1 5 2,-3-1-3,0-1 0,1 4-1,-1 3 2,0 1-2,-2-3 1,-1 6 1,3-3 3,-2 2-3,-3 1 1,2-1 1,-2 3-2,3 0-1,-3 4 0,0-8-3,3 4 3,-3 4-3,0-5 6,0 5-4,2-5-3,-2 5 4,0 0-6,0 0 8,0 0-2,0 0 2,0 0-3,-5 19 4,0-3-3,0 5-4,0 2 1,-6 7 7,3 5-7,1 2 2,-4-2 2,1 0-3,0 1 0,3-1 5,-8 2-4,4-4-5,-2 4-10,-2-3-1,2 1-7,0-3-1,2-3-3,1-6-24,0-2-57,-3 11 23</inkml:trace>
          <inkml:trace contextRef="#ctx0" brushRef="#br0" timeOffset="21611.5238">-124 9793 208,'-8'26'13,"0"-6"-3,-2 4 0,2-4 2,-8 15-2,1-2 4,-1-1-5,1 1 2,1 1-6,-5-2 1,4 1-8,-1 0 9,-2-1-4,3-1 6,-1-2 2,3 5-8,0-10-4,0 8 10,3-6-6,0-4 3,2-1-1,0-4-4,0-1 6,2 3-1,1-5-6,0-2 1,-1-1 7,1-3-4,3 0 1,-4-1-2,4 2 0,-1-1-3,3-4 8,-2 0-5,-1 2-5,3-6 4,-2 4 2,2-4-4,-3 7-2,3-7 7,0 0-1,0 2-4,0-2 5,0 0-2,0 0 4,0 0-14,0 0-2,8-11-3,-3 3-3,0 0 1,3-2-1,2-8 1,-2-3-11,1-2 30,1 1-26,6-10-22,-1-2 10</inkml:trace>
          <inkml:trace contextRef="#ctx0" brushRef="#br0" timeOffset="22884.2698">-607 9932 226,'-5'-2'30,"5"2"-15,0 0 0,0 0-6,0 0 4,0 0-5,0 0 1,0 0 4,0 0-9,0 0 0,0 0 0,13-7 2,-13 7 2,0 0 4,9 0 0,-9 0-9,10 0-4,-10 0 4,13 0 0,-3 3 3,-2-3-3,2 2 2,1-2-7,2 0 2,-3 0 9,0 0-8,3 0 8,3 0-3,2 2 2,3-2 2,-2 0 0,4 0 1,-2-2-3,0 2 1,2-2-5,0-1 2,3 1 4,-2-1 9,-2 1-15,19 1-3,-10-5 2,-2 4-1,-6 0 3,3-1 1,11 0-3,5-2-2,-11 2 5,8 1-2,-11-6-1,-2 6 3,-4-2-1,19 1-5,-10 1 3,-5-3 2,-2 5 0,-1-4-5,-6 1 11,3 1-8,-4 2-3,0-2 4,-4 0 0,-4 2-1,3-2 1,-6 2 4,-5 0-4,13 0-18,-13 0-5,7 2-15,-4 0-22,-3-2-65,0 0 23</inkml:trace>
        </inkml:traceGroup>
      </inkml:traceGroup>
    </inkml:traceGroup>
    <inkml:traceGroup>
      <inkml:annotationXML>
        <emma:emma xmlns:emma="http://www.w3.org/2003/04/emma" version="1.0">
          <emma:interpretation id="{3E0227F4-56DC-41A9-B281-C74830D7B50C}" emma:medium="tactile" emma:mode="ink">
            <msink:context xmlns:msink="http://schemas.microsoft.com/ink/2010/main" type="paragraph" rotatedBoundingBox="30624,9978 24493,13254 23977,12289 30108,90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6FEA89-E706-4397-9C30-424D66369EBE}" emma:medium="tactile" emma:mode="ink">
              <msink:context xmlns:msink="http://schemas.microsoft.com/ink/2010/main" type="line" rotatedBoundingBox="30624,9978 24493,13254 23977,12289 30108,9013"/>
            </emma:interpretation>
          </emma:emma>
        </inkml:annotationXML>
        <inkml:traceGroup>
          <inkml:annotationXML>
            <emma:emma xmlns:emma="http://www.w3.org/2003/04/emma" version="1.0">
              <emma:interpretation id="{FC7B8EB8-7AAB-41C6-8226-F27DFEE219DB}" emma:medium="tactile" emma:mode="ink">
                <msink:context xmlns:msink="http://schemas.microsoft.com/ink/2010/main" type="inkWord" rotatedBoundingBox="30596,9927 29386,10574 28979,9813 30190,9166"/>
              </emma:interpretation>
            </emma:emma>
          </inkml:annotationXML>
          <inkml:trace contextRef="#ctx0" brushRef="#br0" timeOffset="-43022.5341">4741 3637 214,'0'0'5,"5"0"-1,-5 0 6,7-3-5,-7 3-2,0 0-6,11-1 5,-11 1 4,8 0-6,-8 0 4,7-2-1,-7 2-5,8-2 11,-8 2-8,10 0-6,-10 0 5,8-3 5,-3 0 0,-5 3-3,11 0-2,-6-2 3,-5 2-3,10-4 3,-5 4-4,-5 0 14,11-2-10,-11 2-3,10-3-3,-6 3 9,-4 0-6,10-2-2,-10 2 12,11-3-7,-6 1-3,3 0-3,-1 2 1,1-1-1,-8 1 3,16-4 0,-6 4 8,-2-4-13,2 2 13,1-1-6,-1 1 7,0-4-5,-2 5 2,5-1-6,-3-1-2,1 0 7,2 1-5,-4 0 8,1-2-7,0 1 2,1 3 4,2-4-3,-3 1-2,3 1-2,-3 0 1,3-1 2,-2 1-3,-1 2-6,0-2 8,11 2-1,-8-3 1,0 2-10,-4 1 13,4-4-4,-3 4 5,1-2-9,-4 2 3,4-1 0,-1 1 0,-2 0-3,-8 0 2,15-2 2,-4-2 1,-1 4-4,0 0 1,1-2 4,-1 0-5,1 2 2,-1 0 0,-2-3 11,2 3-9,-1-3-2,-1 3-7,2 0 7,1 0 5,-1 0-6,0 0 1,1 0 1,-1 0-9,0-1 10,1 1-2,-1 1 6,0-1-11,3 0 2,-5 3 5,5-3-1,-3 0-5,3 0 7,-4 0-8,2 3 5,2-3-1,0 0 1,-3 2-2,3-2 4,-3 2 1,3-2-6,0 0-2,-2 0 5,1 4 0,-1-4 0,-1 0 5,1 0-11,1 2 4,-1-2-1,-2 0 6,1 0-4,3 0-3,-5 0 4,2 0 0,1 0-6,-4 0 3,4 0 2,-3 0-6,-1 1 18,1-1-14,-8 0 6,13 0-3,-13 0-1,13 0-1,-8 0-1,-5 0 5,13 2 1,-13-2 4,10 0-2,-2 0-11,0 4 7,0-3-5,-1 2 4,3-1 3,-3-2-2,-2 2-4,6 3 5,-3-3-1,-1 1-1,1-1-6,2 0 5,-2-2 16,0 3-19,2-1 2,-2 0 7,2 0-5,1 0 1,-1-2 4,-2 3-10,2-3 10,1 0-10,-1 0 4,0 3-1,-3-3 1,3 0 2,1 0-1,-1 2-1,-10-2 1,15 0 1,-7 0-6,0 0 5,-8 0-4,10 0 2,-10 0-1,11 0 3,-11 0 3,0 0-4,7 1 1,-7-1-2,0 0-3,0 0 9,11-1-4,-11 1-2,0 0 4,5 1-7,-5-1-5,0 0-1,0 0-6,8 4-19,-8-4 9</inkml:trace>
          <inkml:trace contextRef="#ctx0" brushRef="#br0" timeOffset="-42297.673">5601 3024 223,'-2'8'25,"-4"0"-9,2 1 2,2 3 0,-6-3-4,0 7 13,3-1-9,-5 3 2,-1 0 9,1-1-7,0 3-2,-1-1-3,1-1 4,-8 12-7,5-5 5,3-1-1,-1-5-18,-4 16 20,4-10-9,4-3-2,-5 12-1,-4-3-3,9-2 5,-4-6 0,4-1-3,-4 12 5,-2-9-1,3-2-11,2-1 7,0 1-10,1-3 11,-1 2 2,0 0-5,-5 11 2,0-11-4,5 2-3,-2-3 1,2-1 3,1-1 0,-1 2 6,1-2-6,0 1-4,-1-1 5,0-1 1,-2 3-8,2-2 2,0 0 7,3-2-6,-3 2 3,3-3-1,-3 0-3,1-1 9,4-1-9,-2-3 6,0 8-8,-1-6 1,4-1 8,-3-3-3,2-1-2,-2 3 2,2-1 0,1-4-4,-1 5 7,1-3-2,-1-2-6,0 1-2,3-7 2,-5 9-8,3-2-10,2-7-2,-3 10-2,3-10-4,-3 7-6,3-7-4,-2 7-24,2-7-72,0 0 27</inkml:trace>
        </inkml:traceGroup>
        <inkml:traceGroup>
          <inkml:annotationXML>
            <emma:emma xmlns:emma="http://www.w3.org/2003/04/emma" version="1.0">
              <emma:interpretation id="{5F09A3C3-CB05-4101-AB97-B0FCADA2FF52}" emma:medium="tactile" emma:mode="ink">
                <msink:context xmlns:msink="http://schemas.microsoft.com/ink/2010/main" type="inkWord" rotatedBoundingBox="25774,12569 24493,13254 23977,12289 25259,11604"/>
              </emma:interpretation>
            </emma:emma>
          </inkml:annotationXML>
          <inkml:trace contextRef="#ctx0" brushRef="#br0" timeOffset="-18543.7582">-140 6367 228,'0'0'33,"0"0"1,0 0-7,5-8-5,-5 8-5,5-3 4,-2-1-4,2 2-2,3-3-6,2 0 4,1-2 2,-4 3 0,1 0-12,3-3 7,-1 2 1,-1-1-6,9-2 1,-2 1-1,-3 0-3,0 2-1,-1 1 6,7-4 0,1 2-2,1-1-5,-3 2 4,0-3-1,2 2 4,3 1-13,-2 1 13,2-1 0,-2 0-7,2 3-2,3 0 2,0-2 2,-4 1 3,19-1-3,-12-2-4,-1 5 2,-2-1 0,-3-2 0,2 4 5,-4 0-6,4-2-2,-1 2 10,-4 0 0,4-2-4,-1 2-2,-2 2-1,-1-2 0,0 0 3,3 2-3,0-2 2,-2 0-7,0 4 21,2-4-14,0 2 0,1-4-6,-2 2 1,1 0 11,3-4-6,-3 4-7,1-2 1,-1 0 7,0 2-2,0-4-3,-1 1 7,2 3-3,-4-2-7,1 4-2,-3-4 6,0 0-2,3 2 12,0-3-14,-6 3 10,0 0-1,-3 0-3,1-5-4,-2 5 3,-1 0 0,0 0 3,1 0-3,-1-2 2,-2 2-7,-8 0 5,13-2 5,-13 2-5,10 0-3,-5 0-1,-5 0 4,11 0 4,-11 0 3,0 0-4,10 0 1,-10 0-3,0 0 7,8 0-6,-8 0-5,0 0-1,0 0 19,0 0-18,10 0 2,-10 0-3,0 0 4,0 0 7,0 0-9,8 0 5,-8 0 3,0 0-12,0 0 6,0 0 3,0 0 1,0 0-4,5 4 5,-5-4-10,0 0 9,0 0 0,0 0-7,0 0 13,0 0-21,-8 10 3,8-10-6,-5 2-10,5-2 5,-5 5-39,2-1-66,3-4 25</inkml:trace>
          <inkml:trace contextRef="#ctx0" brushRef="#br0" timeOffset="-19453.3102">1055 5752 208,'0'0'3,"0"0"-5,0 0 12,7 0-8,-7 0-2,0 0-2,0 0 6,0 0-8,0 0-2,8 0 14,-8 0-8,0 0-3,0 0-4</inkml:trace>
          <inkml:trace contextRef="#ctx0" brushRef="#br0" timeOffset="-17846.3792">695 5502 225,'0'-9'54,"-3"4"0,3 5-3,0-8-18,0 8 7,0-5-4,0 5-6,0 0 10,0-8 1,0 8-17,0-5 8,0 5-10,0 0-5,-2-6 1,2 6-5,0 0-1,0 0 4,0 0-8,0 0 4,0 0-2,-6-2-7,6 2 15,0 0-11,0 0 6,-7 11-12,5-1 4,-3-3-3,-3 1 4,3 4-1,-2 1-3,-1 7 0,-3-2-2,1 3 2,0-1 3,-3 13-5,0 0 4,2-8 6,-1 9-11,1-3 6,1 7 4,2-2-5,0 1 2,-2 2-6,0-3 0,2 2 6,-1 0-3,-2-2-4,1 2 8,2-4-7,3-1 4,-5 3 4,-1 0-3,1-2-4,5-1 2,-5 2 7,-1-3-8,3-5 6,1-1-7,-4 9 6,1-3-4,2 4-3,0-9 6,1 5-1,-1-4-2,3-4 0,0-4 1,-1 1-4,2 0 0,-1-3-2,0 1 1,0 0 1,-3-1-6,6-4 12,-4-1 0,1 4-2,0-2-4,2-2 14,-2-4-13,3 0-3,-1-2 3,1 3-2,-1-3 3,0-3 1,1 5-3,-1-4 2,3 2-4,-2-3-1,2 1-11,0-5-1,0 6-12,-3-4 6,3-2-11,0 0-1,0 8-13,0-8-6,0 0-35,3 5-99,-3-5 34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4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5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7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5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92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2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0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9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4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2D31-CA9A-4FE6-BFAE-EA8043CA8DF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68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32D31-CA9A-4FE6-BFAE-EA8043CA8DF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0E519-1258-48D1-9855-C61FBD46B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96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customXml" Target="../ink/ink3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customXml" Target="../ink/ink6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customXml" Target="../ink/ink10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65538"/>
              </p:ext>
            </p:extLst>
          </p:nvPr>
        </p:nvGraphicFramePr>
        <p:xfrm>
          <a:off x="625474" y="482933"/>
          <a:ext cx="10772198" cy="5668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5291">
                  <a:extLst>
                    <a:ext uri="{9D8B030D-6E8A-4147-A177-3AD203B41FA5}">
                      <a16:colId xmlns="" xmlns:a16="http://schemas.microsoft.com/office/drawing/2014/main" val="2979016168"/>
                    </a:ext>
                  </a:extLst>
                </a:gridCol>
                <a:gridCol w="8256907">
                  <a:extLst>
                    <a:ext uri="{9D8B030D-6E8A-4147-A177-3AD203B41FA5}">
                      <a16:colId xmlns="" xmlns:a16="http://schemas.microsoft.com/office/drawing/2014/main" val="1855841729"/>
                    </a:ext>
                  </a:extLst>
                </a:gridCol>
              </a:tblGrid>
              <a:tr h="390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Пән/Сынып: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сынып Алгебра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76027331"/>
                  </a:ext>
                </a:extLst>
              </a:tr>
              <a:tr h="613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 аптаның нешінші сабағы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kk-KZ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  4</a:t>
                      </a:r>
                      <a:r>
                        <a:rPr lang="kk-KZ" sz="1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тоқсан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58274583"/>
                  </a:ext>
                </a:extLst>
              </a:tr>
              <a:tr h="390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Тарау немесе бөлім атауы: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Теңсіздіктер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63138955"/>
                  </a:ext>
                </a:extLst>
              </a:tr>
              <a:tr h="390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Сабақтың тақырыбы: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Квадрат</a:t>
                      </a:r>
                      <a:r>
                        <a:rPr lang="kk-KZ" sz="24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теңсіздік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47830701"/>
                  </a:ext>
                </a:extLst>
              </a:tr>
              <a:tr h="576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 мақсаты: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kk-KZ" sz="2400" b="1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Квадрат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теңсіздік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kk-KZ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квадрат </a:t>
                      </a:r>
                      <a:r>
                        <a:rPr kumimoji="0" lang="kk-KZ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теңсіздіктің </a:t>
                      </a:r>
                      <a:r>
                        <a:rPr kumimoji="0" lang="kk-KZ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шешімі, квадрат теңсіздікті шешу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ұғымымен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танысу</a:t>
                      </a:r>
                      <a:endParaRPr lang="ru-RU" sz="24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07495497"/>
                  </a:ext>
                </a:extLst>
              </a:tr>
              <a:tr h="2162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 критерийі: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b="1" i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Квадрат теңсіздік, квадрат </a:t>
                      </a:r>
                      <a:r>
                        <a:rPr lang="kk-KZ" sz="2400" b="1" i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теңсіздіктің </a:t>
                      </a:r>
                      <a:r>
                        <a:rPr lang="kk-KZ" sz="2400" b="1" i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шешімі, квадрат теңсіздікті шешу </a:t>
                      </a:r>
                      <a:r>
                        <a:rPr kumimoji="0" lang="kk-KZ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ұғымдарын  біледі.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6743814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Рукописные данные 2"/>
              <p14:cNvContentPartPr/>
              <p14:nvPr/>
            </p14:nvContentPartPr>
            <p14:xfrm>
              <a:off x="5033254" y="2711504"/>
              <a:ext cx="8280" cy="360"/>
            </p14:xfrm>
          </p:contentPart>
        </mc:Choice>
        <mc:Fallback>
          <p:pic>
            <p:nvPicPr>
              <p:cNvPr id="3" name="Рукописные данные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8134" y="2696384"/>
                <a:ext cx="38520" cy="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605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65758" y="467096"/>
                <a:ext cx="11505539" cy="546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Анықтама</a:t>
                </a:r>
                <a:r>
                  <a:rPr lang="kk-KZ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kk-KZ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kk-KZ" sz="20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kk-KZ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х²+</a:t>
                </a:r>
                <a:r>
                  <a:rPr lang="en-US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х+с&gt;0,</a:t>
                </a:r>
                <a:r>
                  <a:rPr lang="kk-KZ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  </a:t>
                </a:r>
                <a:r>
                  <a:rPr lang="kk-KZ" sz="20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х²+</a:t>
                </a:r>
                <a:r>
                  <a:rPr lang="en-US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kk-KZ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х+с&lt;0, </a:t>
                </a:r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k-KZ" sz="20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х²+</a:t>
                </a:r>
                <a:r>
                  <a:rPr lang="en-US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kk-KZ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х+с≥</a:t>
                </a:r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0, </a:t>
                </a:r>
                <a:r>
                  <a:rPr lang="kk-KZ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kk-KZ" sz="20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kk-KZ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х²+</a:t>
                </a:r>
                <a:r>
                  <a:rPr lang="en-US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х+с</a:t>
                </a:r>
                <a14:m>
                  <m:oMath xmlns:m="http://schemas.openxmlformats.org/officeDocument/2006/math">
                    <m:r>
                      <a:rPr lang="kk-KZ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</m:oMath>
                </a14:m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kk-KZ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k-KZ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түріндегі теңсіздіктер квадрат теңсіздіктер деп аталады.Мұндағы </a:t>
                </a:r>
                <a:r>
                  <a:rPr lang="kk-KZ" sz="20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kk-KZ" sz="2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≠</a:t>
                </a:r>
                <a:r>
                  <a:rPr lang="kk-KZ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endParaRPr lang="en-US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х – айнымалы,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с – сандар.</a:t>
                </a:r>
              </a:p>
              <a:p>
                <a:endParaRPr lang="kk-KZ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Мысалы: </a:t>
                </a:r>
                <a:r>
                  <a:rPr lang="kk-KZ" sz="20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х²+5х1 - 6&gt;0</a:t>
                </a:r>
                <a:r>
                  <a:rPr lang="kk-KZ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х²+3х&lt;0</a:t>
                </a:r>
                <a:r>
                  <a:rPr lang="kk-KZ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  </a:t>
                </a:r>
                <a:r>
                  <a:rPr lang="kk-KZ" sz="20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-25</a:t>
                </a:r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х² - 49≥</a:t>
                </a:r>
                <a:r>
                  <a:rPr lang="kk-KZ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0,  </a:t>
                </a:r>
                <a:r>
                  <a:rPr lang="kk-KZ" sz="20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х²</a:t>
                </a:r>
                <a14:m>
                  <m:oMath xmlns:m="http://schemas.openxmlformats.org/officeDocument/2006/math">
                    <m:r>
                      <a:rPr lang="kk-KZ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0 –квадрат теңсіздіктер.</a:t>
                </a:r>
                <a:endParaRPr lang="kk-KZ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kk-KZ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К</a:t>
                </a:r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вадрат теңсіздікті тура санды теңсіздікке айналдыратын айнымалының мәні</a:t>
                </a:r>
              </a:p>
              <a:p>
                <a:r>
                  <a:rPr lang="kk-KZ" sz="2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к</a:t>
                </a:r>
                <a:r>
                  <a:rPr lang="kk-KZ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вадрат теңсіздіктің шешімі </a:t>
                </a:r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деп аталады.</a:t>
                </a:r>
              </a:p>
              <a:p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Мысалы: 1 саны  -81х²</a:t>
                </a:r>
                <a14:m>
                  <m:oMath xmlns:m="http://schemas.openxmlformats.org/officeDocument/2006/math">
                    <m:r>
                      <a:rPr lang="kk-KZ" sz="20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kk-KZ" sz="20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𝟖</m:t>
                    </m:r>
                    <m:r>
                      <a:rPr lang="kk-KZ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kk-KZ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𝟎</m:t>
                    </m:r>
                    <m:r>
                      <a:rPr lang="kk-KZ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0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шешімі</a:t>
                </a:r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болады</a:t>
                </a:r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себебі</a:t>
                </a:r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-81*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  <m:sup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+ 8</a:t>
                </a:r>
                <a:r>
                  <a:rPr lang="kk-KZ" sz="2000" b="1" dirty="0">
                    <a:solidFill>
                      <a:srgbClr val="002060"/>
                    </a:solidFill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𝟎</m:t>
                    </m:r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ru-RU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тура </a:t>
                </a:r>
                <a:r>
                  <a:rPr lang="ru-RU" sz="20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санды</a:t>
                </a:r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теңсіздік</a:t>
                </a:r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 lvl="0"/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-2 саны   </a:t>
                </a:r>
                <a:r>
                  <a:rPr lang="kk-KZ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-81х²</a:t>
                </a:r>
                <a14:m>
                  <m:oMath xmlns:m="http://schemas.openxmlformats.org/officeDocument/2006/math">
                    <m:r>
                      <a:rPr lang="kk-KZ" sz="2000" b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kk-KZ" sz="2000" b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𝟖</m:t>
                    </m:r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𝟎</m:t>
                    </m:r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0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шешімі</a:t>
                </a:r>
                <a:r>
                  <a:rPr lang="ru-RU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болады</a:t>
                </a:r>
                <a:r>
                  <a:rPr lang="ru-RU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себебі</a:t>
                </a:r>
                <a:r>
                  <a:rPr lang="ru-RU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-81*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(−</m:t>
                        </m:r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kk-KZ" sz="20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+ 8</a:t>
                </a:r>
                <a:r>
                  <a:rPr lang="kk-KZ" sz="2000" b="1" dirty="0">
                    <a:solidFill>
                      <a:srgbClr val="002060"/>
                    </a:solidFill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𝟎</m:t>
                    </m:r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kk-KZ" sz="20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тура </a:t>
                </a:r>
                <a:r>
                  <a:rPr lang="ru-RU" sz="20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санды</a:t>
                </a:r>
                <a:r>
                  <a:rPr lang="ru-RU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теңсіздік</a:t>
                </a:r>
                <a:r>
                  <a:rPr lang="ru-RU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</a:p>
              <a:p>
                <a:pPr lvl="0"/>
                <a:r>
                  <a:rPr lang="kk-KZ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 саны  - </a:t>
                </a:r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81х²</a:t>
                </a:r>
                <a14:m>
                  <m:oMath xmlns:m="http://schemas.openxmlformats.org/officeDocument/2006/math">
                    <m:r>
                      <a:rPr lang="kk-KZ" sz="2000" b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kk-KZ" sz="2000" b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𝟖</m:t>
                    </m:r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𝟎</m:t>
                    </m:r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0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шешімі</a:t>
                </a:r>
                <a:r>
                  <a:rPr lang="ru-RU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болмайды</a:t>
                </a:r>
                <a:r>
                  <a:rPr lang="ru-RU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себебі</a:t>
                </a:r>
                <a:r>
                  <a:rPr lang="ru-RU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-81*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e>
                      <m:sup>
                        <m:r>
                          <a:rPr lang="kk-KZ" sz="20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+ 8</a:t>
                </a:r>
                <a:r>
                  <a:rPr lang="kk-KZ" sz="2000" b="1" dirty="0">
                    <a:solidFill>
                      <a:srgbClr val="002060"/>
                    </a:solidFill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𝟎</m:t>
                    </m:r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kk-KZ" sz="2000" b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-тура </a:t>
                </a:r>
                <a:r>
                  <a:rPr lang="ru-RU" sz="20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санды</a:t>
                </a:r>
                <a:r>
                  <a:rPr lang="ru-RU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теңсіздік</a:t>
                </a:r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емес</a:t>
                </a:r>
                <a:r>
                  <a:rPr lang="ru-RU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:endPara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Егер сан квадрат теісіздіктің шешімі болса, онда ол сан </a:t>
                </a:r>
                <a:r>
                  <a:rPr lang="kk-KZ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квадрат </a:t>
                </a:r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теңсіздікті қанағаттындырады дейді.</a:t>
                </a:r>
              </a:p>
              <a:p>
                <a:pPr lvl="0"/>
                <a:r>
                  <a:rPr lang="kk-KZ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Квадрат теңсіздікті шешу</a:t>
                </a:r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деп оның барлық шешімдер жиынын табуды немесе шешімі жоқ </a:t>
                </a:r>
              </a:p>
              <a:p>
                <a:pPr lvl="0"/>
                <a:r>
                  <a:rPr lang="kk-KZ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е</a:t>
                </a:r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кенін көрсетуді айтады</a:t>
                </a:r>
                <a:endParaRPr lang="ru-RU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8" y="467096"/>
                <a:ext cx="11505539" cy="5468420"/>
              </a:xfrm>
              <a:prstGeom prst="rect">
                <a:avLst/>
              </a:prstGeom>
              <a:blipFill rotWithShape="1">
                <a:blip r:embed="rId2"/>
                <a:stretch>
                  <a:fillRect l="-795" t="-8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09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12411" y="176672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Ұжымдық жұмыс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50790" y="1009816"/>
                <a:ext cx="10241280" cy="532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kk-KZ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Берілген теңсіздіктердің ішінен қайсысы квадрат </a:t>
                </a:r>
                <a:r>
                  <a:rPr lang="kk-KZ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теңсіздік </a:t>
                </a:r>
                <a:r>
                  <a:rPr lang="kk-KZ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болады?</a:t>
                </a:r>
              </a:p>
              <a:p>
                <a:r>
                  <a:rPr lang="kk-KZ" sz="2400" b="1" dirty="0" smtClean="0">
                    <a:solidFill>
                      <a:srgbClr val="002060"/>
                    </a:solidFill>
                  </a:rPr>
                  <a:t>А)</a:t>
                </a:r>
                <a:r>
                  <a:rPr lang="en-US" sz="24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4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endParaRPr lang="kk-KZ" sz="2400" b="1" dirty="0" smtClean="0">
                  <a:solidFill>
                    <a:srgbClr val="002060"/>
                  </a:solidFill>
                </a:endParaRPr>
              </a:p>
              <a:p>
                <a:r>
                  <a:rPr lang="kk-KZ" sz="2400" b="1" dirty="0" smtClean="0">
                    <a:solidFill>
                      <a:srgbClr val="002060"/>
                    </a:solidFill>
                  </a:rPr>
                  <a:t>В)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rgbClr val="002060"/>
                  </a:solidFill>
                  <a:ea typeface="Cambria Math"/>
                </a:endParaRPr>
              </a:p>
              <a:p>
                <a:endParaRPr lang="kk-KZ" sz="2400" b="1" dirty="0" smtClean="0">
                  <a:solidFill>
                    <a:srgbClr val="002060"/>
                  </a:solidFill>
                </a:endParaRPr>
              </a:p>
              <a:p>
                <a:r>
                  <a:rPr lang="kk-KZ" sz="2400" b="1" dirty="0" smtClean="0">
                    <a:solidFill>
                      <a:srgbClr val="002060"/>
                    </a:solidFill>
                  </a:rPr>
                  <a:t>С)</a:t>
                </a:r>
                <a:r>
                  <a:rPr lang="kk-KZ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−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D)</a:t>
                </a:r>
                <a:r>
                  <a:rPr lang="kk-KZ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pPr lvl="0"/>
                <a:r>
                  <a:rPr lang="en-US" sz="2400" b="1" dirty="0" smtClean="0">
                    <a:solidFill>
                      <a:srgbClr val="002060"/>
                    </a:solidFill>
                  </a:rPr>
                  <a:t>E) </a:t>
                </a:r>
                <a:r>
                  <a:rPr lang="en-US" sz="24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3x +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kk-KZ" sz="2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pPr lvl="0"/>
                <a:r>
                  <a:rPr lang="en-US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F)</a:t>
                </a:r>
                <a:r>
                  <a:rPr lang="kk-KZ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k-KZ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(х – 7)(х </a:t>
                </a:r>
                <a:r>
                  <a:rPr lang="kk-KZ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kk-KZ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10)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endParaRPr lang="kk-KZ" dirty="0" smtClean="0"/>
              </a:p>
              <a:p>
                <a:endParaRPr lang="kk-KZ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90" y="1009816"/>
                <a:ext cx="10241280" cy="5327099"/>
              </a:xfrm>
              <a:prstGeom prst="rect">
                <a:avLst/>
              </a:prstGeom>
              <a:blipFill rotWithShape="1">
                <a:blip r:embed="rId2"/>
                <a:stretch>
                  <a:fillRect l="-952" t="-5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Рукописные данные 8"/>
              <p14:cNvContentPartPr/>
              <p14:nvPr/>
            </p14:nvContentPartPr>
            <p14:xfrm>
              <a:off x="2854534" y="1451144"/>
              <a:ext cx="1387080" cy="911880"/>
            </p14:xfrm>
          </p:contentPart>
        </mc:Choice>
        <mc:Fallback>
          <p:pic>
            <p:nvPicPr>
              <p:cNvPr id="9" name="Рукописные данные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9414" y="1446104"/>
                <a:ext cx="140652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1" name="Рукописные данные 20"/>
              <p14:cNvContentPartPr/>
              <p14:nvPr/>
            </p14:nvContentPartPr>
            <p14:xfrm>
              <a:off x="3930574" y="2917424"/>
              <a:ext cx="987480" cy="213120"/>
            </p14:xfrm>
          </p:contentPart>
        </mc:Choice>
        <mc:Fallback>
          <p:pic>
            <p:nvPicPr>
              <p:cNvPr id="21" name="Рукописные данные 2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6254" y="2911664"/>
                <a:ext cx="9968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8" name="Рукописные данные 37"/>
              <p14:cNvContentPartPr/>
              <p14:nvPr/>
            </p14:nvContentPartPr>
            <p14:xfrm>
              <a:off x="1769134" y="3629504"/>
              <a:ext cx="3439080" cy="2438280"/>
            </p14:xfrm>
          </p:contentPart>
        </mc:Choice>
        <mc:Fallback>
          <p:pic>
            <p:nvPicPr>
              <p:cNvPr id="38" name="Рукописные данные 3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64094" y="3623744"/>
                <a:ext cx="3448800" cy="244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607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56591" y="469127"/>
                <a:ext cx="11338560" cy="548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2. Берілген сандардың қайсысы квадрат теңсіздіктің шешімі болады:</a:t>
                </a:r>
              </a:p>
              <a:p>
                <a:endParaRPr lang="kk-KZ" dirty="0"/>
              </a:p>
              <a:p>
                <a:pPr algn="ctr"/>
                <a:r>
                  <a:rPr lang="kk-KZ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0; -1; 2.</a:t>
                </a:r>
                <a:endParaRPr lang="kk-KZ" sz="2000" dirty="0" smtClean="0"/>
              </a:p>
              <a:p>
                <a:pPr marL="457200" lvl="0" indent="-45720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kk-KZ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kk-KZ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kk-KZ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kk-KZ" sz="2000" b="1" dirty="0" smtClean="0">
                    <a:solidFill>
                      <a:srgbClr val="002060"/>
                    </a:solidFill>
                  </a:rPr>
                  <a:t>       </a:t>
                </a:r>
                <a:r>
                  <a:rPr lang="kk-KZ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Тексеру:</a:t>
                </a:r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kk-KZ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kk-KZ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</m:oMath>
                </a14:m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 +2</a:t>
                </a:r>
                <a14:m>
                  <m:oMath xmlns:m="http://schemas.openxmlformats.org/officeDocument/2006/math">
                    <m:r>
                      <a:rPr lang="kk-KZ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kk-KZ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kk-KZ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sSup>
                      <m:sSupPr>
                        <m:ctrlPr>
                          <a:rPr lang="kk-KZ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+3</a:t>
                </a:r>
                <a14:m>
                  <m:oMath xmlns:m="http://schemas.openxmlformats.org/officeDocument/2006/math">
                    <m:r>
                      <a:rPr lang="kk-KZ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</m:oMath>
                </a14:m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(-1)+2</a:t>
                </a:r>
                <a14:m>
                  <m:oMath xmlns:m="http://schemas.openxmlformats.org/officeDocument/2006/math">
                    <m:r>
                      <a:rPr lang="kk-KZ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kk-KZ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kk-KZ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sSup>
                      <m:sSupPr>
                        <m:ctrlPr>
                          <a:rPr lang="kk-KZ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+3</a:t>
                </a:r>
                <a:r>
                  <a:rPr lang="kk-KZ" sz="2000" b="1" dirty="0">
                    <a:solidFill>
                      <a:srgbClr val="002060"/>
                    </a:solidFill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 </m:t>
                    </m:r>
                  </m:oMath>
                </a14:m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2+2</a:t>
                </a:r>
                <a:r>
                  <a:rPr lang="kk-KZ" sz="2000" b="1" dirty="0" smtClean="0">
                    <a:solidFill>
                      <a:srgbClr val="00206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kk-KZ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en-US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kk-KZ" sz="2000" dirty="0" smtClean="0"/>
              </a:p>
              <a:p>
                <a:pPr lvl="0"/>
                <a:r>
                  <a:rPr lang="kk-KZ" sz="2000" dirty="0" smtClean="0"/>
                  <a:t>2)</a:t>
                </a:r>
                <a:r>
                  <a:rPr lang="kk-KZ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−</m:t>
                    </m:r>
                    <m:r>
                      <a:rPr lang="kk-KZ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kk-KZ" sz="2000" b="1" dirty="0" smtClean="0">
                    <a:solidFill>
                      <a:srgbClr val="002060"/>
                    </a:solidFill>
                  </a:rPr>
                  <a:t>          </a:t>
                </a:r>
                <a:r>
                  <a:rPr lang="kk-KZ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Тексеру</a:t>
                </a:r>
                <a:r>
                  <a:rPr lang="kk-KZ" sz="2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kk-KZ" sz="2000" dirty="0">
                    <a:solidFill>
                      <a:prstClr val="black"/>
                    </a:solidFill>
                  </a:rPr>
                  <a:t> </a:t>
                </a:r>
                <a:r>
                  <a:rPr lang="kk-KZ" sz="20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kk-KZ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−</m:t>
                    </m:r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kk-KZ" sz="20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m:rPr>
                        <m:nor/>
                      </m:rPr>
                      <a:rPr lang="kk-KZ" sz="2000" dirty="0">
                        <a:solidFill>
                          <a:prstClr val="black"/>
                        </a:solidFill>
                      </a:rPr>
                      <m:t>)</m:t>
                    </m:r>
                    <m:r>
                      <m:rPr>
                        <m:nor/>
                      </m:rPr>
                      <a:rPr lang="kk-KZ" sz="2000" b="1" dirty="0">
                        <a:solidFill>
                          <a:srgbClr val="002060"/>
                        </a:solidFill>
                      </a:rPr>
                      <m:t> </m:t>
                    </m:r>
                    <m:sSup>
                      <m:sSupPr>
                        <m:ctrlPr>
                          <a:rPr lang="kk-KZ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kk-KZ" sz="2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kk-KZ" sz="2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kk-KZ" sz="20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n-US" sz="2000" b="1" dirty="0">
                        <a:solidFill>
                          <a:srgbClr val="002060"/>
                        </a:solidFill>
                      </a:rPr>
                      <m:t> 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kk-KZ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(−</m:t>
                    </m:r>
                    <m:r>
                      <a:rPr lang="kk-KZ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kk-KZ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−</m:t>
                    </m:r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kk-KZ" sz="2000" b="1" dirty="0" smtClean="0">
                    <a:solidFill>
                      <a:srgbClr val="002060"/>
                    </a:solidFill>
                  </a:rPr>
                  <a:t>; </a:t>
                </a:r>
                <a:r>
                  <a:rPr lang="kk-KZ" sz="2000" dirty="0">
                    <a:solidFill>
                      <a:prstClr val="black"/>
                    </a:solidFill>
                  </a:rPr>
                  <a:t>)</a:t>
                </a:r>
                <a:r>
                  <a:rPr lang="kk-KZ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kk-KZ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−</m:t>
                    </m:r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kk-KZ" sz="2000" b="1" dirty="0" smtClean="0">
                  <a:solidFill>
                    <a:srgbClr val="002060"/>
                  </a:solidFill>
                  <a:ea typeface="Cambria Math"/>
                </a:endParaRPr>
              </a:p>
              <a:p>
                <a:pPr lvl="0"/>
                <a:r>
                  <a:rPr lang="kk-KZ" sz="2000" b="1" dirty="0">
                    <a:solidFill>
                      <a:srgbClr val="002060"/>
                    </a:solidFill>
                  </a:rPr>
                  <a:t> </a:t>
                </a:r>
                <a:endParaRPr lang="en-US" sz="2000" b="1" dirty="0">
                  <a:solidFill>
                    <a:srgbClr val="002060"/>
                  </a:solidFill>
                </a:endParaRPr>
              </a:p>
              <a:p>
                <a:endParaRPr lang="kk-KZ" sz="2000" dirty="0" smtClean="0"/>
              </a:p>
              <a:p>
                <a:pPr lvl="0"/>
                <a:r>
                  <a:rPr lang="kk-KZ" sz="2000" dirty="0" smtClean="0"/>
                  <a:t>3)</a:t>
                </a:r>
                <a:r>
                  <a:rPr lang="kk-KZ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k-KZ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kk-KZ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kk-KZ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kk-KZ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kk-KZ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kk-KZ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kk-KZ" sz="20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kk-KZ" sz="2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Тексеру:</a:t>
                </a:r>
                <a:r>
                  <a:rPr lang="kk-KZ" sz="2000" dirty="0">
                    <a:solidFill>
                      <a:prstClr val="black"/>
                    </a:solidFill>
                  </a:rPr>
                  <a:t> </a:t>
                </a:r>
                <a:r>
                  <a:rPr lang="kk-KZ" sz="20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kk-KZ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kk-KZ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kk-KZ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kk-KZ" sz="2000" b="1" dirty="0" smtClean="0">
                    <a:solidFill>
                      <a:srgbClr val="002060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kk-KZ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∙(−</m:t>
                    </m:r>
                    <m:r>
                      <a:rPr lang="kk-KZ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kk-KZ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)+</m:t>
                    </m:r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kk-KZ" sz="2000" b="1" dirty="0">
                    <a:solidFill>
                      <a:srgbClr val="002060"/>
                    </a:solidFill>
                  </a:rPr>
                  <a:t>; </a:t>
                </a:r>
                <a:endParaRPr lang="kk-KZ" sz="2000" b="1" dirty="0" smtClean="0">
                  <a:solidFill>
                    <a:srgbClr val="002060"/>
                  </a:solidFill>
                </a:endParaRPr>
              </a:p>
              <a:p>
                <a:pPr lvl="0"/>
                <a:endParaRPr lang="kk-KZ" sz="2000" b="1" dirty="0" smtClean="0">
                  <a:solidFill>
                    <a:srgbClr val="002060"/>
                  </a:solidFill>
                </a:endParaRPr>
              </a:p>
              <a:p>
                <a:pPr lvl="0"/>
                <a:r>
                  <a:rPr lang="kk-KZ" sz="2000" b="1" dirty="0">
                    <a:solidFill>
                      <a:srgbClr val="002060"/>
                    </a:solidFill>
                  </a:rPr>
                  <a:t> </a:t>
                </a:r>
                <a:r>
                  <a:rPr lang="kk-KZ" sz="20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kk-KZ" sz="2000" b="1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kk-KZ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kk-KZ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kk-KZ" sz="2000" b="1" dirty="0">
                    <a:solidFill>
                      <a:srgbClr val="002060"/>
                    </a:solidFill>
                  </a:rPr>
                  <a:t>; </a:t>
                </a:r>
                <a:endParaRPr lang="kk-KZ" sz="2000" b="1" dirty="0" smtClean="0">
                  <a:solidFill>
                    <a:srgbClr val="002060"/>
                  </a:solidFill>
                </a:endParaRPr>
              </a:p>
              <a:p>
                <a:pPr lvl="0"/>
                <a:endParaRPr lang="en-US" sz="2000" b="1" dirty="0">
                  <a:solidFill>
                    <a:srgbClr val="002060"/>
                  </a:solidFill>
                </a:endParaRPr>
              </a:p>
              <a:p>
                <a:pPr lvl="0"/>
                <a:r>
                  <a:rPr lang="kk-KZ" sz="2000" b="1" dirty="0" smtClean="0">
                    <a:solidFill>
                      <a:srgbClr val="002060"/>
                    </a:solidFill>
                  </a:rPr>
                  <a:t>    </a:t>
                </a:r>
                <a:endParaRPr lang="kk-KZ" sz="2000" dirty="0" smtClean="0"/>
              </a:p>
              <a:p>
                <a:pPr lvl="0"/>
                <a:r>
                  <a:rPr lang="kk-KZ" sz="2000" dirty="0" smtClean="0"/>
                  <a:t>4) </a:t>
                </a:r>
                <a14:m>
                  <m:oMath xmlns:m="http://schemas.openxmlformats.org/officeDocument/2006/math">
                    <m:r>
                      <a:rPr lang="kk-KZ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kk-KZ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kk-KZ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kk-KZ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 </m:t>
                    </m:r>
                    <m:f>
                      <m:fPr>
                        <m:ctrlPr>
                          <a:rPr lang="kk-KZ" sz="20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kk-KZ" sz="20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kk-KZ" sz="20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kk-KZ" sz="2000" b="1" dirty="0" smtClean="0">
                    <a:solidFill>
                      <a:srgbClr val="002060"/>
                    </a:solidFill>
                  </a:rPr>
                  <a:t>       </a:t>
                </a:r>
                <a:r>
                  <a:rPr lang="kk-KZ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Тексеру:</a:t>
                </a:r>
                <a:r>
                  <a:rPr lang="kk-KZ" sz="2000" b="1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kk-KZ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kk-KZ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 </m:t>
                    </m:r>
                    <m:f>
                      <m:fPr>
                        <m:ctrlPr>
                          <a:rPr lang="kk-KZ" sz="20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kk-KZ" sz="20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kk-KZ" sz="20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kk-KZ" sz="2000" b="1" dirty="0">
                    <a:solidFill>
                      <a:srgbClr val="002060"/>
                    </a:solidFill>
                  </a:rPr>
                  <a:t> </a:t>
                </a:r>
                <a:r>
                  <a:rPr lang="kk-KZ" sz="2000" b="1" dirty="0" smtClean="0">
                    <a:solidFill>
                      <a:srgbClr val="002060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kk-KZ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kk-KZ" sz="20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kk-KZ" sz="20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kk-KZ" sz="2000" b="1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 </m:t>
                    </m:r>
                    <m:f>
                      <m:fPr>
                        <m:ctrlPr>
                          <a:rPr lang="kk-KZ" sz="20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kk-KZ" sz="20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kk-KZ" sz="20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kk-KZ" sz="2000" b="1" i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kk-KZ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kk-KZ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kk-KZ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n-US" sz="2000" b="1" dirty="0">
                        <a:solidFill>
                          <a:srgbClr val="002060"/>
                        </a:solidFill>
                      </a:rPr>
                      <m:t> </m:t>
                    </m:r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kk-KZ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kk-KZ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 </m:t>
                    </m:r>
                    <m:f>
                      <m:fPr>
                        <m:ctrlPr>
                          <a:rPr lang="kk-KZ" sz="20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kk-KZ" sz="20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kk-KZ" sz="2000" b="1" i="1" dirty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kk-KZ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en-US" sz="2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1" y="469127"/>
                <a:ext cx="11338560" cy="5487849"/>
              </a:xfrm>
              <a:prstGeom prst="rect">
                <a:avLst/>
              </a:prstGeom>
              <a:blipFill rotWithShape="1">
                <a:blip r:embed="rId2"/>
                <a:stretch>
                  <a:fillRect l="-538" t="-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Рукописные данные 5"/>
              <p14:cNvContentPartPr/>
              <p14:nvPr/>
            </p14:nvContentPartPr>
            <p14:xfrm>
              <a:off x="4783414" y="1775144"/>
              <a:ext cx="5140440" cy="543240"/>
            </p14:xfrm>
          </p:contentPart>
        </mc:Choice>
        <mc:Fallback>
          <p:pic>
            <p:nvPicPr>
              <p:cNvPr id="6" name="Рукописные данные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7294" y="1770464"/>
                <a:ext cx="515196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7" name="Рукописные данные 26"/>
              <p14:cNvContentPartPr/>
              <p14:nvPr/>
            </p14:nvContentPartPr>
            <p14:xfrm>
              <a:off x="5537974" y="3614384"/>
              <a:ext cx="4163760" cy="885240"/>
            </p14:xfrm>
          </p:contentPart>
        </mc:Choice>
        <mc:Fallback>
          <p:pic>
            <p:nvPicPr>
              <p:cNvPr id="27" name="Рукописные данные 2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32934" y="3610064"/>
                <a:ext cx="4176000" cy="8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5" name="Рукописные данные 64"/>
              <p14:cNvContentPartPr/>
              <p14:nvPr/>
            </p14:nvContentPartPr>
            <p14:xfrm>
              <a:off x="1060294" y="4290824"/>
              <a:ext cx="3422520" cy="681480"/>
            </p14:xfrm>
          </p:contentPart>
        </mc:Choice>
        <mc:Fallback>
          <p:pic>
            <p:nvPicPr>
              <p:cNvPr id="65" name="Рукописные данные 6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5254" y="4281824"/>
                <a:ext cx="3434040" cy="69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330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683812"/>
            <a:ext cx="2380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Жеке тапсырма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84312" y="1294479"/>
                <a:ext cx="11439277" cy="2656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buAutoNum type="arabicPeriod"/>
                </a:pPr>
                <a:r>
                  <a:rPr lang="kk-KZ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14:m>
                  <m:oMath xmlns:m="http://schemas.openxmlformats.org/officeDocument/2006/math">
                    <m:r>
                      <a:rPr lang="kk-KZ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kk-KZ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𝟓</m:t>
                    </m:r>
                    <m:r>
                      <a:rPr lang="kk-KZ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kk-KZ" sz="2400" b="1" dirty="0" smtClean="0">
                    <a:solidFill>
                      <a:srgbClr val="C0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:r>
                  <a:rPr lang="kk-KZ" sz="2400" b="1" dirty="0" smtClean="0">
                    <a:solidFill>
                      <a:srgbClr val="00206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берілген теңсіздіктің шешімі болады ма?</a:t>
                </a:r>
              </a:p>
              <a:p>
                <a:pPr lvl="0"/>
                <a:r>
                  <a:rPr lang="kk-KZ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А)</a:t>
                </a:r>
                <a:r>
                  <a:rPr lang="kk-KZ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(х </a:t>
                </a:r>
                <a:r>
                  <a:rPr lang="kk-KZ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– 7)(х – 10)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kk-KZ" sz="2400" b="1" dirty="0" smtClean="0">
                    <a:solidFill>
                      <a:srgbClr val="C0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; </a:t>
                </a:r>
                <a:r>
                  <a:rPr lang="kk-KZ" sz="2400" b="1" dirty="0" smtClean="0">
                    <a:solidFill>
                      <a:srgbClr val="00206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В)</a:t>
                </a:r>
                <a:r>
                  <a:rPr lang="kk-KZ" sz="2400" b="1" dirty="0" smtClean="0">
                    <a:solidFill>
                      <a:srgbClr val="C0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:r>
                  <a:rPr lang="kk-KZ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х²+2х - 3&gt;0; </a:t>
                </a:r>
                <a:r>
                  <a:rPr lang="kk-KZ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kk-KZ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) х² +7х +10</a:t>
                </a:r>
                <a14:m>
                  <m:oMath xmlns:m="http://schemas.openxmlformats.org/officeDocument/2006/math">
                    <m:r>
                      <a:rPr lang="kk-KZ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kk-KZ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kk-KZ" sz="2400" b="1" dirty="0" smtClean="0">
                  <a:solidFill>
                    <a:srgbClr val="C0000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lvl="0"/>
                <a:endParaRPr lang="kk-KZ" sz="2400" b="1" dirty="0" smtClean="0">
                  <a:solidFill>
                    <a:srgbClr val="C0000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lvl="0"/>
                <a:r>
                  <a:rPr lang="kk-KZ" sz="2400" b="1" dirty="0" smtClean="0">
                    <a:solidFill>
                      <a:srgbClr val="00206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2.</a:t>
                </a:r>
                <a:r>
                  <a:rPr lang="kk-KZ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k-KZ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Берілген теңсіздіктердің ішінен қайсысы квадрат </a:t>
                </a:r>
                <a:r>
                  <a:rPr lang="kk-KZ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теңсіздік </a:t>
                </a:r>
                <a:r>
                  <a:rPr lang="kk-KZ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болады</a:t>
                </a:r>
                <a:r>
                  <a:rPr lang="kk-KZ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lvl="0"/>
                <a:endParaRPr lang="kk-KZ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kk-KZ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х² + 5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p>
                        <m:r>
                          <a:rPr lang="kk-KZ" sz="28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k-KZ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k-KZ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- 6&gt;0,  </a:t>
                </a:r>
                <a:r>
                  <a:rPr lang="kk-KZ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- х²+3х&lt;0</a:t>
                </a:r>
                <a:r>
                  <a:rPr lang="kk-KZ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,  </a:t>
                </a:r>
                <a:r>
                  <a:rPr lang="kk-KZ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k-KZ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kk-KZ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49х ≥</a:t>
                </a:r>
                <a:r>
                  <a:rPr lang="kk-KZ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0,  </a:t>
                </a:r>
                <a:r>
                  <a:rPr lang="kk-KZ" sz="28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kk-KZ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х²</a:t>
                </a:r>
                <a14:m>
                  <m:oMath xmlns:m="http://schemas.openxmlformats.org/officeDocument/2006/math">
                    <m:r>
                      <a:rPr lang="kk-KZ" sz="28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kk-KZ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k-KZ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0, (3-х)(2+х)</a:t>
                </a:r>
                <a14:m>
                  <m:oMath xmlns:m="http://schemas.openxmlformats.org/officeDocument/2006/math">
                    <m:r>
                      <a:rPr lang="kk-KZ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  <m:r>
                      <a:rPr lang="kk-KZ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endParaRPr lang="kk-KZ" sz="2800" b="1" dirty="0" smtClean="0">
                  <a:solidFill>
                    <a:srgbClr val="C0000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lvl="0"/>
                <a:endParaRPr lang="kk-KZ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2" y="1294479"/>
                <a:ext cx="11439277" cy="2656625"/>
              </a:xfrm>
              <a:prstGeom prst="rect">
                <a:avLst/>
              </a:prstGeom>
              <a:blipFill rotWithShape="1">
                <a:blip r:embed="rId2"/>
                <a:stretch>
                  <a:fillRect l="-1066" t="-1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Рукописные данные 5"/>
              <p14:cNvContentPartPr/>
              <p14:nvPr/>
            </p14:nvContentPartPr>
            <p14:xfrm>
              <a:off x="3813762" y="3898064"/>
              <a:ext cx="263160" cy="119520"/>
            </p14:xfrm>
          </p:contentPart>
        </mc:Choice>
        <mc:Fallback>
          <p:pic>
            <p:nvPicPr>
              <p:cNvPr id="6" name="Рукописные данные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7642" y="3893384"/>
                <a:ext cx="273600" cy="1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32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551050"/>
                  </p:ext>
                </p:extLst>
              </p:nvPr>
            </p:nvGraphicFramePr>
            <p:xfrm>
              <a:off x="663271" y="1090366"/>
              <a:ext cx="10866120" cy="5159444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7439108"/>
                    <a:gridCol w="1669774"/>
                    <a:gridCol w="1757238"/>
                  </a:tblGrid>
                  <a:tr h="581091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75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2400" b="1" dirty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  <m:t>Шын</m:t>
                                </m:r>
                              </m:oMath>
                            </m:oMathPara>
                          </a14:m>
                          <a:endParaRPr lang="ru-RU" sz="2400" b="1" dirty="0">
                            <a:solidFill>
                              <a:srgbClr val="C00000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kk-KZ" sz="2400" dirty="0"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Жалған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3261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kk-KZ" sz="2400" b="0" dirty="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ах²+</m:t>
                                </m:r>
                                <m:r>
                                  <a:rPr lang="kk-KZ" sz="2400" b="0" i="1" dirty="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kk-KZ" sz="2400" b="0" dirty="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х+с&gt;</m:t>
                                </m:r>
                                <m:r>
                                  <a:rPr lang="kk-KZ" sz="2400" b="0" i="1" dirty="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kk-KZ" sz="2400" b="0" dirty="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kk-KZ" sz="2400" b="0" dirty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ах²+</m:t>
                                </m:r>
                                <m:r>
                                  <a:rPr lang="kk-KZ" sz="2400" b="0" i="1" dirty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kk-KZ" sz="2400" b="0" dirty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х+с&lt;</m:t>
                                </m:r>
                                <m:r>
                                  <a:rPr lang="kk-KZ" sz="2400" b="0" i="1" dirty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kk-KZ" sz="2400" b="0" dirty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, ах²+</m:t>
                                </m:r>
                                <m:r>
                                  <a:rPr lang="kk-KZ" sz="2400" b="0" i="1" dirty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kk-KZ" sz="2400" b="0" dirty="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х+с</m:t>
                                </m:r>
                                <m:r>
                                  <a:rPr lang="kk-KZ" sz="2400" b="0" dirty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kk-KZ" sz="2400" b="0" i="1" dirty="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kk-KZ" sz="2400" b="0" dirty="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,  </m:t>
                                </m:r>
                                <m:r>
                                  <a:rPr lang="kk-KZ" sz="2400" b="0" dirty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а</m:t>
                                </m:r>
                                <m:sSup>
                                  <m:sSupPr>
                                    <m:ctrlPr>
                                      <a:rPr lang="kk-KZ" sz="2400" b="0" i="1" dirty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kk-KZ" sz="2400" b="0" dirty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х</m:t>
                                    </m:r>
                                  </m:e>
                                  <m:sup>
                                    <m:r>
                                      <a:rPr lang="kk-KZ" sz="2400" b="0" i="1" dirty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kk-KZ" sz="2400" b="0" dirty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kk-KZ" sz="2400" b="0" i="1" dirty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kk-KZ" sz="2400" b="0" dirty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х+с≥</m:t>
                                </m:r>
                                <m:r>
                                  <a:rPr lang="kk-KZ" sz="2400" b="0" i="1" dirty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kk-KZ" sz="2400" b="0" dirty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kk-KZ" sz="2400" b="0" dirty="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    </m:t>
                                </m:r>
                                <m:r>
                                  <a:rPr lang="kk-KZ" sz="2400" b="0" dirty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</a:rPr>
                                  <m:t>түріндегі теңсіздіктер </m:t>
                                </m:r>
                              </m:oMath>
                            </m:oMathPara>
                          </a14:m>
                          <a:endParaRPr lang="kk-KZ" sz="2400" b="0" dirty="0" smtClean="0">
                            <a:solidFill>
                              <a:srgbClr val="00206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2400" b="0" dirty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  <m:t>квадрат теңсіздіктер</m:t>
                                </m:r>
                                <m:r>
                                  <a:rPr lang="kk-KZ" sz="2400" b="0" i="0" dirty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  <m:t> немесе бір айнымалысы бар </m:t>
                                </m:r>
                              </m:oMath>
                            </m:oMathPara>
                          </a14:m>
                          <a:endParaRPr lang="kk-KZ" sz="2400" b="0" i="0" dirty="0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sz="2400" b="0" dirty="0" smtClean="0">
                              <a:solidFill>
                                <a:srgbClr val="C00000"/>
                              </a:solidFill>
                              <a:effectLst/>
                            </a:rPr>
                            <a:t>екінші дәрежелі теңсіздіктер</a:t>
                          </a:r>
                          <a14:m>
                            <m:oMath xmlns:m="http://schemas.openxmlformats.org/officeDocument/2006/math">
                              <m:r>
                                <a:rPr lang="kk-KZ" sz="2400" b="0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kumimoji="0" lang="kk-KZ" sz="2400" b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деп аталады</m:t>
                              </m:r>
                            </m:oMath>
                          </a14:m>
                          <a:endParaRPr kumimoji="0" lang="ru-RU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24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24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109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kk-KZ" sz="2000" b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Квадрат теңсіздікті тура емес  санды теңсіздікке айналдыратын айнымалының мәні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kk-KZ" sz="2000" b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квадрат теңсіздіктің шешімі </a:t>
                          </a:r>
                          <a:r>
                            <a:rPr kumimoji="0" lang="kk-KZ" sz="2000" b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деп аталады.</a:t>
                          </a:r>
                          <a:endParaRPr kumimoji="0" lang="kk-KZ" sz="20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24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24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109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kk-KZ" sz="2000" b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Квадрат теңсіздікті шешу </a:t>
                          </a:r>
                          <a:r>
                            <a:rPr kumimoji="0" lang="kk-KZ" sz="2000" b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деп оның барлық шешімдер жиынын табуды немесе шешімі жоқ  екенін көрсетуді айтады</a:t>
                          </a:r>
                          <a:endParaRPr kumimoji="0" lang="ru-RU" sz="20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ru-RU" b="1" dirty="0">
                            <a:solidFill>
                              <a:srgbClr val="00206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240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24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82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3x + </a:t>
                          </a:r>
                          <a:r>
                            <a:rPr kumimoji="0" lang="kk-KZ" sz="2400" b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15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&gt;</m:t>
                              </m:r>
                              <m:r>
                                <a:rPr kumimoji="0" lang="en-US" sz="24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  <m:r>
                                <a:rPr kumimoji="0" lang="kk-KZ" sz="2400" b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; </m:t>
                              </m:r>
                            </m:oMath>
                          </a14:m>
                          <a:r>
                            <a:rPr kumimoji="0" lang="kk-KZ" sz="2400" b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7х – 56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kk-KZ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0" lang="kk-KZ" sz="2400" b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х</m:t>
                                  </m:r>
                                </m:e>
                                <m:sup>
                                  <m:r>
                                    <a:rPr kumimoji="0" lang="kk-KZ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kumimoji="0" lang="kk-KZ" sz="2400" b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≥</m:t>
                              </m:r>
                              <m:r>
                                <a:rPr kumimoji="0" lang="kk-KZ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  <m:r>
                                <a:rPr kumimoji="0" lang="kk-KZ" sz="2400" b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kk-KZ" sz="2400" b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квадрат теңсіздіктер</a:t>
                          </a:r>
                          <a:r>
                            <a:rPr kumimoji="0" lang="kk-KZ" sz="2400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24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24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109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kk-KZ" sz="2400" b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-6х +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kk-KZ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0" lang="kk-KZ" sz="2400" b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х</m:t>
                                  </m:r>
                                </m:e>
                                <m:sup>
                                  <m:r>
                                    <a:rPr kumimoji="0" lang="kk-KZ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kumimoji="0" lang="kk-KZ" sz="2400" b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kumimoji="0" lang="kk-KZ" sz="2400" b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&gt;</m:t>
                              </m:r>
                              <m:r>
                                <a:rPr kumimoji="0" lang="kk-KZ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𝟏𝟓</m:t>
                              </m:r>
                            </m:oMath>
                          </a14:m>
                          <a:r>
                            <a:rPr kumimoji="0" lang="kk-KZ" sz="2400" b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;  5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kk-KZ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0" lang="kk-KZ" sz="2400" b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х</m:t>
                                  </m:r>
                                </m:e>
                                <m:sup>
                                  <m:r>
                                    <a:rPr kumimoji="0" lang="kk-KZ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kk-KZ" sz="2400" b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≤</m:t>
                              </m:r>
                              <m:r>
                                <a:rPr kumimoji="0" lang="kk-KZ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  <m:r>
                                <a:rPr kumimoji="0" lang="kk-KZ" sz="2400" b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; </m:t>
                              </m:r>
                              <m:sSup>
                                <m:sSupPr>
                                  <m:ctrlPr>
                                    <a:rPr kumimoji="0" lang="kk-KZ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0" lang="kk-KZ" sz="2400" b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kumimoji="0" lang="kk-KZ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𝟓</m:t>
                                  </m:r>
                                  <m:r>
                                    <a:rPr kumimoji="0" lang="kk-KZ" sz="2400" b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х</m:t>
                                  </m:r>
                                </m:e>
                                <m:sup>
                                  <m:r>
                                    <a:rPr kumimoji="0" lang="kk-KZ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kk-KZ" sz="2400" b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 +7 </a:t>
                          </a:r>
                          <a14:m>
                            <m:oMath xmlns:m="http://schemas.openxmlformats.org/officeDocument/2006/math">
                              <m:r>
                                <a:rPr kumimoji="0" lang="kk-KZ" sz="2400" b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&lt;</m:t>
                              </m:r>
                              <m:r>
                                <a:rPr kumimoji="0" lang="kk-KZ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</m:oMath>
                          </a14:m>
                          <a:endParaRPr kumimoji="0" lang="en-US" sz="2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24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370"/>
                            </a:spcBef>
                            <a:spcAft>
                              <a:spcPts val="75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2400" b="0" dirty="0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  <m:t>Сұрақтар</m:t>
                                </m:r>
                              </m:oMath>
                            </m:oMathPara>
                          </a14:m>
                          <a:endParaRPr lang="ru-RU" sz="2400" b="0" dirty="0">
                            <a:solidFill>
                              <a:srgbClr val="C00000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551050"/>
                  </p:ext>
                </p:extLst>
              </p:nvPr>
            </p:nvGraphicFramePr>
            <p:xfrm>
              <a:off x="663271" y="1090366"/>
              <a:ext cx="10866120" cy="5167699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7439108"/>
                    <a:gridCol w="1669774"/>
                    <a:gridCol w="1757238"/>
                  </a:tblGrid>
                  <a:tr h="581091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45620" t="-12632" r="-105474" b="-7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750"/>
                            </a:spcAft>
                          </a:pPr>
                          <a:r>
                            <a:rPr lang="kk-KZ" sz="2400" dirty="0"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Жалған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4674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2" t="-44398" r="-46148" b="-2132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24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24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kk-KZ" sz="2000" b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Квадрат теңсіздікті тура емес  санды теңсіздікке айналдыратын айнымалының мәні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kk-KZ" sz="2000" b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квадрат теңсіздіктің шешімі </a:t>
                          </a:r>
                          <a:r>
                            <a:rPr kumimoji="0" lang="kk-KZ" sz="2000" b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деп аталады.</a:t>
                          </a:r>
                          <a:endParaRPr kumimoji="0" lang="kk-KZ" sz="20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24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24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39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kk-KZ" sz="2000" b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Квадрат теңсіздікті шешу </a:t>
                          </a:r>
                          <a:r>
                            <a:rPr kumimoji="0" lang="kk-KZ" sz="2000" b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деп оның барлық шешімдер жиынын табуды немесе шешімі жоқ  екенін көрсетуді айтады</a:t>
                          </a:r>
                          <a:endParaRPr kumimoji="0" lang="ru-RU" sz="2000" b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ru-RU" b="1" dirty="0">
                            <a:solidFill>
                              <a:srgbClr val="00206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240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24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977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2" t="-527049" r="-46148" b="-7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24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24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109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2" t="-805263" r="-46148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ru-RU" sz="24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3025" marR="7302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19097" t="-805263" r="-347" b="-21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Прямоугольник 3"/>
          <p:cNvSpPr/>
          <p:nvPr/>
        </p:nvSpPr>
        <p:spPr>
          <a:xfrm>
            <a:off x="2639833" y="38442"/>
            <a:ext cx="7585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Шын </a:t>
            </a:r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жалған</a:t>
            </a:r>
            <a:endParaRPr lang="kk-KZ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4619" y="56931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Рукописные данные 13"/>
              <p14:cNvContentPartPr/>
              <p14:nvPr/>
            </p14:nvContentPartPr>
            <p14:xfrm>
              <a:off x="8534974" y="3353150"/>
              <a:ext cx="2470320" cy="2711520"/>
            </p14:xfrm>
          </p:contentPart>
        </mc:Choice>
        <mc:Fallback>
          <p:pic>
            <p:nvPicPr>
              <p:cNvPr id="14" name="Рукописные данные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30294" y="3348830"/>
                <a:ext cx="2479320" cy="27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Рукописные данные 21"/>
              <p14:cNvContentPartPr/>
              <p14:nvPr/>
            </p14:nvContentPartPr>
            <p14:xfrm>
              <a:off x="8753134" y="2070830"/>
              <a:ext cx="483840" cy="450720"/>
            </p14:xfrm>
          </p:contentPart>
        </mc:Choice>
        <mc:Fallback>
          <p:pic>
            <p:nvPicPr>
              <p:cNvPr id="22" name="Рукописные данные 2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47734" y="2065790"/>
                <a:ext cx="493920" cy="46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89412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581</Words>
  <Application>Microsoft Office PowerPoint</Application>
  <PresentationFormat>Произвольный</PresentationFormat>
  <Paragraphs>76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Alser.kz</dc:creator>
  <cp:lastModifiedBy>User</cp:lastModifiedBy>
  <cp:revision>35</cp:revision>
  <dcterms:created xsi:type="dcterms:W3CDTF">2020-07-11T15:06:07Z</dcterms:created>
  <dcterms:modified xsi:type="dcterms:W3CDTF">2021-02-24T14:55:40Z</dcterms:modified>
</cp:coreProperties>
</file>