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9" r:id="rId5"/>
    <p:sldId id="281" r:id="rId6"/>
    <p:sldId id="269" r:id="rId7"/>
    <p:sldId id="270" r:id="rId8"/>
    <p:sldId id="277" r:id="rId9"/>
    <p:sldId id="273" r:id="rId10"/>
    <p:sldId id="28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0:17.69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0956DC7-BFE4-4038-9822-C6E4AEFD6BA6}" emma:medium="tactile" emma:mode="ink">
          <msink:context xmlns:msink="http://schemas.microsoft.com/ink/2010/main" type="writingRegion" rotatedBoundingBox="15360,3142 20200,2728 20342,4390 15502,4803"/>
        </emma:interpretation>
      </emma:emma>
    </inkml:annotationXML>
    <inkml:traceGroup>
      <inkml:annotationXML>
        <emma:emma xmlns:emma="http://www.w3.org/2003/04/emma" version="1.0">
          <emma:interpretation id="{90669C09-81A2-4361-8D0F-EC09B4D2827B}" emma:medium="tactile" emma:mode="ink">
            <msink:context xmlns:msink="http://schemas.microsoft.com/ink/2010/main" type="paragraph" rotatedBoundingBox="15360,3142 20200,2728 20342,4390 15502,4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970F94-05F1-4138-B4BA-4424862A76ED}" emma:medium="tactile" emma:mode="ink">
              <msink:context xmlns:msink="http://schemas.microsoft.com/ink/2010/main" type="line" rotatedBoundingBox="15360,3142 20200,2728 20342,4390 15502,4803"/>
            </emma:interpretation>
          </emma:emma>
        </inkml:annotationXML>
        <inkml:traceGroup>
          <inkml:annotationXML>
            <emma:emma xmlns:emma="http://www.w3.org/2003/04/emma" version="1.0">
              <emma:interpretation id="{03925A4E-A869-494E-8BB8-8F00295F4FA6}" emma:medium="tactile" emma:mode="ink">
                <msink:context xmlns:msink="http://schemas.microsoft.com/ink/2010/main" type="inkWord" rotatedBoundingBox="15360,3142 20200,2728 20342,4390 15502,4803"/>
              </emma:interpretation>
            </emma:emma>
          </inkml:annotationXML>
          <inkml:trace contextRef="#ctx0" brushRef="#br0">124 163 213,'0'0'12,"-6"5"1,6-5-3,0 0 2,-3 5-1,3-5 4,0 0 4,0 0-5,-6 3-1,6-3 1,0 0 2,-2 5-6,2-5 6,-3 4-4,3-4 5,-3 3-1,3-3-7,-6 8 6,6-8 0,-2 8 3,2-6-9,-2 4 5,-1-3-4,1 4-1,-1-3 1,0 0-2,3 2 1,-3 1 2,0 1-2,1-2 2,-1 2-4,0 1-3,0-1 10,3 0-17,-3 0 7,1-2 3,-1 3 1,0-3-6,0 4 14,3-3-16,-3 0 4,0 0 0,1 1-1,2-4-6,-3 3 6,3 1 1,-3 0-1,-3-4 1,4 7 9,-1-8-15,0 9 2,0-8-3,0 4 0,3-5 2,-2 4 2,-1-4 5,0 2-2,0-1-4,3-4 4,-3 6-8,3-1 8,0-5-2,-2 3 5,2-3 5,0 7 0,0-7 2,0 0-5,-3 5-4,3-5 6,0 0-3,0 0-2,0 0 4,0 0 0,0 0-7,0 0-2,0 0 8,0 0-5,0 0-1,3-18 14,-3 13-12,5-2-5,-2-1 0,3-2 5,-4 1-4,4-2 1,-3 0 2,5 2-3,-2-4-6,2-2 7,4-5 5,-1 2-10,0 1 3,2-1-5,-2-3 5,6 5-3,11-15 11,-6 9-12,1 4 6,-4 0 3,9-10-5,-5 9-3,-1 1 7,-3 3 5,-3 3-13,1-1 6,0 1 8,-3 1-11,0 5-2,-5-2 2,2 2 2,-3 2-7,1 0 2,-4 2 0,1 0 4,-6 2 4,11 0 3,-11 0 6,0 0 5,9 4 3,-9 4 8,0-2-16,0 4 8,-3-3-8,0 3 10,3 3-9,-6-3 5,4 2-14,-7 8 3,1 1 1,2-4 2,-2 3-1,-1-2-1,4-6 12,-7 6-13,4 2-4,2-5 3,1-3-2,2 0 2,-3-1-9,4-1 2,-1 0 5,0 0 0,0-3-16,3 1 16,-3-4-7,3 3 5,-2 0-1,2-3-9,0-4 11,0 8-4,0 0-7,0-8 10,2 5-2,-2-5 9,3 5-9,-3-5-7,6 3 4,-1-3-6,-5 0 22,12 2-27,-1-2-4,0-2 0,0-1-2,1 0-1,2-1 3,5-4-8,4 1-9,-2-1-15,4-2 2,14-2-59,-8-3-126,6-1 42</inkml:trace>
          <inkml:trace contextRef="#ctx0" brushRef="#br0" timeOffset="958.4942">1167 261 279,'0'0'80,"0"0"-18,0 0-3,0 0-8,0 0-8,0 0-5,0 0-8,0 0 2,0 0-5,0 0-13,8-12 12,-8 12-13,3-11 7,3 3-7,-6 1 1,0-2-4,2-1 4,1 2-11,0-3 6,0 4-2,-3-5 3,0 4 2,0-2-1,0-2 4,0 4 4,-3-2 9,0 0-7,3 0 9,-3 2-10,-2-2 14,2 2-13,0 1-2,0 0 7,-5 2-1,2-1-8,1 2-4,-1 1 9,-5 1-7,0-1 4,-1 8-7,1-2 1,-9 4 0,-1 3-7,-1 0 6,-1 2 0,-13 11-8,11-5-2,-1 3 9,7-7 2,-1 1-7,5 3 0,-2-1 6,3 1-10,-3 2 5,3-2-5,0 1-7,3 0 12,-1-4-3,4 0-1,2 0-1,1-3 0,2 1 3,0 0-4,0-6 3,1 4-8,2 1-9,0-3 9,0-1-3,0 2 10,2-5-6,-2 3-5,3-3 1,0-2 5,0 1-5,-3-4 2,8 3-1,1-3-1,2 0 6,0 0 1,0-3-10,3-1 1,0 1 9,9-5 0,-1-2-7,-1-2-2,5 0 9,-4 1-1,12-9 2,-6 5 2,-6-3-7,1 6-2,-6-1-7,-2-3 6,-1 7 6,-3-1 2,-2 2 7,-4 1 2,4 0-1,-4 0 15,-2 3 4,0-1 3,3 2 6,-3-1 3,-3 4-1,5-6-9,-5 6-3,0-5 4,0 5-13,0 0 9,0 0-3,0 0-1,0 0-6,0 0-9,0 0 1,0 0 6,0 0-4,-17 18-2,12-10 3,-1 0-10,-2 2-2,2-2 7,0 0-10,1 3 1,2-1-9,-3 0 0,4-3-3,-4 4-7,3-4-13,0 3 22,0 0-17,1-5-5,2 3 1,0-2 6,0 1 0,0-4 1,2 5-5,-2-8 5,3 7 4,3-6-2,-3 4-1,-3-5 3,17 0-10,-6 0 2,0-5-3,12 1-2,-4 0 11,4-5-2,-1-1 1,1-1 2,-1-1 1,2 2 1,-4-2 3,-1-2 3,1 2-1,0 0 4,-1-1 0,-2 0 6,-3 4 6,-6-4-1,4 5 7,-7-2-4,1 5 9,2-5 5,-5 4 9,3-2 4,-3 0-3,1-1 16,-1 5-2,-1-1-4,-2 0 1,3 0 2,-3 5 3,0-8-7,3 4 15,-3 4-17,3-6-3,-3 6-3,0-5 3,0 5-6,0 0-3,0 0 2,0 0-10,0 0-9,0 0 9,-16 30-2,5-9-9,-11 16 5,-4 2 8,1 3-9,0 0 6,-17 32-4,11-24 0,7-5-3,-12 23-1,-7 3-2,13-14 4,4-14-1,1 2-4,-2-1 2,2 0 1,3-4-2,-1-2-5,-2 0-11,8-4-5,3-8-17,3-7-12,2 0-16,4-8-6,-1 0-11,0-3-14,4-1-66,2-7-189,0 0 57</inkml:trace>
          <inkml:trace contextRef="#ctx0" brushRef="#br0" timeOffset="1404.198">1557 45 268,'3'-5'79,"2"3"3,-2-4-13,3 4-10,-6 2-7,6-4 3,-6 4 7,5-6-30,-5 6 6,3-2 1,-3 2-10,0 0-3,8-4-1,-8 4-1,0 0-3,6-2-7,-6 2 3,0 0-6,0 0 8,8 6 0,-8-6 3,6 8 7,0-4-7,-6 1-5,2 0 7,1 5-13,-3 0 9,0 2 0,0 10-6,-3-3-1,1 4 2,-4-1-4,-2-2 4,-1 6-6,-5 11 1,0-10-1,0 9-2,0-1-7,-3-12 11,6 2-5,3-9-3,-4 5 5,7-3-8,-7-3 5,7-2-5,1-4-3,-2 2 6,3-4 1,0 1 1,1-3 3,2 0-13,0 0 3,0-5 4,0 5-4,0-5 5,5 4-3,1-4 0,4 0-3,1-4-1,14-1 6,-2-3 2,2-2-7,14-6-2,9-3-15,-13-3 7,4 1-14,3-3-11,3-4-2,0 3-9,-1-5-8,-2-1-17,3-2-51,0 2-144,-7-6 44</inkml:trace>
          <inkml:trace contextRef="#ctx0" brushRef="#br0" timeOffset="2668.9012">2338 68 219,'-3'2'45,"3"-2"-19,0 0-5,0 0-7,0 0 3,0 0 0,0 0 0,0 0-3,0 0 17,0 0-16,8-17 2,-5 11 2,0 2 5,0-4 12,0-1-4,-3 1 5,2-2 10,-2 0-1,3-1 6,-3 3 2,0-4-2,-3 5 6,3-3 9,-2 2-3,-1 0-3,-3 1-15,-2-1 11,2 4-9,-2-2 1,-1 4-6,-2 2-8,0 0-1,-3 2-1,0 4 1,-10 3-5,-10 9-3,-5 7-2,5-2 3,-2 5-6,8-1 2,1 6-10,-1-1-2,0 4 3,5-4-2,1-2 3,2 3-12,3-6 12,6-4-10,3-5 5,2 2-4,-2-2 2,3-1-2,3-4-1,-1-1-6,3-1 3,-3-1-2,3-2 2,0 1-6,0-4-5,3 3 11,0-6-3,-1 3-4,3 0 1,-3-2 1,7-3-10,-1 0 1,6 0 6,-2-3 2,-1-2-6,3 0 1,5 0-1,7-8-4,13-8-5,-5 5 7,-2-7 0,2 2 11,-9 2-3,9-3-3,-9 2 2,-5 3-4,-4 1 1,3 1-3,-2-1 7,-3-2 1,0 3-6,-3 3 8,0-1 11,-2 3 3,-4 4 6,1-2 2,-1 0 6,1 3 6,-3 0 3,-3-3-1,5 6-4,-5 2 8,3-8-10,-3 6 1,0 2-7,0 0 3,3-4-5,-3 4 2,0 0-5,0 0-1,0 0 0,0 0-7,-17 14-3,12-1 1,-4-6-1,1 3-2,-3 7 4,-1 1-6,1 0-3,0-1 8,2 1-6,1-6-1,0 1 2,1 4 0,-2-2-7,6-4 0,0 1 0,-2-1-1,2-4-7,0 1 2,3-1-2,0 1-3,0-4 1,-3 3-1,3-7-4,3 6 6,-3-6-6,3 5 2,0-2-1,-3-3 3,8 2 0,-2-2 3,-6 0 3,15-2-7,-6 2 8,2-8-4,0 3 7,12-4-4,-4-2-2,4-3-2,2-2 5,9-7-8,-1 1-2,-6-6 8,10 4-3,-1-5 1,-2 0 0,2 0 3,-1-1 0,2 3-4,-1 2 7,-2 0 7,-3-3-7,-3 8 6,-8 2-7,-5 6 6,2-4 0,-3 9 15,-3-3-10,-2 3 6,-1 1 15,-2 2 3,-1-4 5,-2 6 2,3-2 5,-3 2 0,-3 2-3,0 0 1,5-6-9,-5 6 3,0 0-9,0 0-4,0 0 2,-17 14-7,3 0-4,-2 5 1,-12 10-2,-2 4 2,2 0-1,0 2-3,-3 0 2,3 0 3,0 0-2,3 0-4,3-2 4,3 0-2,-1-1 0,3-6-8,6-3-3,0-5 7,5-4-2,1 7-8,-1-6 6,3-4-5,3-3-1,-3 3 2,3-4 0,0-2-1,3 2-3,0-4 4,-3-3 5,8 3-10,1-3 6,-9 0 1,22-3-8,-10-4 10,10-1-6,0-5 1,2 0-1,10-9 6,0-3-4,-6-3 3,3-2 0,-6 0-1,2-3-1,-8 2 2,1 4 1,0-4-2,-6 2 4,0 4-3,-9 3 2,7-1-2,-10 3 2,4-1 4,2-1-6,-5 5-1,0-4 8,-3 1-6,0 1 0,0 4 4,-3 1-4,-2 2 1,2 0 6,0 1-3,0 1 8,-2-3-5,2 3 8,-3-2-2,3 2-2,1 0 5,-4 0-3,0-1-2,3 2 4,-2-1-8,2 0 3,0-3-3,0 3-3,1 3 4,-1-2-4,0-2-7,3 1 2,0 0 1,0 0-2,-3-3 6,9 3-4,-3-1 0,-1 0 2,4 0-1,5-9-4,1 2 0,4 0 9,1-1-9,0 1 4,11-10 1,-1 1-6,-5 5 3,4 3-1,4-5-4,-4 3-1,-4 6-1,-2 0-1,0 5-3,-4 1-10,0-2-9,1 4-5,-6-1-11,0 4-1,0 0-12,1 1-2,-7 2-13,-5 1-17,14 4-4,-11 0-8,0 0-98,-3 4-239,0 2 70</inkml:trace>
          <inkml:trace contextRef="#ctx0" brushRef="#br0" timeOffset="3139.7565">3222 108 226,'-5'7'132,"-1"1"-21,-2 1-16,-1 3-6,1-6-12,2 7-4,-8 2-10,0 3-1,3 0 1,2-4-5,1-1-11,2-1-3,1-1-4,2-1-9,-3-1-8,4 2 6,-1-3-9,0-1 3,3 1-8,-3-1-4,3-2 7,0-1-6,0-4-4,0 9 6,0-4 0,0-5 1,0 0-4,9 3 4,-9-3-3,16-3 0,-4-2 0,-1-4-6,11-3 2,4 0-6,7-11 1,2-2 3,-4-2 4,0-3-7,0 2 3,0-2-5,0-3-2,-9 0 2,-3-2 3,0 2 0,-8 6 0,1 2 0,-7 5 16,1-1 12,0 6 5,-4 1 16,-2 0-5,-2 2-6,-1 2 7,0 3-5,-3-1-9,1 1 0,-4 1-4,1 4-8,-3 0 7,-1-2-10,0 4-1,1 4 2,-9 2-6,-5 5-1,2-1-8,1 5 1,2 1-3,0 0-5,-8 12-9,6-2-14,6-6-9,0 0-17,4 2-11,1-2-11,3 1-4,-1-2-7,4-1-13,-1-5-13,6-1-84,0-2-229,0 1 66</inkml:trace>
          <inkml:trace contextRef="#ctx0" brushRef="#br0" timeOffset="4161.9611">3656 214 245,'0'0'114,"-27"0"-19,27 0-13,-5 4-13,5-4-10,-6 4 0,6-4-12,-3 4 13,3-4-26,-2 4-5,2-4 3,-3 8-6,3-8-5,0 5-1,0-5-13,-3 6 15,3-6-7,-3 4 6,3-4-10,0 4-3,0-4 4,0 0-4,3 7-3,-3-7 1,3 4-4,-3-4-1,0 0 4,5 4 3,-5-4-1,0 0-8,12-4 6,-12 4-3,11-4-1,-5 1 1,1-2-4,4 0 13,-3-3-3,9-1-4,-3-3 0,3-2-11,-3 2 6,3-1 7,-6 0 1,0 1-1,3-2 18,0-5-7,0 2 4,-5 3-12,-1-2 28,1 3-2,-2-7 6,-2 7 4,1-1 2,0 0-4,2-3-7,-5 2 7,2 1 0,1 2 8,0 6-2,-6-4-4,5 2-3,-2 3-6,-3-3-6,3 3-3,0 1-2,-3 4-1,0-8-3,0 8 3,3-6-10,-3 6 2,0-4-3,0 4-1,0 0-2,0 0 2,0 0-6,0 0 3,0 0-1,-12 20-1,4-11 1,2 2-5,1-1 3,-4 0-8,1 8 7,-1-1-5,4-2 3,1 1-3,1-4 0,-3 0 2,0-1-2,6 1-1,-2 1 0,-1-3 3,3 2-1,0-4 0,-3 2-5,3 3 3,3-5-8,0 1-8,2 1 12,-2-3-7,3 1-2,1-1-3,-2-1 4,4-4-3,2 3 1,0-3-4,0 1-2,4 0-7,-4-3 11,14-3-5,-3-2 0,1 0 10,2-3-8,-2 1-6,1-2 3,-2-1 2,0-2 2,1 1 3,-3-5 0,5 1 3,-5-3 4,-1 4 4,-2-1 0,-2 0-4,0-1 4,-1 2 3,-3 1 9,0 3-1,-3-1 14,1 1-2,-4 2 9,1 2 8,-3 0 8,3-1 3,-4 2 1,1 0-1,0 3 1,-3 2-5,6-8 1,-6 8-5,2-5-5,-2 5 0,3-6-8,-3 6-1,0 0-4,0 0-11,0 0 5,0 0 2,-11 19-3,3-12-4,-4 11 2,4 2-3,-3-1 1,2 0-3,-2 1 0,0-3-5,2 3 3,1-3 1,-1 1-1,4-5 0,1-3-1,1 2-2,3-1-4,-3 1 8,0-5 0,3 1-5,0-1-1,0-1 1,0 1 1,0-2-1,3 0 0,-3-5 4,6 4-4,-4-1 1,-2-3-1,13-3-3,-2 2-1,12-7-3,-1-2 5,15-13-5,2 4 0,-2-7-9,-2 2 7,-2-2-2,4 1 1,-6 0 3,0-2-1,-9 6 4,-2 1-3,-5 2 4,-4 1-4,4 0 4,-7-1 3,-2 2 1,-1 1 5,-5 2 6,0 3 3,0-2 4,-3 4-1,-2-1 3,-1-1-6,-2 2-2,-1 2-1,-2 3-1,0-1-2,-2 0-3,-9 4 1,-4 4-1,4 3-1,-3-1 6,-1 4-8,4 0-3,-1 3-5,-9 7-6,4-3-6,6-4-8,5 1-5,-3 2-11,9-6-10,0 3-16,5-3 1,-2 0-5,5 3-12,0-3-2,3-2-11,3 1-4,-3-1-10,5-4-10,1 2-72,0-1-229,2-1 66</inkml:trace>
          <inkml:trace contextRef="#ctx0" brushRef="#br0" timeOffset="4426.6012">4674 53 245,'0'0'85,"0"0"-7,9 0 4,-9 0-2,0 0-15,5 0 22,-5 0-13,3 7 9,-3-7 13,-3 10-9,3-4-7,0-2 1,-5 6-9,2 0-7,0 0 2,0 3-10,0-4-3,-2 3-2,2-1-10,-3 0-3,3 8-4,-2-4-1,2 0-2,-3-2-7,4-3-8,-1 3 5,3-7-4,-3 5-2,3 0-6,0-4 4,0 3-1,-1-2 7,1 1-14,0-1 0,0-4 2,1 3-5,-1-3 7,0-4-4,3 7-7,0-3 7,-3-4 4,5 3-1,1-2-4,-1 2-8,-5-3-4,20-3-12,-6 3-22,6 0-15,5-4-26,0-1-10,3 2-15,-5-4-98,1-1-244,1 3 72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3:14.06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8A7503-1179-48D7-A5FF-25DED5A5F243}" emma:medium="tactile" emma:mode="ink">
          <msink:context xmlns:msink="http://schemas.microsoft.com/ink/2010/main" type="writingRegion" rotatedBoundingBox="336,389 10591,-107 11067,9719 812,10216"/>
        </emma:interpretation>
      </emma:emma>
    </inkml:annotationXML>
    <inkml:traceGroup>
      <inkml:annotationXML>
        <emma:emma xmlns:emma="http://www.w3.org/2003/04/emma" version="1.0">
          <emma:interpretation id="{3A0768E4-15C0-46F1-A448-2E776D59DFDC}" emma:medium="tactile" emma:mode="ink">
            <msink:context xmlns:msink="http://schemas.microsoft.com/ink/2010/main" type="paragraph" rotatedBoundingBox="2651,151 10658,329 10614,2288 2608,21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6EB530-F5C1-4D32-8DBA-99E940661C03}" emma:medium="tactile" emma:mode="ink">
              <msink:context xmlns:msink="http://schemas.microsoft.com/ink/2010/main" type="line" rotatedBoundingBox="2651,151 10658,329 10614,2288 2608,2109"/>
            </emma:interpretation>
          </emma:emma>
        </inkml:annotationXML>
        <inkml:traceGroup>
          <inkml:annotationXML>
            <emma:emma xmlns:emma="http://www.w3.org/2003/04/emma" version="1.0">
              <emma:interpretation id="{69DDBB95-3705-441A-A4CC-DD12A87907A6}" emma:medium="tactile" emma:mode="ink">
                <msink:context xmlns:msink="http://schemas.microsoft.com/ink/2010/main" type="inkWord" rotatedBoundingBox="2651,151 10658,329 10614,2288 2608,2109"/>
              </emma:interpretation>
            </emma:emma>
          </inkml:annotationXML>
          <inkml:trace contextRef="#ctx0" brushRef="#br0">450 292 236,'0'0'77,"0"0"-5,3-4-7,-3 4 4,0 0-7,0 0-16,0 0 6,0 0-10,0 0 7,0-8-6,0 8-9,0 0 1,0-3-1,0 3-11,0-8 7,0 8 1,-3-7-14,3 1 17,-3-4 1,0 0-14,0 1 8,3 1 0,-2-2 6,-1-3-14,0 0 8,0 1-3,-2-6 0,-1-2 0,0 2 6,1 2 1,-1 2-2,0-1-4,1 5-4,-1 0 8,3 3-7,-2-1-2,-1 2 1,1-2-6,-4 0 1,4 1-4,-1 6 9,0-2-25,6 3-1,-22 3-8,13-2 6,-5 8 9,-3 5-9,-1 2 4,-1-1-7,-7 16 4,-2-2 0,3 4-2,2-3 10,-2 4-8,3 0 4,5 3 3,1-3-3,2 0 5,6-3 3,0-6-9,2 0-7,0-2 14,1 1-13,-1-6 7,3 5-6,3-6 5,-3 0-9,3-3 10,3-4-8,0 3 2,0-5 4,0-2 1,2 0-1,1-2 9,2 2-10,1-4-3,2-2 2,0 0-3,2-2-8,1 0 4,8-6 0,4-6 2,-1 4-3,9-14 3,-1-2 2,1 4 1,-2-6-7,2-2 6,-3 0-2,0 0 7,-6-5-12,6 2 2,-2-2 12,-3 2-3,-7 3 3,1 3-2,-9 4-4,1 5 1,-1-1 3,0-2-4,-3 4 12,-2 2-7,0 2 11,-1 0-2,-2 3 12,0 0-2,-3 0 4,3 2 2,-3 5 2,0-5 4,2 2-6,-2 0-4,0 6-8,3-7 0,-3 7-4,0-2 6,0 2 1,0 0-8,0 0-3,0 0 2,-5 13-3,-1-1 4,-2 8-3,-4 0 0,1 15-2,-8-1 4,-1 0 1,6-6-7,-3 7 0,3 0 3,3 3 2,-1-10-6,3-5 3,3-1 2,0-2-7,4-1-6,-1 2 11,0-6-1,0-1 0,0 0-3,3-3-14,0-2 7,3 1-12,0-3-12,0 1 16,0-3-4,2-1-1,1-2-4,4 4 11,-2-4-10,6 2 3,0-4 0,-3 0-3,15-6-6,-9 4 5,5-4-3,0 0-6,1-5-5,-3 4 3,3-3-2,-3-2-9,3 0-6,2 2-6,-6-1-8,4-5 7,-3 8-47,-1-7-127,-2-1 41</inkml:trace>
          <inkml:trace contextRef="#ctx0" brushRef="#br0" timeOffset="609.56">1451-88 228,'0'-7'156,"-3"5"-9,3 2-25,0-10-9,0 10-9,-3-6-7,3 6-5,0 0-22,0-8-7,0 8-6,0 0-4,0 0-4,0 0-10,-14 16-8,3 1 7,-3 1-12,-8 17 3,-4 2-1,-2 1-6,-3 3-11,-15 20 5,12-9-3,3-10 12,-16 29-7,10-18-6,6-11 7,-1 1-6,4-4-2,0 2 2,0-6-10,5-3-1,4-5 11,2-8-8,3-6-15,5 0-11,1-5-16,4 4-18,-2-8-1,3 0-15,3-4-11,0 0-17,0 0-66,6-24-194,4 4 59</inkml:trace>
          <inkml:trace contextRef="#ctx0" brushRef="#br0" timeOffset="328.6973">1135-18 375,'0'0'157,"0"-10"-14,0 9-9,0 1-11,0 0-13,0-10-11,0 10-3,0-6-21,0 6-5,0 0-8,0-6-11,0 6-6,0 0-2,0 0-15,0 0 5,0 0 3,0 0-12,0 0-5,0 0 2,0 0 0,6 22-1,-4-13-6,-2 1-2,3 2 7,-3-1-6,6 8-2,-3 2-4,2-1 3,-2-2 0,5 2 0,-2-3-1,3 4-4,2-2-1,-3-1 2,6 2 0,-3-6 2,1 5-4,-1-2-5,-1-3-14,4 4 7,0-2-15,-3-3-11,0-4-8,-2 2-11,-1-2-6,1 0 7,-1-1-16,-2-2-6,2 2-4,-2-1-1,-1-2-7,1 0 0,-3 1-60,0-4-170,-3-2 50</inkml:trace>
          <inkml:trace contextRef="#ctx0" brushRef="#br0" timeOffset="1209.8982">1765-587 261,'0'0'101,"3"-4"-2,-3 4-22,0 0-4,0 0-9,0 0 6,0 0-11,9-2 2,-9 2 6,2-2-14,-2 2-3,6-3 11,-6 3-10,8-3-7,-8 3 6,6-2-24,-6 2 22,6-3-14,-6 3-3,0 0-2,8-2-1,-8 2-4,0 0 0,11 2-3,-11-2 0,9 8 4,-6-3-1,-1 0 3,1 4 0,3 16-2,-9-6-1,3 5-3,-3 2 6,-5 14-9,-3 1 6,-6-2-11,-3-1 3,3 2-8,-2-2 8,-1-3-1,-3 0-8,1-4 3,0 2-3,-2-3 1,7-6-2,0-6 0,3-3-1,-3 0 1,6-2 1,2-4 3,1-1-5,0-2 6,-1 2-3,6-4-7,-2-2 3,5-2 0,0 0-10,0 0 6,0 0-3,-3-12-3,9 2 0,-1 0-6,6-8-1,3 2 1,0-6 2,3 3-1,0 1 1,0-1 1,0 3 12,0 1-9,4 0-5,-10 3-7,0-2 13,0 6-2,1 2 1,-1 0-9,-3 4 6,4-1 4,-4 3-11,-2 0 12,-6 0 8,11 5-2,-6 1 9,4-2-2,-4 6 0,1 0-4,-3 0 4,5 11 0,-2-2-3,-3 5-3,0-5 6,2 2-3,1 1-1,-3 1 5,2 0-10,-2-4 4,-3-3-1,3-1 0,0-1-2,-2 0 0,2-5 1,0 2-8,-1-4-4,1 1 3,0-4-5,6 4-14,-4-5 3,1-2-8,-6-1-15,17 3-14,-9-6-18,9 2-8,-6 1-21,12-8-66,-7 1-203,4-4 60</inkml:trace>
          <inkml:trace contextRef="#ctx0" brushRef="#br0" timeOffset="1503.5247">2094 311 258,'0'0'104,"0"0"-19,6 11-4,-6-11-5,0 0 6,14 4-14,-9-1-9,-5-3 3,14 5 0,-2-2 1,-1-3-4,3 1-3,-3-1-6,14 0 0,1 3-7,-8-3-7,4 0-2,1 0 0,-1-3 0,1 3-5,-4-1-15,7-2 6,-4-2-10,-5 2-6,0 1 1,-7 2-14,1-2-16,3-1-6,-6 1-5,-8 2-5,17 0-16,-17 0-14,11-3-80,-5 3-177,-6 0 54</inkml:trace>
          <inkml:trace contextRef="#ctx0" brushRef="#br0" timeOffset="1744.9529">2501-107 253,'0'0'126,"-3"-6"0,3 6-26,0 0 2,0 0 4,0 0-15,-2 20-10,-1-3-10,-9 4-1,7 5-14,-9 9-4,0 4 1,4-3-7,-1-6-6,-6 10 3,0-5-14,6 6 1,0 1-3,2-4-3,-2-4-14,-3 2-19,8-7-11,1 0-14,2-9-22,0-1-14,0-2-12,0-6-4,6 2-61,-3-3-171,0-5 52</inkml:trace>
          <inkml:trace contextRef="#ctx0" brushRef="#br0" timeOffset="2348.7907">2611 455 246,'0'0'121,"0"0"-28,8-5 2,-8 5-15,0 0-13,9-3 4,-9 3-16,18-8 9,-7 4-12,9-8 5,-1-3-13,15-6 4,3 1-6,-4-3-6,4 3-7,1-5 3,-2-1-1,1 2-8,-1-5-3,-2 3-5,1-5 0,-1-2 5,2 2-1,-2-5-7,0 2-1,-4-3-3,0 0-4,-5-1 14,3 0-9,-2-2 3,-4 5 14,-2-2-1,-3-2 11,-6 12 6,-6 1 5,1 4 13,0 0-5,-6-2 14,2 7-3,-2 0 7,-2 1-6,-1 7-7,0-2-10,0 4 3,-2-1-7,-1 4-3,0 1-4,1 2-5,-9 1-3,2 4-4,-2-2-14,-8 11 5,-1-1 0,-10 14-2,2 3 0,-1 4-2,4 7-1,-3 0-5,3 4 4,-1 0-2,1-1-4,3 2-2,1 31 4,2-24 1,5-4-2,-3-5-9,6 0 4,3 2-2,3 0-3,2 1-6,0-7 4,6-1-8,-2 0-1,2-8 0,5-5 0,-2-6-4,5 5 4,-2-7-1,2-2 1,4 5-2,-1-10 2,0 1 2,0-3 2,1-6-3,-1 3 1,0-1 4,10-6 6,-1 0-2,2-3 4,4-8-1,-1 2-1,-3-4 1,12-9 0,-6-4 2,-1 2 0,-8 5-1,-2-4 3,-6 5-2,1-3 4,-4 2-5,1 2 4,-7 1-2,4-2 9,-6 5-10,0 1-1,-3 2 5,3 3-4,-5 1 4,-1 2-3,0-2-2,-5 1-8,0 6 0,2-5-12,-5 6-7,0 6-10,2-5 2,0 3-22,-7 8-10,2 1-2,-3 0-29,6-5-3,3 2-10,0 2-10,5 0-89,1-5-249,-1 4 71</inkml:trace>
          <inkml:trace contextRef="#ctx0" brushRef="#br0" timeOffset="2883.7599">4121-151 228,'0'0'175,"0"0"-14,-2-8-30,2 8-9,0 0-14,0 0-17,0 0-6,0 0-10,0 0 0,-17 21-19,6-2 9,-9 15-12,-5 4-5,1-1-6,4 2 0,-5-3 1,0 4-6,-4 4-7,4 3-2,-23 21-3,19-18-2,1-9 3,0-2-12,5 2-7,1-4-26,-6 4-3,11-3-21,-3-6-23,6-5-21,6-4-6,1-8-18,4-3-59,-3-4-204,4-4 62</inkml:trace>
          <inkml:trace contextRef="#ctx0" brushRef="#br0" timeOffset="2639.4276">3678-23 338,'3'-2'228,"2"-1"-23,-5 3-30,6-5-19,-6 5-24,0 0-7,3-2-22,-3 2-12,0 0-9,0 0-11,0 0 1,11 12-9,-6-2-13,1 8 2,3 6 1,-4-3-10,9 14-1,-8-7-8,2 0 2,6 6-7,0 1 7,0 4-13,-2-10 2,-1-3-4,1-4-2,5 15-2,0-3-8,-6-8-5,3-4-12,-2-2-3,2 3-21,0-9-1,-3 4-13,0-2-9,-2 0-4,-1-3-4,-2-3 4,-1-2-16,1-1 2,-3-1 4,-3-6-10,5 6-13,-5-6-8,0 0-90,9 0-225,-9 0 68</inkml:trace>
          <inkml:trace contextRef="#ctx0" brushRef="#br0" timeOffset="3170.8134">4197 288 281,'0'0'142,"0"0"-9,0 0-3,12 0-21,-12 0-7,18-1-20,-10 2-2,6-1 0,9 0-19,2 0-2,-3 0-6,4 0-1,-4-1-12,3 1 1,-2 1-8,1-2 8,-2 2-11,4-2-3,-1 2-5,0-1 3,0 0-8,-2-1-19,2 1-7,-1 0-4,-7-3-7,0 3-7,0 0-2,-3 0-15,-14 0-14,22 3-10,-14-3-9,-8 0-16,17 0-56,-11-3-176,-6 3 53</inkml:trace>
          <inkml:trace contextRef="#ctx0" brushRef="#br0" timeOffset="3433.8468">4755-97 246,'0'0'162,"-12"4"-20,10 4 0,-7 1-27,4 2-11,-7 9-4,4 0-13,-3 5-10,-6 7-11,0 6 0,3-3-10,0 2-7,-3 2 0,4-1-6,-1 7 1,3 0-13,-6-8 1,6 6-3,0-8-15,2 3-14,1-9-12,0-5-24,5-3-13,0-1-23,0-3-17,0-2-88,3-3-212,3-2 65</inkml:trace>
          <inkml:trace contextRef="#ctx0" brushRef="#br0" timeOffset="3906.0715">5462 85 225,'0'0'159,"0"0"-21,0 0-25,0 0-26,0 0-8,0 0-7,0 0-3,0 0-11,0 0-3,0 0-11,0 0-7,0 0 2,0 0-4,0 0-1,0 0 4,0 0-5,0 0 1,0 0 0,0 0-5,0 0-7,6-8 6,-6 8 1,0-9-15,0 4 10,3 0 8,-3-3 8,-3 1-3,0-1 0,3-2-3,-3 2 3,1 0 2,-4-1 3,0 1-8,-2 1-6,-1-1 0,-2 3 0,-3 4-7,7 1-1,-7 0-1,-6 4-12,4 1 3,-7 0-2,1 5 2,2 4-1,-11 9-1,3 5-2,1 1 3,2 2 1,0 5-1,0 2-2,5-4-2,3 4 0,0 3-5,0-7 6,6 2-4,0 1-1,8 1 2,-3 1 0,6-10 2,3-5-3,3 0 2,2-4-1,6 0-2,0 2-3,3-7 5,6 4 6,-1-7-10,15 6 3,6-6-2,-9-2-4,11-5-10,0-2-8,0-3-9,-2-3-2,8-2-14,-3-2-5,2-4-15,-1 5-13,5-10-12,-4 0-10,3 1-6,-6 0-84,-5-7-229,6 4 69</inkml:trace>
          <inkml:trace contextRef="#ctx0" brushRef="#br0" timeOffset="7472.4372">6098 1447 279,'6'-7'83,"-6"1"-9,0 6-5,3-7-12,0 2 0,-3 0 3,0-1-8,0 6-12,2-6 4,1 1-3,-3 5 0,0-7-6,0 7 4,3-8-8,-3 4-6,0 4 0,3-4-1,-3 4-9,3-5 7,-3 5 1,0 0-7,0-8-1,0 8-9,0 0 6,0-5-10,0 5-4,0 0-13,0 0-7,0 0-22,0 0-19,0 0-63,0 0-148,0 0 45</inkml:trace>
          <inkml:trace contextRef="#ctx0" brushRef="#br0" timeOffset="4510.9276">6215-495 219,'0'0'186,"0"0"-27,-11 9-29,5-8-11,2 2-8,-2 7-5,-2-8-16,2 3-5,3 5-8,-2 0-14,2-2 2,0 2-13,-2 2-8,5-1 0,-6-2-5,6 3 2,-3-2-1,6 4-3,-3-2-4,0 1-3,0-2 2,6 11-4,-1-8-1,1 6-4,2-4-1,3 2 0,-2 1-8,1-4 6,4 3-4,-6 0 5,9-3 0,-3 2-3,0 1 1,3-2 0,0-2 2,2-1-5,1-1-1,0 1 3,2-3-8,-1 2 2,2-2-1,2 3 3,3-7-5,-5 3 1,16 5 1,-5-8-4,-11-1 0,3 3 1,-1-6-4,-3 3-4,1 0 6,-1 0-4,-5 0 1,0-1 0,-3-1 3,-3 1-4,-4-2-1,2-2 3,-1 2 1,-2 2-8,-1-2 9,-5-2 0,9 5-1,-6-2 4,-3-3-6,3 6 3,-1-3-4,-2 2 7,0 2-6,-2 1 0,-1 2 4,-3-3 0,0 7-7,-2 2 4,-3 5-2,-2-4 3,-1 5-4,-3-6 2,-5 17-2,-6 2 5,2-2-4,-2-3-1,0 2-2,0-1 4,-1 0 1,1 0-3,-3 2-1,0-3-2,3-2 3,3-6 3,-5 6-8,8-8-1,-1-4-14,6-2-8,0-1-10,6-3-17,0-5-9,0 3-5,2-2-20,1-2-22,5-2-21,3-2-100,0 0-275,0 0 80</inkml:trace>
          <inkml:trace contextRef="#ctx0" brushRef="#br0" timeOffset="4830.9055">7111 364 264,'-9'15'169,"4"-7"-28,-7 9-10,4-5-8,-3 3-26,-3 1 3,0 2-6,-3 1-8,0-1-16,-7 12 1,2 3-8,-1-2-3,1-3-7,-1 1-7,-2 4-5,5-8-1,4-2 2,-10 5-2,8-6-10,1-2-1,3-2-7,-3 1-1,6-1-1,-6-1-2,9-3 0,-3-2-13,2-2-11,1-3-18,2 1-13,0-1-15,1 1-4,2-1-7,0 0-13,3-7-13,-3 6-12,3-6-76,0 0-208,0 0 62</inkml:trace>
          <inkml:trace contextRef="#ctx0" brushRef="#br0" timeOffset="5344.0773">7576-51 324,'0'0'199,"0"0"-15,0-7-32,0 7-16,0 0-15,0 0-18,0 0-9,0 0-8,0 0-2,0 0-3,-10 13-6,4-3-1,-2-3-6,-4 13-3,1 1-8,-8 11 5,4-4-3,1 7-8,3-1 0,-6 5-1,6-1-6,-6-1-4,3 2-2,6 0-4,-3 4-4,-1-4-1,5 2-4,-1 0 1,-1 1-3,7-12-5,2-4-3,-3-2 1,6-1-4,-1 0 2,1-1-2,3-1 1,-3-6-2,2-1-3,1 0-3,1-4 2,-1-3 5,5 0-4,-3-2-1,3-2-2,4-1-3,13-4-6,-3-3-2,17-8-5,-3-5 2,-1-4-11,4-3 1,0-6-1,-2 2-4,0-10 3,14-21-2,-9 18-1,-14 4-3,-3 0 0,0 1 10,-7-4-4,-7 4 5,0-2-3,-8 4 9,-4 2 5,1 6 12,-6 5 3,-2-3 6,-9-10 4,-3 7 3,4 6 9,-15-6-9,-6 3-2,4 6-3,-15 3-1,5 6-2,-6 2-3,1 6-2,0 2-9,-3 4-20,5 6-13,-2 8-19,3-3-20,0 9-29,0 2-23,9 5-18,-6-5-122,5 3-313,-2 6 88</inkml:trace>
        </inkml:traceGroup>
      </inkml:traceGroup>
    </inkml:traceGroup>
    <inkml:traceGroup>
      <inkml:annotationXML>
        <emma:emma xmlns:emma="http://www.w3.org/2003/04/emma" version="1.0">
          <emma:interpretation id="{04793C11-9A3F-415A-B21E-E43F2FD9558D}" emma:medium="tactile" emma:mode="ink">
            <msink:context xmlns:msink="http://schemas.microsoft.com/ink/2010/main" type="paragraph" rotatedBoundingBox="1734,3996 8810,3653 8867,4816 1790,5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EF4767-EDFE-4ED9-A0E2-78BD09F997F7}" emma:medium="tactile" emma:mode="ink">
              <msink:context xmlns:msink="http://schemas.microsoft.com/ink/2010/main" type="line" rotatedBoundingBox="1734,3996 8810,3653 8867,4816 1790,5159"/>
            </emma:interpretation>
          </emma:emma>
        </inkml:annotationXML>
        <inkml:traceGroup>
          <inkml:annotationXML>
            <emma:emma xmlns:emma="http://www.w3.org/2003/04/emma" version="1.0">
              <emma:interpretation id="{593DC0DC-3767-45B6-83D5-EFA1F025924F}" emma:medium="tactile" emma:mode="ink">
                <msink:context xmlns:msink="http://schemas.microsoft.com/ink/2010/main" type="inkWord" rotatedBoundingBox="1738,4094 4363,3967 4414,5032 1790,5159"/>
              </emma:interpretation>
            </emma:emma>
          </inkml:annotationXML>
          <inkml:trace contextRef="#ctx0" brushRef="#br0" timeOffset="8750.5727">-415 3354 223,'0'0'46,"0"0"15,0 0-7,5 5 10,-5-5-9,0 0-1,0 0 8,0 0 5,3 2-2,-3-2-4,0 0 4,0 0-8,0 0 3,0 0 2,0 0-4,0 0-1,0 0 0,0 0-16,0 0-5,0 0 8,0 0-10,0 0-1,0 0-3,3-12-11,-3 7 5,0 5 5,-3-8 4,3 8 0,-3-8 10,3 1 0,-2 3 2,-1-1 1,0-2 0,0 3-12,-2 0-2,-1-4-1,-2 3-8,-1 2-2,-2 1 0,-3-1-5,3 6 0,-9-1-5,-1 6-4,-4 4 6,-12 7-5,6 3-3,-2-1 2,2 7-10,5 0 7,0 6 2,3 0-2,1 2 2,2-2 1,6-6-2,-3 8-9,6-8 5,3-4-3,2-4 2,0 0-3,4 3 2,2-5-1,2-1 4,1-1 2,3-6-2,-1 2-1,4-5 3,-1 4-4,3-7 3,12 4-1,2-2 1,-2-6-6,17-4-10,3 0-7,1-4-15,-1-2-4,2-3-7,1 4-18,2-7-13,-1-4-12,-2 3-16,-1 0-10,4-5-75,-6 5-226,-3 0 68</inkml:trace>
          <inkml:trace contextRef="#ctx0" brushRef="#br0" timeOffset="9278.8105">137 3459 342,'0'0'109,"0"0"-10,0 0-10,0 0-2,0 0-2,2-6-5,-2 6-21,0 0 6,0 0 1,0 0-13,12-4 3,-12 4-1,0 0-11,14-1-5,-14 1 3,14 0-10,-3 0 8,-11 0-12,20 0-6,-9 0 1,-11 0-5,22 0-3,-10 0 2,2 0 4,-14 0-7,21 1-1,-7 3-2,-3-2 1,3-2-6,-8 2 2,-6-2 4,17 5-10,-9-2-1,-8-3 9,0 0-13,11 5 6,-8-1-8,-3-4-2,-3 11-6,3-11 4,-8 16 5,2-8-8,-5 13 9,-3-6-19,3 3 17,-3-6-4,2 2-4,-2-5 13,3 1-2,-2 5-9,2-5 10,0 0 0,3-4 3,-1 0 4,1-2-8,5 0-3,3-4 5,-9 8-6,4-6 1,5-2 5,-3 8 0,3-8-6,-6 5 5,6-5-3,0 0-1,-2 5 9,2-5 7,0 0-8,0 0 0,0 0 7,0 0-1,0 0-3,0 0 3,0 0-4,11 8 3,-11-8-3,0 0 10,0 0 3,28-8-14,-17 5 1,3 1 11,-3-1-14,13-4 8,-7 2-9,6 2-14,-1-2-8,1 5-12,-4-4-5,4 4-23,-1-4-9,-5 4-13,0 0-17,-7 4-58,1-2-184,-11-2 55</inkml:trace>
          <inkml:trace contextRef="#ctx0" brushRef="#br0" timeOffset="9741.884">968 3441 362,'0'0'222,"0"-4"-32,0 4-23,0 0-17,0 0-22,0 0-17,-6-6-13,6 6-12,0 0-2,0 0-13,0 0-13,-17 24-10,9-14 0,0 7-7,-4 2-9,4 1 7,-1 1-5,1 2-3,2-7-6,-2 3 1,2 4-2,4-3-3,-4 0-6,6 0-4,-1 0 5,1-2-5,0-3 0,0-3-2,1-1-1,2-1-2,0-1 6,2 2-7,-2-3-1,3-4-3,-1 7 7,4-9-1,-1 3 2,6-3-2,0-2-7,6-2 5,0-5 3,2-1-4,3-2 0,-2-3 3,-2-3-1,12-8-3,4-6 1,-6 0 0,0 0 1,0-3 0,-6 0 3,-7-2-2,-1 8-2,-6 1 5,-5 7-2,2-4 7,-5 1 10,-3 3 7,0-6 1,-6 5 3,-2 0 2,-3 0-9,-3 4-1,-3 2-4,-1 1-3,-5 6-2,1-1-1,-1 3-4,1 5-2,-3 0 0,-1 3-15,1 4-16,7 3-24,-8 3-14,10 1-33,-1 4-28,0 5-21,6 0-26,2-1-102,-5 12-318,9 5 91</inkml:trace>
          <inkml:trace contextRef="#ctx0" brushRef="#br0" timeOffset="10528.9525">1746 3527 219,'0'0'143,"0"0"-4,0 0-21,0 0-4,0 0-14,8 15-9,-5-4-8,-3 1-6,-3 12-3,3-3-5,-3 4-13,1 13-5,-1-2-2,-8 1-6,-1 2-3,-2 3-17,0 3-14,-3 0-26,-2 4-29,-11 22-37,-15-3-88,0 4-202,-8-1 60</inkml:trace>
        </inkml:traceGroup>
        <inkml:traceGroup>
          <inkml:annotationXML>
            <emma:emma xmlns:emma="http://www.w3.org/2003/04/emma" version="1.0">
              <emma:interpretation id="{D1C759A1-E8C7-4876-B372-C4C27243226F}" emma:medium="tactile" emma:mode="ink">
                <msink:context xmlns:msink="http://schemas.microsoft.com/ink/2010/main" type="inkWord" rotatedBoundingBox="5992,3790 8810,3653 8849,4458 6031,4595"/>
              </emma:interpretation>
            </emma:emma>
          </inkml:annotationXML>
          <inkml:trace contextRef="#ctx0" brushRef="#br0" timeOffset="11765.8645">3901 3260 290,'0'0'104,"0"0"-8,0 0-6,0 0-2,0 4 5,0-4-7,0 0 4,0 0-16,0 0 1,0 0-8,0 0-6,0 0-1,0 0-2,0 0-10,0 0 0,0 0-3,0 0 0,0 0-13,-3-19 5,3 19-2,-3-8-3,1 2 15,2 1 1,-3-2 1,3-1-1,0-2-3,-3 1 0,3-2 0,-3 0-1,0 2 3,1-1-3,-1-3-6,-6 3 10,7 3-13,-7-4-4,1 4-2,-1-1-3,1 4 3,-2-2-8,-1 4-3,-3-1-4,0 3-1,-9 7 1,1 1-4,-4 0-3,-10 13 5,-1 1-7,8-2 0,4 3 1,-6 2 1,3 5-6,5-5 6,4-5-2,5 0-4,0 2 2,-3 10 0,4-6-1,2-1 2,2-6 2,4 5-8,2-1 5,0-4 0,3 3-2,0-1-1,3 0 0,3-1 0,-1-5 0,-2-5-4,5 0 5,-2-1-2,1-1-3,1-2-2,1 2 1,-1-4-1,4 2-1,-1-4 4,0-2-4,0 2 4,3-4-8,-2 2 3,2-2-2,5-6 1,4 0 6,-4-4-2,4 2 1,-2-1-1,13-10-1,-4-7 1,-4 5 2,-7 6-3,15-15-2,-9 2 4,2 2 0,-4 4 1,-7 2 2,12-6-1,-8 2 4,-3 4-4,-3 4 2,0-2 2,-3 6-5,3-6 5,-5 6 1,-1-1 4,-2 5 9,-5 1 5,5-3 7,-3 5 5,2 0 4,-5 3 6,3-4-3,-3 3-3,0 5-6,3-6-3,-3 6 2,3-4-10,-3 4-7,0 0 3,0 0-3,0 0-1,0 0-1,-12 15-1,7-5-1,-1 3-2,-1 5 0,2 4 0,-4-2 0,-5 17-1,3-9-1,-3 7 3,0 0-6,3 0 2,-1-6-2,4-3-6,5 0 1,0-2-10,-2 0-10,-1-4-14,3 2-10,3-6-10,0-1-16,-5 0-15,5-5-5,2 0-10,1 0-20,0-2-8,0 1-17,2-4-109,-5 0-306,0-5 89</inkml:trace>
          <inkml:trace contextRef="#ctx0" brushRef="#br0" timeOffset="12134.843">4419 3329 367,'0'0'166,"0"0"-16,0 0-26,3-4-4,-3 4-16,0 0-4,0 0-10,0 0-6,11 0 3,-11 0-1,0 0-4,17 3-1,-9-6-9,-8 3-10,20 0-1,-6 0-9,0 0-6,-3 0 3,3 0-10,0-4-4,9 4-8,-3 0 6,-6-1-7,-2 1-2,2 0-2,0-3 4,-2 3-9,2 0-1,-3 0-6,0 0 0,0 0-15,-2-4-6,-9 4-7,14 0-5,-9 0-6,-5 0-3,12 0-13,-12 0-8,8 4-7,-8-4-8,3 3-18,-3-3-11,3 5-9,-3-5-12,-3 4-76,3-4-233,-6 7 69</inkml:trace>
          <inkml:trace contextRef="#ctx0" brushRef="#br0" timeOffset="12374.5231">4447 3561 298,'-3'2'168,"3"-2"-28,0 0-13,-2 6-8,2-6-29,0 0 10,-3 6-6,3-6-3,0 0-5,0 0-6,0 0-2,11 0-2,-11 0-14,0 0 5,8 0-14,-8 0-3,14 0 2,-14 0-11,17 0-8,-5 0-3,-1 0 1,0-2-5,3 2-4,-3 0-5,3-4 1,-2 2-17,10 0-11,2 0-12,-7 0-11,8 2-13,0-4-11,1 2-11,-4-3-19,3 3-15,-2 2-13,-1-3-78,-3 0-231,0 1 69</inkml:trace>
          <inkml:trace contextRef="#ctx0" brushRef="#br0" timeOffset="13740.6277">5323 3655 221,'0'0'158,"-8"4"-21,8-4-11,0 0-13,0 0-18,0 0-3,0 0-18,-6 2-1,6-2 7,0 0-12,0 0 6,0 0-8,0 0-5,0 0-1,0 0-1,28-8-4,-16 4 0,-1-2 2,3 4-10,-3-4-1,10-4-2,-1 1-5,2 1-2,1 3-7,2-3-1,0 2-10,-2-2-12,-1 2-12,4 0-8,-3 0-21,0 4-12,-1-2-14,4 0-22,-4 4-16,3 0-15,-2 0-91,-6-3-238,0 1 70</inkml:trace>
          <inkml:trace contextRef="#ctx0" brushRef="#br0" timeOffset="13462.7258">5307 3495 228,'0'0'127,"0"0"-16,0 0-11,0 0-16,0 4 7,0-4-8,0 0 1,0 0-3,0 0-8,0 0 4,0 0-6,0 0-11,0 0 2,0 0-7,16-12 2,-7 5-5,-4 1-3,4-3-7,-1 1-4,1-1-7,-1-2 0,9-4-3,-3-3-3,1-1-5,2-3 2,9-5-4,-4-6 1,6 6-1,-3-4-3,-2 2-4,-9 2 0,6 4-3,-8 3 4,8-16-3,-3 9 0,-6 4-6,0 2 9,0 5 7,1-5 13,-7 7 5,4-4 5,-7 3 11,4 4 12,0 1 2,-3 0 5,-1 6 0,-2-6 0,3 6-3,-3-3-2,3 5-6,-3 2-7,0-10-7,0 10-2,0-5-8,0 5-2,0 0-4,0 0-6,0-5-2,0 5-3,0 0-2,0 0-1,0 0-4,-17 20 4,11-14-5,1 9-4,-1-9 1,-2 14-1,-6 3-1,3-2-3,-4 11 1,7-2 0,0-4 4,-1-4-4,-5 16-2,4-4-1,-4 2-5,9-11-4,-1 1-2,-2-7-7,2 2-8,0 2-6,4-4-11,-4 1-6,3 1-7,0-6-10,1 0-7,-1-3-12,0 7-2,0 2-17,0-3-7,3-5-9,0-1-7,-2 0-9,-1-4-8,3 2-101,0-3-288,-3-1 83</inkml:trace>
          <inkml:trace contextRef="#ctx0" brushRef="#br0" timeOffset="13926.5292">6209 3645 313,'0'0'190,"0"0"-25,0 0-28,0 0-17,0 0-13,0 0-14,0 0-13,0 0-18,0 0-21,0 0-34,0 0-9,0 0-37,0 0-28,0 0-84,0 0-176,0 0 53</inkml:trace>
        </inkml:traceGroup>
      </inkml:traceGroup>
    </inkml:traceGroup>
    <inkml:traceGroup>
      <inkml:annotationXML>
        <emma:emma xmlns:emma="http://www.w3.org/2003/04/emma" version="1.0">
          <emma:interpretation id="{4746232C-4BA5-4468-85CF-F550DA4E6BA8}" emma:medium="tactile" emma:mode="ink">
            <msink:context xmlns:msink="http://schemas.microsoft.com/ink/2010/main" type="paragraph" rotatedBoundingBox="1082,5300 6966,5488 6919,6943 1035,6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5D0E5C-F898-4342-A209-332C0AE8BB34}" emma:medium="tactile" emma:mode="ink">
              <msink:context xmlns:msink="http://schemas.microsoft.com/ink/2010/main" type="line" rotatedBoundingBox="1082,5300 6966,5488 6919,6943 1035,6755"/>
            </emma:interpretation>
          </emma:emma>
        </inkml:annotationXML>
        <inkml:traceGroup>
          <inkml:annotationXML>
            <emma:emma xmlns:emma="http://www.w3.org/2003/04/emma" version="1.0">
              <emma:interpretation id="{7A76C32F-CB9F-42CF-B7D7-82F9529F1588}" emma:medium="tactile" emma:mode="ink">
                <msink:context xmlns:msink="http://schemas.microsoft.com/ink/2010/main" type="inkWord" rotatedBoundingBox="1082,5300 6966,5488 6919,6943 1035,6755"/>
              </emma:interpretation>
            </emma:emma>
          </inkml:annotationXML>
          <inkml:trace contextRef="#ctx0" brushRef="#br0" timeOffset="23362.0791">-226 4620 241,'3'6'147,"-3"-6"-23,0 0-12,0 0-17,0 0-5,0 0-8,0 8 1,0-8-20,0 0 9,-5 4-11,5-4-4,-6 8-2,0-6-7,4 0 2,-4 4 2,6-6 1,-6 2-3,6-2-2,-8 3-9,8-3-3,-6 4-2,6-4-7,-8 0 0,8 0 2,0 0-3,-6 6-6,6-6 5,0 0-8,0 0 3,0 0-13,0 0 7,0 0-1,-11-8-3,11 8-1,3-7-1,-3 7-2,5-10 3,-2 2-6,3 0 4,-1 0-5,4-2-5,-1 3 4,-2 0 4,2-3-13,1 5 22,-4-6-21,4 7 8,-4-4 1,-2 6-1,3-4-6,0 4 2,-6 2-4,8-5 7,-8 5 0,6 0 4,-6 0-3,0 0 6,8 9-5,-8-1 6,0 6 1,0-2 2,-6 8-5,1 0 3,-4 5 0,-2-2 1,-6 13-1,0-7-2,-5 6 7,2-10-4,1-3-6,5-3 4,-2-2-5,2 1 7,-3-3-2,3-5 1,6 0 0,-3-2 1,2-1 2,1-2-2,2 2 0,-2-3 1,2 0-3,0-1-4,1-2-2,5-1 2,-9 3-2,9-3 3,0 0-5,0 0 0,-14-4 1,14 4-4,-5-7-1,5 7 6,-3-6-9,3 6 3,3-8-5,-3 1 2,3 2 5,-1 0-6,1-1 4,0 0 0,3-2-5,-4 6 0,4-5 0,-3 3 3,-3 4 1,11-2-1,-5-1-3,-6 3 2,14-2 8,-14 2-7,11 0 1,-11 0-2,17 2 5,-9 1 0,1 2-3,-1-4-1,0 6 0,1-3 6,-1 4 0,1-2-8,-5 0 10,4 2-7,1-1 8,-4 1-2,4 2 1,-4 1 1,4-3-2,-4-2 3,4 2-2,-3 0-1,-1-1-3,1 3 4,-1-4-3,4 5 3,-4-3-9,1-2 11,0 3-13,2-2 6,-2-1-7,2 1-1,1-2-1,-1 0-1,0-2-3,1 1-8,2 1 3,0-2-12,1 1 5,-3-2-5,3-2-9,2 1-18,-3-1-17,0 0-13,3 0-15,-3-1-84,-11 1-224,23 0 66</inkml:trace>
          <inkml:trace contextRef="#ctx0" brushRef="#br0" timeOffset="22460.2063">-746 4864 300,'0'0'88,"0"0"3,0 0-6,0 0 1,0 0 2,0 0-11,0 0 7,0 0-7,-6 15-1,0-4-5,1-1-3,-1-2-7,-5 11-2,2 1 0,-5 1-1,3 1-12,-11 14 1,2-4 0,-5 6-8,2-3 1,5-2 1,-7 2-7,2 2 9,-5 6-11,-3-6-7,3 0 1,0 2-1,3-4 2,-2 0-3,2 2 3,-9-6-2,6 2-3,0-1 5,-3-4 1,9-3-10,3-8 6,3 1-10,-1-3 2,3-2 5,-3 0-4,3 2-5,3-7 0,-1 2 1,1-2 0,3-4-4,-4 3 3,4-2-2,0 0 1,-1-2-2,4 0-2,-4-1 0,4 0-3,-1-2 0,-1 3 1,7-3-7,-11 0-1,11 0-12,-12 0 3,12 0-8,-11-3 0,11 3-4,-8-4-11,2 1 3,6 3-17,-8-5-5,2 0-14,6 5-10,-3-10-2,0 8-12,1-4-8,2 6-7,2-12-85,1 2-229,-3 0 69</inkml:trace>
          <inkml:trace contextRef="#ctx0" brushRef="#br0" timeOffset="21899.8839">-1215 5058 218,'0'0'56,"0"0"-9,0 0-4,0 0-7,0 0 5,-3-6-9,3 6 7,0 0-11,0 0 4,0 0 0,0 0-2,0 0-7,0 0 3,0 0 0,0 0 3,0 0 0,0 0-5,0 0-2,-6-2 0,6 2-1,0 0 2,0 0 6,0 0-14,0 0 5,0 0 6,0 0-5,0 0 0,0 0 3,0 0 8,-5-2-11,5 2-1,0 0 1,0 0-2,0 0 1,0 0-6,0 0 0,0 0-2,0 0 12,0 0 3,0 0-11,0 0 1,0 0 6,0 0-4,0 0 0,0 0 3,0 0 3,0 0 0,0 0 1,0 0-7,0 0 6,0 0-6,0 0 4,0 0-4,0 0-2,0 0-4,0 0 8,0 0-3,0 0-3,0 0-5,0 0 10,0 0-11,0 0 2,0 0-6,0 0 5,0 0-6,0 0 5,0 0-4,0 0-6,0 0 1,-6-6 4,6 6-6,0 0 2,0 0 2,0 0-8,0 0 2,0 0-1,0 0 8,0 0-2,0 0-5,0 0 4,0 0-4,0 0 7,0 16-6,0-11-2,0 2 1,0 2 5,-3-1-15,3 2 21,0-2-7,0 5 3,-3 0-1,3 3 1,3 9-3,0-6-2,-3 1 0,3 2 1,-6-4-4,3 6 3,3-6 7,-3 5-5,0 0-1,3-3 1,-3 0-2,0 3 2,2-4 3,-4 2 3,2 2-4,0-3-1,2 0 1,-2-3 4,6 4-9,-9-1 2,9-1 1,-3-3 1,-1 3-6,1-1 5,6-3 4,-7 0-3,1-1 0,3-2-3,-3-5 2,-1 6 5,1-3-3,3 0-8,-3-2 10,2 2-1,1 0-6,0-2 10,2-1-7,0 0-5,-2 4 3,0-7-2,2 7-2,-2-7 3,1 4 2,1-2-7,1 0 3,-4 0 5,1-4-1,2 5-4,-2-1-1,-1-4 3,1 3-4,0-2-1,-1-1 4,1 3-11,-6-5 7,5 6 0,1-4 8,-3 0-5,-3-2-1,8 7-3,-5-4-2,3-3-9,-6 0 5,5 5 9,-5-5-12,3 3-7,-3-3-2,6 4-17,-6-4 0,5 0 1,-5 0-9,0 0-2,6 6-7,-6-6-6,0 0-70,0 0-160,0 0 49</inkml:trace>
          <inkml:trace contextRef="#ctx0" brushRef="#br0" timeOffset="23702.9441">-265 5629 295,'-6'4'168,"6"-4"-23,0 0-15,0 5-9,0-5-14,0 0-5,0 0 1,0 0-15,12 3 3,-12-3-10,14 0-6,-3 0-2,0-3-5,3 0-6,9 1-7,2-6-15,-3 6 4,2 0-7,-1-2-2,2 0 0,0 2-5,-2-2 4,2 4-9,0-2-6,-2 0-2,-2 0-17,-4 2-4,0-3-5,-3 3-13,0 0-8,0 0-8,0 0-15,-3 0-8,-11 0-17,22 3-19,-10-3-12,-1 4-94,0-4-244,-11 0 73</inkml:trace>
          <inkml:trace contextRef="#ctx0" brushRef="#br0" timeOffset="24339.8083">875 5206 388,'6'-13'193,"2"4"-25,1-2-13,-4 2-7,4 0-16,-1 0-15,3-2-9,-2 4-7,-1-1-6,1 4-10,2-2-5,0 0-10,0 3-7,1-4-3,-1 3-7,0 0 1,0 0-4,3 1-4,-2 2 1,-3 1-8,0-3-2,-1 3-7,-8 0 4,17 4-2,-8 3-4,-4 1 0,1-1-3,-1 2 3,-2 4-8,0 7 7,-6 6 0,0-2-9,1-2 2,-7 19-4,-8-4-1,3 1-2,-5-1-1,3-3 0,-4 1 1,1-5-5,2-2 4,0-8-4,6-5 0,-3 0-2,3-3 5,2 2-5,1-7 3,-1 1-1,4-1 2,-1-2-2,3-2-4,-2-1-6,5-2-5,0 0-4,0 0 3,0 0-4,0 0-1,-12-8 4,12 8-6,3-9-1,0 1 1,3 1 1,-1-3-1,1 2 5,2-2-1,1-3 0,-1 3 3,1 5-6,-1-5 3,0 0 4,1 2-1,-1-2-2,1 2 7,-1 1-6,3-3 0,-2 5 7,2-3-3,-3 4-3,4-4 0,-4 2 8,1 2-3,-2 0-1,4 2-1,-3 2 4,3 0-8,-11 0 6,17 6 1,-5-2-1,-4 2-2,-2 4 7,2 0-2,6 8-1,-6 2 0,-2 0 5,0 5-7,-6-2 4,-3 2 3,0 0 0,-5 13-3,-4 0 1,-4-4 0,-4 0 2,3-7-4,-5 6 4,-2-1 0,-4-2-1,0-2-2,-3-1 1,0-1 1,-3-7 3,6-4-2,4-3 3,5-3 0,-4 0-6,1-1-6,-1-1-6,3-7-8,-2 1-7,2-1-9,6-1-9,0-7-15,-4-3-5,7 1-15,2-2-5,4-1-18,-1-8-7,3-1-10,3 2-114,3-3-277,3-2 80</inkml:trace>
          <inkml:trace contextRef="#ctx0" brushRef="#br0" timeOffset="24993.4759">2159 5070 225,'0'0'199,"0"0"-19,0 0-23,-31 16-13,25-8-17,-2-1-8,-6 10-13,-3 0 0,-9 17-7,3-4-6,-3 0-7,1 7-2,-6 5-9,0-7-1,-5 6-8,2 2-2,-1-1-8,-21 19 1,0-3-8,14-11-5,4-11 0,1 2-7,1-4-8,2 2 2,3-4-7,6-4 0,6-3-2,0-6-4,5-5-11,3-4-12,2 0-16,1-3-21,2-3-11,3 5-12,3-9 0,-3 6-22,3-6-29,0 0-18,0 0-110,0 0-289,17-16 83</inkml:trace>
          <inkml:trace contextRef="#ctx0" brushRef="#br0" timeOffset="24685.0111">1709 5128 346,'0'0'170,"0"0"-12,0 0-16,0 0-7,0 0-4,0 0-14,20 5-8,-20-5-10,6 10-8,-4-6-7,1 6-4,6 11-9,-7-6-3,7 6-6,-4 1-7,1 1-1,0 1 0,5 12-9,0-10 2,-2 3-12,-4-6 2,9 15-5,-3-11-3,-2 0-3,-2-4-1,4 0-4,9 13-2,-9-12 2,6-2-1,-6-4-1,3 0-6,-5 0-2,7 0-4,-4-6 3,-4 0-4,3-4-7,-2 2-12,-1-2-5,-2 0-9,2-2-13,-2 0-3,-6-6-5,8 10-8,-8-10-12,9 5-14,-5-3-11,-4-2-21,0 0-21,0 0-87,0 0-265,0 0 76</inkml:trace>
          <inkml:trace contextRef="#ctx0" brushRef="#br0" timeOffset="25710.9641">2362 5819 373,'-5'6'170,"5"-6"-14,0 0-9,0 0-11,0 0 1,0 0-22,0 0-6,50-8-7,-25 2-13,-1 2-12,1-7-5,20 1-3,-2-2-7,4 3-3,0-5-4,0 4-3,1 0-8,-6-3-4,5 4-1,-5 3-5,3 4-6,-14-2-2,-1 0-7,-4 2-16,-5 2 5,-2 0-17,-2 0-11,-3 0-9,-2 0-9,2 2-7,-14-2-13,14 4-14,-6-3-28,-8-1-14,8 5-112,-8-5-269,9 8 78</inkml:trace>
          <inkml:trace contextRef="#ctx0" brushRef="#br0" timeOffset="25468.6231">2390 5499 281,'0'0'204,"0"0"-28,3 8-9,-3-8-18,0 0-10,0 0-15,0 0-17,0 0-8,0 8-12,0-8-12,0 0-4,0 0-9,0 0-3,0 0-1,0 0-2,8 3-4,-8-3-2,0 0-2,12 2-2,-12-2-5,11 0-3,-11 0-1,21-2-3,4 2-7,-2-3-2,5 3 0,-3-3-4,0 3-1,3-7-2,1 7-4,-6-2-1,5-2 3,-5 0-2,5 2-4,-3-2 1,1 4 1,-1 0-2,-3 0-1,-1 0-4,2-2 3,-6 4 0,-3-2-10,0 0-5,-14 0-1,22-2-9,-13 2 9,-9 0-13,14 0 0,-14 0-5,0 0-1,11 0-10,-11 0-13,0 0-12,0 0-14,3 8-17,-3-8-12,-3 8-31,3-8-104,-11 12-284,-6 0 81</inkml:trace>
          <inkml:trace contextRef="#ctx0" brushRef="#br0" timeOffset="26298.9398">4029 5055 489,'-6'-7'266,"6"7"-34,-4-6-21,4 6-23,-6-5-21,6 5-10,-5-4-21,5 4-12,0 0-14,-14 0-12,14 0-8,-14 4-8,2 1-14,-4 8-3,-1 2-8,-3 2-3,-11 14-6,6-2-7,0 4-4,4 2 0,-2-2-5,1 0-8,-1 5 1,1 0-2,5-3-2,-3 6 1,6-7-7,3 4 1,0 0-1,2-3-1,4-6-4,2-3 0,0-3 2,0-4-2,2 7-2,2-6-3,-1 0-1,3 0 1,0-5-9,2 1-6,1-1-2,3-7 2,-4 2-2,4 0-1,-1-4-1,0 2-1,4-3 3,-1 3-1,0-6-4,0 3 5,1-3-2,2 2 0,-3-4 0,-11 0 1,25-6-2,-2-1 2,-2-3-1,4-3-5,-3 0 0,1-2 2,16-7 2,-8-6-3,3 0-1,-2-2 3,2 0-4,-1-2-1,-2-4 3,-3 2 1,-2-2 2,-1-2-2,-4 1 1,-1-4 5,-3 4-4,2-2 6,-8 0 4,-2 1-7,-1-3 5,-5 12 2,-6 5 2,3-1 0,-3 6 6,-5-4-3,0 5 8,-4 1-3,-2 5 3,-3-1-2,3 5-2,-8 1 0,-5 5-3,5 2 1,-20 5-3,-3 2 3,3 5-4,1 6 1,-4 6 1,0 0-8,0 5-12,-21 23-18,18-11-10,9-6-23,0 6-11,-1 2-29,-11 19-20,14-14-134,3-10-312,1 0 88</inkml:trace>
        </inkml:traceGroup>
      </inkml:traceGroup>
    </inkml:traceGroup>
    <inkml:traceGroup>
      <inkml:annotationXML>
        <emma:emma xmlns:emma="http://www.w3.org/2003/04/emma" version="1.0">
          <emma:interpretation id="{AAA73B03-C4D3-499B-B0E7-FCD8818E1A4B}" emma:medium="tactile" emma:mode="ink">
            <msink:context xmlns:msink="http://schemas.microsoft.com/ink/2010/main" type="paragraph" rotatedBoundingBox="659,6968 6234,6650 6332,8364 756,8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CF50A-83FC-47D6-B08A-593B4F285E1E}" emma:medium="tactile" emma:mode="ink">
              <msink:context xmlns:msink="http://schemas.microsoft.com/ink/2010/main" type="line" rotatedBoundingBox="659,6968 6234,6650 6332,8364 756,8682"/>
            </emma:interpretation>
          </emma:emma>
        </inkml:annotationXML>
        <inkml:traceGroup>
          <inkml:annotationXML>
            <emma:emma xmlns:emma="http://www.w3.org/2003/04/emma" version="1.0">
              <emma:interpretation id="{92C5A9D6-2656-4132-B247-A14AE39A2E70}" emma:medium="tactile" emma:mode="ink">
                <msink:context xmlns:msink="http://schemas.microsoft.com/ink/2010/main" type="inkWord" rotatedBoundingBox="659,6968 6234,6650 6332,8364 756,8682"/>
              </emma:interpretation>
            </emma:emma>
          </inkml:annotationXML>
          <inkml:trace contextRef="#ctx0" brushRef="#br0" timeOffset="27681.8311">-1126 6350 361,'0'0'135,"0"0"-12,-14 17-16,9-9-2,-9 9-6,2 1-23,-2 2 14,-8 14-2,-6 2 1,8 2-15,-11-3 0,5 2-4,-2 4-4,2 2-8,-2-2-1,-3 3 5,3-3-11,-3-2-5,7 4 0,-6-3-10,2-2 3,-1-2-8,1-2 1,0 0-7,3-11 2,5-3-1,8-2-1,-8-3-5,6 0 0,0-7 1,0 3 0,3-2-2,-1-3-4,4-4 1,-3 3-3,0-5-4,2 0-12,-2 0 0,2-5-9,-2 3-2,0-4-7,3-3-3,2 1-5,-2 1-2,5-6-14,-1-8-10,-2 6 0,3-2-15,3-4-12,0 3-8,3 2-19,0-2-13,1-2-71,-1 2-230,5 6 67</inkml:trace>
          <inkml:trace contextRef="#ctx0" brushRef="#br0" timeOffset="27274.8815">-1583 6382 226,'0'0'136,"0"0"-19,5-5-12,-5 5-3,0 0-12,0 0-12,0 0-7,0 0 1,0 0 2,0 0-11,0 0-1,0 0-9,0 0 0,0 0-4,0 0-4,0 0 4,3 19 3,-6-9 4,3 2 0,0 0-10,-5 5-4,-1 2-3,3 3-3,-2 0-1,2 0-4,-3 16-1,1 2-4,2-2 0,0 0-1,0-13-2,0 16-5,3-1 3,-2 0-6,2-1 0,2 5-1,1-7-1,6 1-6,-1 2 3,-2-3-3,2 1-5,0-9 5,1-5 2,-1-1 1,6 14-8,-2-10 5,-4-7-15,0 1-12,1-3-5,-2-3-12,-1-3-13,-1 2-3,1-5-9,-1-1-10,1-3-9,2-3-5,1 3-21,-1-5-89,-2 0-232,-6 0 68</inkml:trace>
          <inkml:trace contextRef="#ctx0" brushRef="#br0" timeOffset="28096.1196">-381 6183 372,'0'0'171,"2"-2"-19,-2 2-6,0 0-17,-2-8-6,2 8-14,0 0-12,0 0-10,0 0 0,0 0-3,-23 15-1,9-1-5,-6 5 5,-8 8-11,-3 7 5,2 0-6,-2 2 0,0 2-1,0 4-3,-19 23-5,10-20-7,17 3-6,-20 24-3,4-4-6,5 5-4,4-20-3,-7 18-3,10 0-2,2-11-5,3 16-2,5-16-3,-6 17 1,9-17-4,6-10 0,-6 1-6,5-1-9,1-1-9,2-3-9,1 0-9,8-6-22,-3 0-4,0-8-6,5-9-2,-2-2-16,5-5-9,4-2-13,-1-2-10,0-4-5,3-3-22,-3-5-104,3 0-285,9-2 82</inkml:trace>
          <inkml:trace contextRef="#ctx0" brushRef="#br0" timeOffset="28862.6794">323 6420 378,'0'-2'216,"0"2"-20,0 0-26,-5-8-20,5 8-16,0 0-15,0 0-6,0 0-5,0 0-4,-20 12-7,12-4-3,-9 7-11,1 2-4,0-1-12,-1 3 0,-14 14-6,0 2-4,3-4-7,-6 1-2,9 2-3,-7 9-1,1-4-7,0-2-2,-3 2-1,3 0-6,0 1-1,-1 0-2,4-2-5,0 1 0,0-5-3,3 1-2,-1-5-9,9-7-10,1-3-8,6-3-8,-1-5-12,2-4-7,3 0-14,1-2-10,-1 1-9,1-5-8,2 4-17,3-6-11,0 0-10,0 0-17,0 0-5,0 0-91,-3-19-275,6 9 80</inkml:trace>
          <inkml:trace contextRef="#ctx0" brushRef="#br0" timeOffset="28516.6962">12 6460 260,'-3'-8'230,"3"8"-30,-3-7-25,3 7-15,0-3-15,0 3-9,0 0-18,0 0-8,0-7-16,0 7-13,0 0-8,0 0-6,0 0-5,0 0-1,0 0 1,-8 25-1,2-7-5,0 4-4,1 2-4,-1 0-4,-2 13 1,-3 2-4,2-3-3,4 5-2,-1 0-5,3-2-3,-3 4-1,1-4-3,5 3-3,-6-1-1,9-2-3,-3-2-1,0-9-1,6 10 0,-4 0-2,7-11-3,-3-1-8,2-7-6,0 1-14,1 3-7,-1-3-11,1-4-14,-1 3-1,3-6-10,-2 0-14,-4-4-7,1-1-5,2-2-13,-2-2-7,2-1-1,-2-1-9,0 0-11,-6-2-85,0 0-254,0 0 75</inkml:trace>
          <inkml:trace contextRef="#ctx0" brushRef="#br0" timeOffset="29169.8063">366 6721 382,'2'5'175,"-2"-5"-27,0 0-18,3 4-15,-3-4-13,0 0-2,6 5-15,-6-5-3,0 0-1,5 9-8,-5-9-6,14 8-4,-8-6-3,5 0-3,1 0-4,-1 1-7,0 0-6,3-1-5,7-2-5,2 0 1,-1 0-6,0 0-1,-5 3 1,6-3-1,-1 0-8,-2 0 1,2 0-7,-3-3-13,6 3-4,-3 0-4,4-2-15,-1 2-9,-5-3-11,5 0-15,-3 1-24,4 0-11,-5-2-21,1 0-90,-5 0-248,-3-3 71</inkml:trace>
          <inkml:trace contextRef="#ctx0" brushRef="#br0" timeOffset="29786.8398">1113 6570 221,'8'-5'205,"0"-4"-30,-2 1-10,2 0-18,1-2-15,-1 4-8,1-3-10,2 1-13,0 4-16,-2 1 5,2-5-8,0 4-13,-3 2 8,4-4-10,-4 0 2,2 6-12,-2-2 0,1 2-3,-1 0-8,1 0 2,-9 0 3,11 8 1,-6-2-3,-2 0 0,0 5-1,-3-1-9,0 9-3,-3 1-2,-5 1-2,-3 2-5,-1-1-2,-2-2-2,-4 16 0,-4-1-5,-1-2 1,4-9-3,2-4-3,3-3 0,0 2 0,2-7-2,1 1 2,0-1-1,2-5-2,4 1 0,-1-2-4,1-2-4,2 2-5,3-6-9,-9 2-5,9-2 2,0 0-5,0 0 2,0 0-2,0 0 4,0 0-3,0 0 4,0 0-4,6-22 3,0 14 0,-1-2 0,4 2 1,-4 1 0,7-4 1,-4 5 5,0-2-2,4-1 4,-4 2-3,0-1 0,4 1 0,-4 3 0,1-2 3,2 1-3,0 3 4,-3-4 2,4 4 4,-1 2 0,-11 0-1,21 0 4,-10 0-1,0 5 3,1 3-2,-1-4 1,-3 7 1,6 3-1,-2 4 2,-1 3-2,-6 1 1,1 3-2,0 11 5,-4-4-6,1 6 4,-8-8-2,2-5 1,-6 0 1,1-3 6,-6 13-9,3-6 2,-6-6-1,6-7 2,-3 5 1,-3-3 1,1-7-2,-1 5 0,1-4-1,-7-1 1,9-6-10,-6 0-9,6-3-4,0 1-7,-11-6-4,3-1-12,1-2-6,-2-3-6,3 1-6,-2-6-17,2 0-8,3 1-10,1-4-6,-4 0-16,6-2-16,3 0-95,-1-2-267,4 1 77</inkml:trace>
          <inkml:trace contextRef="#ctx0" brushRef="#br0" timeOffset="30179.8458">1681 5975 306,'0'-6'205,"3"4"-29,-3 2-13,6-5-16,-6 5-19,2-1-10,-2 1-15,0 0-2,0 0-6,0 0 1,14 6-9,-8 2-3,0 1-3,2 12-3,1 3-3,2 11-3,3 6-6,-3-4-8,0 4-4,3 2-5,-8 5-6,5-6-1,-5 4-2,-1 4-3,-2-2-5,0 2-2,-3-2-2,0 4 0,-3 4-2,-5-9-3,-1 6-3,-16 22-3,5-17-1,-5-9 1,3-2-1,-9-2-3,6 0-3,-2 0-1,-1-4-1,-3-3-4,3-4-7,0-6-7,5-5-16,6-6-12,3-1-8,2-6-19,3-2-23,1-1-25,-1-5-16,9-2-20,-8 0-18,8 0-93,0 0-308,-8-13 89</inkml:trace>
          <inkml:trace contextRef="#ctx0" brushRef="#br0" timeOffset="30704.844">2006 6630 319,'0'0'161,"11"-2"-10,-11 2-15,0 0-8,0 0-18,0 0 5,14-2-9,-14 2 1,0 0-3,21 2-8,-21-2-13,25 2-1,-5 1-10,5-1-6,20 1 0,-11 0-8,8-1-1,-1 0-7,3 1-1,-10-3-11,-3 3 0,-3-1-5,-4 1-1,4-1-8,-3-2 3,1 2-5,-1 0 0,-3-2-5,1 4-1,-6-4-4,0 2-7,-6-2-6,-1 2 1,1 2-3,-11-4 2,14 0-1,-9 2-3,-5-2-6,0 0-6,9 10-10,-9-10-7,-3 12-3,3-12-5,-11 15 0,5-7-5,-13 9-2,0-3-10,-12 13-8,-2-4-7,-1-3-3,-8 2-3,3 0 9,-2 2 6,-1-5 3,2 2 7,1 1 11,0-7 17,12 0 8,5-6 18,2-1 5,6 0 2,0-1 10,3-4 13,-1 2-6,7-2 5,5-3-5,-14 7 5,14-7-4,-9 5 6,9-5 5,-8 6 3,8-6 10,0 0 6,0 0 0,0 0-2,0 0 1,0 0-3,0 0-3,36 0-3,-10-6-8,-1 1-1,17-2-2,-1-2-2,7 0-4,-3 1-4,-3-1-3,0 6-3,1-2-5,-9-2-13,-6 2-19,-5 0-5,2 2-16,-3-2-17,1 5-11,-2-5-32,-4 3-17,0 2-15,-17 0-93,16-2-270,-7-4 79</inkml:trace>
          <inkml:trace contextRef="#ctx0" brushRef="#br0" timeOffset="31129.8134">3234 6524 221,'0'0'298,"0"0"-54,0 0-37,0 0-26,0 0-19,0 0-12,0 0-6,0 0-8,-32 18-8,23 3-15,-5-1-7,-5 11-14,-1 3-9,3 4-10,3 0-5,-3 2-6,6-1-5,3 5-7,-1-3-7,1 1-4,2-5-2,3-6-5,1-9-4,-1 1-3,3-4-2,0-4-6,3 6 4,2-8-4,-2-1-1,3-1 1,2-4-1,-2 4-4,2-11-4,3 4-4,3-4 0,12-3-5,-4-5-6,17-3-4,1-10-3,0 0-3,3-1-2,-1 2-3,0-10-4,-2 0-3,0-6 5,-4-1-6,1 4-1,-6-2 0,-6-2 1,-4 2 7,-10-4 0,1 4 6,-10 8 3,-2-1 6,-2 4 8,-7 0 2,1 2 3,-13-10 6,1 10-3,-3 5-5,-2 5 5,-14-3 1,-6 1-4,1 10 2,-3-4-8,-4 11 4,3 0-1,5 1 1,1 4-2,0 6-6,2 3-22,4 0-21,5 1-27,4 7-45,-1 2-46,6-1-123,5-4-347,3-2 98</inkml:trace>
        </inkml:traceGroup>
      </inkml:traceGroup>
    </inkml:traceGroup>
    <inkml:traceGroup>
      <inkml:annotationXML>
        <emma:emma xmlns:emma="http://www.w3.org/2003/04/emma" version="1.0">
          <emma:interpretation id="{E50931E6-374A-40F0-8F67-2B4D489D3B1F}" emma:medium="tactile" emma:mode="ink">
            <msink:context xmlns:msink="http://schemas.microsoft.com/ink/2010/main" type="paragraph" rotatedBoundingBox="744,8843 7926,8481 7995,9860 814,10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85BBCB-916A-44C2-B166-74E7D5B10BF5}" emma:medium="tactile" emma:mode="ink">
              <msink:context xmlns:msink="http://schemas.microsoft.com/ink/2010/main" type="line" rotatedBoundingBox="744,8843 7926,8481 7995,9860 814,10222"/>
            </emma:interpretation>
          </emma:emma>
        </inkml:annotationXML>
        <inkml:traceGroup>
          <inkml:annotationXML>
            <emma:emma xmlns:emma="http://www.w3.org/2003/04/emma" version="1.0">
              <emma:interpretation id="{94B25423-16B5-4C37-A4EA-356346838147}" emma:medium="tactile" emma:mode="ink">
                <msink:context xmlns:msink="http://schemas.microsoft.com/ink/2010/main" type="inkWord" rotatedBoundingBox="753,9020 2766,8919 2814,9889 802,9991"/>
              </emma:interpretation>
            </emma:emma>
          </inkml:annotationXML>
          <inkml:trace contextRef="#ctx0" brushRef="#br0" timeOffset="31983.7803">-1561 8206 245,'-3'5'117,"3"-5"-26,0 0 6,0 0-9,0 0-3,-2 5-5,2-5-6,0 0 2,0 0-2,0 0-13,0 0 8,0 0-15,0 0 4,0 0-7,0 0-7,0 0 2,0 0-5,0 0-5,0 0 3,0 0-9,0 0-3,22-3 3,-11 1-8,0-1 6,1 3-7,-2-2 5,1 2 0,0 2 10,14 1-6,-11 2-4,3-2-6,-3 1 7,-3 4-2,1-3-3,-1 1 2,-3 2-3,4 0-4,-1 8 9,0-3-2,-5 2 2,2-3 7,-8 0-5,0 1 1,3 10 2,-6-3-10,-3 2-4,-2 4 3,0-4-4,-1 1 1,-13 10-3,2-1-1,-2-2-1,-1 3 0,-2-13 0,5-3-4,1-2 1,-3 3-2,0-5 0,-15 7-8,9-8-2,3-4-3,0-2-6,5-2-4,-2-2-10,3-2-10,0-6-11,2 2-6,0-2 13,6-2-17,-6-6-16,3 0 3,3-4-8,2 4-9,1-7 0,2 6-13,3 0-8,3 2-79,0-9-223,3 4 66</inkml:trace>
          <inkml:trace contextRef="#ctx0" brushRef="#br0" timeOffset="32406.7259">-930 8283 253,'0'0'99,"0"0"-1,0 0-12,5-4-16,-5 4-11,0 0-5,3-5 5,-3 5-11,0 0 4,0 0 0,3-6 8,-3 6-5,0 0-2,0 0 7,-6-10 3,6 10-7,-5-2 0,5 2-7,-12 0 3,1 0-5,0 0-10,-3 0-3,-11 6 0,5 3-3,-3 1 5,-2-2-2,3 2-1,-13 13-4,4-1 3,0 0-3,0 4 0,0-1-3,0 0-2,11-3-4,5-1 0,1-2 0,3-1 0,0 3-9,-3-2 1,5 1 3,1 4-5,-1-5 0,4 2-4,-1-5 2,3 3 6,3 0-7,0-3-1,3 0 1,3-5-3,2-1 6,-2 1-5,5-1-1,9 2 0,-6-4-8,2-4-4,3 2-1,3-1-15,3-5-11,-2 2-7,5-4-3,-6 2-11,7-5-7,-1 3-10,-5-6-16,20-3-5,-13 4-18,-1-1-73,-10-1-218,-5 1 64</inkml:trace>
          <inkml:trace contextRef="#ctx0" brushRef="#br0" timeOffset="32784.1915">-777 8676 208,'0'0'95,"0"0"-20,0 0 2,8-3-9,-8 3 1,6-3 2,-4 1-15,4-2 5,0-2 6,-3 3-12,5-4 15,0 3 0,-2-2 3,1-2 0,-1 1 1,2 2 4,0-3-9,-2 4 3,-3-2-4,3 4-3,-1-2 0,-2 0 1,-3 4-4,8-2-2,-8 2-6,6-2-1,-6 2-5,3-6 2,-3 6-16,0 0 0,0 0-2,0 0 0,0 0 4,8 10 1,-8 3-3,-3-3-3,1 10-4,-4 5-1,-5 10 0,2 4-5,-5-5-1,3 4-7,0 0 3,-5 1 2,5-1-3,-6-2-2,6-5-1,0-9-1,2-1-4,-2 0-11,3-3-13,-1-1-15,4-5-21,-4-2-13,6 1-18,1-4-14,-4 1-10,0-1-9,6-4-13,0-3-114,0 0-289,0 0 83</inkml:trace>
          <inkml:trace contextRef="#ctx0" brushRef="#br0" timeOffset="33308.8041">-206 8268 258,'0'0'157,"0"0"-27,6-2-11,-6 2-22,0 0-8,0 0-23,0 0 12,8-1-4,-8 1 10,0 0-5,17 1-3,-11 1-3,5-2-6,0 0 3,3 3-9,-4-3 0,4 0-7,0-3-3,6 3-10,-1-2 1,-2-2-8,3 4 5,-1 0-10,-2-4 4,-3 4-6,-2 0-4,2-2-2,-3 2-7,-4 0 1,4-2-2,0 2-11,-2-4-1,2 8-3,-3-4-7,-8 0 0,12-4 3,-12 4 1,8 4 1,-8-4-6,3 4-3,-3-4-2,0 10-8,0-10-4,-3 15-1,-3-2 2,-5 9-3,-3-6 3,0 4 3,0 0-1,-1 0 15,-13 8-5,0 2-2,5-7 3,3-3-2,6-3 10,0-1 0,3-4 3,0-2-3,2 0 6,1-2-6,2 0-4,1-2 2,-1 0 8,3-4 2,1 6 4,-1-3-3,3-5 8,-3 5-17,3-5 11,3 5 4,-3-5 6,5 2-4,-5-2-4,14 0-2,-5 0 9,2 0-4,3-5-9,0 1-5,0 4-16,9-8-9,-4 6-14,4-4-16,-6 4-19,-1-4-9,-2 4-14,8-2-77,-6-2-208,-4 6 62</inkml:trace>
        </inkml:traceGroup>
        <inkml:traceGroup>
          <inkml:annotationXML>
            <emma:emma xmlns:emma="http://www.w3.org/2003/04/emma" version="1.0">
              <emma:interpretation id="{90EB8CF1-4C78-42DD-8111-7663AF600758}" emma:medium="tactile" emma:mode="ink">
                <msink:context xmlns:msink="http://schemas.microsoft.com/ink/2010/main" type="inkWord" rotatedBoundingBox="3297,8715 6133,8572 6202,9950 3366,10093"/>
              </emma:interpretation>
            </emma:emma>
          </inkml:annotationXML>
          <inkml:trace contextRef="#ctx0" brushRef="#br0" timeOffset="34404.7152">1802 7869 313,'3'-6'142,"-3"6"-28,0 0-9,0 0-5,3-4-18,-3 4-9,0 0-11,0 0-3,0 0-7,0 0-2,0 0-23,0 0 17,0 0-10,0 0 2,0 0-6,0 0-9,-12 14-5,12-14-14,-5 4-6,5-4-22,-3 4-23,3-4-23,0 0-79,-3 4-178,3-4 55</inkml:trace>
          <inkml:trace contextRef="#ctx0" brushRef="#br0" timeOffset="35128.733">2445 8137 251,'3'-7'167,"-3"7"-22,0 0-11,0-4-13,0 4-33,5-6-3,-2 0-14,0 3-8,3-4 0,-1 1-12,4 1-13,-1-3 4,3 0-3,-2 4-7,2-3 1,-3-1 4,1 2 1,2-2 4,0 4-4,-2-1 1,2 2-9,-3-1 1,4 1-7,-4 0 6,0 1-3,4 2 4,-4 2-2,2 1 1,-2 2 0,4 0 0,-4 4-7,0-1 6,1 2-4,-1 9 2,1 0-3,-6 3-2,-1 4 1,-2-2-3,-2 20 1,-10-10 5,-2 3-9,-8 1 4,5-1-6,-7-3-1,-7 4 3,6-2-5,-6 2 0,-5-6 1,-1-2-3,2-6 4,-2-3-3,1-3-1,8-5 1,5-4-9,1-2-10,2-5-19,6 0-16,4-6-25,-1 0-11,6-4-14,-4-2-19,3-2-13,6-10-106,-2-16-276,2 8 80</inkml:trace>
          <inkml:trace contextRef="#ctx0" brushRef="#br0" timeOffset="35570.583">2872 8108 250,'0'6'117,"0"0"-7,0 0-30,0-6-11,0 7-9,0-7-9,0 8-4,0-8-1,0 7-2,0-7 0,0 3 12,0-3-29,0 0 6,3 5-6,-3-5-6,0 0 2,0 0-5,0 0-2,0 0 3,14-8-2,-14 8-7,5-5 3,1 0-4,-3 4-3,-3 1 9,5-11 6,-2 7-11,0 0 11,-3 4 8,3-7-2,-3 4-4,0 3 4,0-8-3,0 8-1,0 0-1,-3-4 1,3 4 18,0 0 4,-20 4 3,9-1 5,0 2 6,0 1-1,-9 6-4,-1 3 0,4 0 1,-3 5 4,-8 9-8,6-8-1,-1 9-4,1-5-4,8-4-2,-3-1-2,3-1-9,4 2 0,5 1-8,-4-2 4,3 0-4,4-4 0,2-2 0,2 0-4,1-3-1,9 10-3,-4-9-1,2-2-10,9 3-3,1-8-13,3 5-9,5-7-16,-3-1-10,0 1-16,3-1-10,13-2-13,-5-5-9,7 3-21,-12 2-10,-3-3-108,-9 0-279,-2 1 81</inkml:trace>
          <inkml:trace contextRef="#ctx0" brushRef="#br0" timeOffset="36138.9488">3262 8450 339,'0'0'159,"0"0"-15,-8-10-20,8 10-17,-3-6-14,6 2-4,0-2-10,-1 1-5,1-2-7,3-1-11,-3 0-4,2 2-4,4-6-6,-1 6 5,0-2 2,4 3 4,-4-3-3,-2 1-7,2 2-1,-2 0-8,-1-3 2,1 7-2,0-2-2,-4-1 8,-2 4-1,0 0 2,0 0 1,17 8-1,-14-4 5,-3 5-3,3 3-3,-6 11 3,0-3-3,0 5-1,-8 16-5,-3-3-3,0-1-3,-5 6-2,-4-6-2,3 2-2,1-2-2,-5-2-3,-1-2-3,2 2 0,3-12 0,1 0-2,2-9 2,0 2 0,3-5 0,-3 1-3,0-2-2,6-2-10,-3-1-10,4-7-3,2 0-3,-3-7-3,2 6-5,1-9-6,2 2-9,3-3 12,3-4-5,0-5 6,0-1 1,3 0-1,0-1 3,8-1 3,-2 0-1,2 3 2,0-3 5,-1 3-3,4 2 6,-3 7-5,0-3-1,-2 2 5,2 4 5,0 4 4,1-4 3,-1 6 2,-3 0 8,3 2 6,3 4 4,6 1 6,0 2 0,-1 1 2,0 4-1,3 4 1,-5 0-3,3-2 1,-1 3-4,-2 2-3,-3-3-1,3 2-1,0 0 3,-3 1-1,0-4-6,-3 4 1,-1-2 3,-2-5-7,1 0 0,-1-4 0,-2 0-6,-3-3-8,2-3-7,1 4-9,-3-1-10,-3-5-26,8 0-3,-8 0-14,11-7-26,-2 1-25,2-1-11,3-7-122,0-4-306,0-3 89</inkml:trace>
          <inkml:trace contextRef="#ctx0" brushRef="#br0" timeOffset="34084.6478">1073 8066 421,'0'0'212,"0"0"-21,0 0-11,-21 11-11,10-3-11,-6 5-14,0 0-12,-2 2-11,-1 2-10,-5 11-10,-6-2-10,8 8-10,-3-7-5,0 6-10,9-8-8,1 10-4,2-2-7,-3-5-5,3 4-3,2-1-1,4-8-7,0 1-3,2-3-3,0 1 0,4-1-1,-1-1-5,3 2 1,-3 0-3,3-4-1,0-3-5,3-2-2,0-1 1,-1-2-1,4 4 2,0-5-7,-1-1-1,1-1-5,2-2-2,1 2-2,2-1 0,-3-4-2,6 0-2,-2 2-5,2-8-1,8 2-2,1-2-5,-5-9 2,7 3-7,12-7-1,-4-7-2,-2 2 6,3-6-3,-5-2 2,5 0 3,-3-6-1,-3 6-9,-3-4 1,-2 4 6,-4-4-1,-5 7 9,-2 2-4,-5 0 6,-2 2-3,-2-15 5,0 10 4,-6 2 2,-2 3 1,-4 2 7,-6-11 0,3 4 8,-4 4 9,2 8 4,-6 1 1,-3 1 2,1 3-3,-3 0-2,-15 4 0,8 2-6,4 2 0,0 6-3,3-3 2,2 5-8,-2 2 1,2 4 3,4 0-4,1 3-6,4 1-10,-6 1-15,3 3-19,3 1-13,0-1-29,3 3-19,2 0-3,4-4-31,-1 2-101,3-8-288,3 1 83</inkml:trace>
          <inkml:trace contextRef="#ctx0" brushRef="#br0" timeOffset="34686.5968">1581 8990 261,'-8'18'127,"2"1"-22,-2 0-1,-3-5-22,2-1 0,-5 7-13,0-2-13,0 1-5,-3-1 3,1 0-21,0 1-12,-1-4-7,0-2-5,3 5-27,0-7-10,3-2-17,0-4-72,2 0-138,1-2 44</inkml:trace>
        </inkml:traceGroup>
        <inkml:traceGroup>
          <inkml:annotationXML>
            <emma:emma xmlns:emma="http://www.w3.org/2003/04/emma" version="1.0">
              <emma:interpretation id="{2D95DF67-B965-45BE-B20A-C66ACE364DDF}" emma:medium="tactile" emma:mode="ink">
                <msink:context xmlns:msink="http://schemas.microsoft.com/ink/2010/main" type="inkWord" rotatedBoundingBox="6617,8739 7935,8672 7972,9394 6653,9460"/>
              </emma:interpretation>
            </emma:emma>
          </inkml:annotationXML>
          <inkml:trace contextRef="#ctx0" brushRef="#br0" timeOffset="36466.5478">4002 8047 260,'-3'-4'222,"3"4"-25,0 0-22,0 0-22,0 0-11,-2-5-16,2 5-17,0 0-9,0 0-13,0 0-9,0 0-8,0 0 2,0 0-11,8-6-4,-8 6 0,8-2-4,-2 2 0,-2-2-3,7-1-3,3 0-3,6-2-2,5 3-6,-5 0-4,3-1-3,2 0-7,0 3 3,3 0-4,-7-2-4,4 2-2,4 0-14,-4 0-13,-3 0-11,-2 2-14,-3-2-12,-6 3-12,3-3-12,-3 3-9,-1 1-14,-1-1-11,-4 2-8,1-2-16,-3 1-84,-1-1-258,-2-3 74</inkml:trace>
          <inkml:trace contextRef="#ctx0" brushRef="#br0" timeOffset="36688.0735">4079 8390 233,'0'0'220,"6"4"-32,-6-4-13,8 2-17,-2 2-18,2-4-13,4 2-14,-4-2-13,3 2-6,1-2-12,-1 3-12,3-1 0,-3-2-14,3 0-1,7 3-5,-1-3-15,-6-3-9,3 3-17,5-2-15,-2 2-10,-6-3-20,0 3-19,3-2-30,-6 2-9,3-6-17,0 4-96,-3-6-243,-1 4 69</inkml:trace>
          <inkml:trace contextRef="#ctx0" brushRef="#br0" timeOffset="37305.8121">5027 7994 420,'3'-4'203,"-3"4"-27,6-7-15,-4 0-12,4 3-18,0-4-11,5 4-13,-3-4 0,-2 1-14,5-1-11,9-2-3,-1-2-3,-2 5-2,-3 1-9,0 0-3,0-1-6,0 5-4,-4 0-2,4-2-5,0 2 5,-2 0-4,-1 2 1,0 0-5,-3 4 2,4 0-5,-4 0 0,-5 3-6,5-1-1,-8 3-4,3 5 5,-3 6-9,0-5 0,-5 4-6,-4 3 1,1-3 1,-6 1-4,0 1-2,0-1 1,-1-1-1,-1-1-6,-3 1-4,-6 10-4,3-13-4,2 0-1,3-3-8,3-5-5,-3-1-6,9-2-7,-3 0-5,2-3-7,1 0-5,2-2 0,6 0-1,-11 0-2,11 0 9,0 0-1,-9-6-4,9 6 10,-2-8-2,4 3 2,-2 5 1,6-15 1,0 7 4,-3-2 0,5 0 5,0 3 0,1-4 2,-4 4 1,4-1 4,-1 1 6,3-1-3,-2 4 9,2-2-3,0 0 9,-2 4-3,-1 1 16,3-2-2,-2 6 11,-1-3-1,4 1 5,-1 5 1,0-2 2,-4 4-1,4 0-2,6 7 0,-3 0-3,0 5 0,-3-3 1,3-1-6,-5 3 3,-1 6-5,1-3 2,-4-1 0,4 1-2,-6 2-1,-3-4 0,0 2-7,-6-1 8,3-2 0,-5-1-2,-3 3 0,-1-1-4,-2-5 1,0 1 0,-5-2-2,-7-1-1,-9 6-3,-4-5-3,-6-2-4,-3-4-9,2-4 1,-5 1-7,1-5-6,-4-5-6,8 3-17,-4 0-10,2-4-11,0-4-8,9 2-23,1 2-12,7-8-17,6 5-114,2 1-287,1-2 83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3:53.88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0BA00A-A72C-4536-9349-E1779ED869B2}" emma:medium="tactile" emma:mode="ink">
          <msink:context xmlns:msink="http://schemas.microsoft.com/ink/2010/main" type="writingRegion" rotatedBoundingBox="11152,9838 23587,9600 23608,10691 11173,10929"/>
        </emma:interpretation>
      </emma:emma>
    </inkml:annotationXML>
    <inkml:traceGroup>
      <inkml:annotationXML>
        <emma:emma xmlns:emma="http://www.w3.org/2003/04/emma" version="1.0">
          <emma:interpretation id="{C602936F-30EB-46BF-BF22-F3368A5C2B27}" emma:medium="tactile" emma:mode="ink">
            <msink:context xmlns:msink="http://schemas.microsoft.com/ink/2010/main" type="paragraph" rotatedBoundingBox="11152,9838 23587,9600 23608,10691 11173,10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9BFD6E-DEE5-48EA-9CFF-12CFCFD4034C}" emma:medium="tactile" emma:mode="ink">
              <msink:context xmlns:msink="http://schemas.microsoft.com/ink/2010/main" type="line" rotatedBoundingBox="11152,9838 23587,9600 23608,10691 11173,10929"/>
            </emma:interpretation>
          </emma:emma>
        </inkml:annotationXML>
        <inkml:traceGroup>
          <inkml:annotationXML>
            <emma:emma xmlns:emma="http://www.w3.org/2003/04/emma" version="1.0">
              <emma:interpretation id="{538F48D0-EC83-420F-8BFF-03C61783AC91}" emma:medium="tactile" emma:mode="ink">
                <msink:context xmlns:msink="http://schemas.microsoft.com/ink/2010/main" type="inkWord" rotatedBoundingBox="11152,9838 15749,9750 15770,10801 11172,10889"/>
              </emma:interpretation>
            </emma:emma>
          </inkml:annotationXML>
          <inkml:trace contextRef="#ctx0" brushRef="#br0">12997 9786 236,'-9'8'35,"9"-8"15,0 0-21,-3 5 0,1 0 0,2-5-1,-3 5-9,3 0 15,-3 0-21,3-1 1,-3 4 5,3-3-11,0 2-1,0-7 9,-3 14-5,6-7-3,-3 1-5,-3-1 4,3-2 10,0 2-17,0-2 1,0 3 9,0-8-7,0 10-5,-2-5 4,4 1 14,-2-6-14,-2 9-1,2-6 3,0-3 1,0 5 1,0-5-6,0 6 1,0-6-8,2 4 14,-2-4-8,0 0 5,0 0-7,0 4 10,0-4-1,0 0-9,0 0 7,0 0 11,0 0-17,0 0 0,0 0 3,0 0-9,20-9 4,-17 6 7,0-1-5,-1-2 5,1 4 1,0-5-1,3 1-3,-6 4-7,3-5 11,-3 4-4,2-1 1,-2-4 3,0 1 0,0 7 13,3-9-8,-3 9 10,0-7-13,0 7 6,3-8 7,-3 6-9,0 2 10,0-8 5,0 8-2,0 0-5,-3-7-6,3 7 3,0-4-3,0 4 1,0 0-7,0 0 4,-3-7-6,3 7 1,0 0 0,0 0 4,0 0-3,0 0 1,0 0 1,0 0-3,-17 15 4,15-12-11,-1 5 4,0-3 3,0 0-1,0 2-3,1 1 0,-1 1 1,0 2 1,3-4 6,0 1-6,-3 2-5,6-5 6,-3 2 1,3-3-2,0 7-2,-1-3-1,1-3-1,0 0 2,3 0 3,-4-2-2,4-1-4,-3 4 3,3-4 4,-6-2-5,11 5 11,-6-5-11,-5 0 3,12 2-7,-7-2 5,-5 0-1,11 2 15,-2-4-14,-9 2-2,17-2 1,-12 2 1,4-5 5,-2 3-8,-2-2 2,1 2-3,-6 2 8,8-5-3,-5 4 5,3-3 5,-6 4 4,5-7 5,-2 1 7,-3 6 1,3-8-1,-3 8 15,0-8-5,0 8 0,-3-6-2,0 1-6,1 2-6,-1-2-1,-6-2 0,4 4-3,-1-2-3,1 1-10,0 1-17,0 0-23,5 3-18,-6-8-19,6 8-25,0 0-63,-8-1-186,8 1 55</inkml:trace>
          <inkml:trace contextRef="#ctx0" brushRef="#br0" timeOffset="1412.2773">15327 9925 216,'-2'7'40,"2"-7"-1,-3 8 7,3-4-18,0-4 3,-3 4-7,6 4 2,-3-8-12,-3 8-1,3-8 5,0 8-1,3-6-8,-3-2 3,0 8 1,0-8-6,3 3 3,-3-3 0,2 4-2,-2-4 3,6 6-11,0-4 9,-6-2-1,5 3-4,-5-3-1,9 0 1,-9 0-5,11 0 4,-11 0 5,14-3-8,-14 3 3,11 0 6,-5-2-2,-6 2-2,11-6 1,-5 4-5,-6 2 2,8-5 8,-2 4-10,-1-6 15,-2 3-2,3 1 3,-3-1 9,-1-3-10,1 3 1,0 0 1,-3-2-1,0 6 1,3-10 2,0 5 8,-3 0-5,0 5-6,0-9 11,0 3-2,0 6-2,0-8 0,0 8 5,-3-8-10,3 4 10,0 4-10,-6-8-6,6 8 12,-5-5 1,5 5-4,-6-5-4,6 5 0,-8-2 6,8 2-8,-9 0-4,9 0 0,-8-3 4,8 3-3,0 0-4,0 0 0,-17 3 3,11-1-7,6-2-1,-5 3 0,5-3 1,-6 7 1,0-7 0,6 0-11,-5 9-3,2-6 12,0 2 0,3 2-2,0-7 1,-5 7-1,2-3 0,3-4 1,0 8-4,0-1 15,0-7-9,0 8-7,0-3 9,3 0-3,-3 0-3,0-5-5,5 11 2,-2-10-3,0 5 3,-3-6-10,5 4 9,-2 3-3,3-6-1,-6-1 7,5 5-4,-5-5-5,9 2 3,-4 2-8,-5-4 11,0 0-1,9 0 4,-9 0 2,0 0-4,14 0 5,-14 0 6,8-6-17,-8 6 12,6-2 5,-6 2 4,8-4 0,-8 4 6,3-7-3,-3 7 16,6-4 3,-6 4 2,3-6 3,-3 6-3,0 0 8,2-5-8,-2 5-4,0 0-3,-2-4-2,2 4-4,0 0-3,0 0-5,-6-7-1,6 7-1,0 0-4,0 0 1,-17 0-3,17 0-6,-8 7-17,2-6-14,6-1-21,-11 3-26,8 1-16,0 0-34,3-4-69,-5 3-229,5-3 66</inkml:trace>
          <inkml:trace contextRef="#ctx0" brushRef="#br0" timeOffset="19053.3475">8989 9073 260,'3'-3'70,"-3"3"-3,0 0-7,0 0-1,0 0-12,0-7-13,0 7 4,0 0 10,0 0-1,0 0-11,0 0 1,3-6-10,-3 6-2,0 0 6,0 0 5,0 0-2,0 0-3,0 0 1,0 0-12,0 0 9,0 0-1,0 0 1,0 0-7,0 0 2,0 0-7,0 0 8,0 0-4,0 0 2,0 0 8,-17 18-4,12-10-2,-1 2 1,-7 8-2,-1-1-4,0 0 7,-3 4-8,3-2 0,-3 2-3,3-2 3,-11 12-1,8-4 7,-2-3-14,-4 8 0,-1-2-5,-1-2 10,8-4-2,0-2-6,1-5 5,1 0-1,-1 1-2,2-2-2,2 0 4,-2-1-10,3-4 12,0 1-8,2-2-3,4-2-5,-1-4-14,2 4-9,-2-3 1,4-3-9,-4 4-7,3-4 2,3-2-10,-5 5 6,5-5-3,-3 6-5,3-6-6,0 0-11,0 0-5,0 0-8,0 0-49,0 0-153,0 0 49</inkml:trace>
        </inkml:traceGroup>
        <inkml:traceGroup>
          <inkml:annotationXML>
            <emma:emma xmlns:emma="http://www.w3.org/2003/04/emma" version="1.0">
              <emma:interpretation id="{97B0AFDA-932A-4987-9A1D-2C1DEF3E392D}" emma:medium="tactile" emma:mode="ink">
                <msink:context xmlns:msink="http://schemas.microsoft.com/ink/2010/main" type="inkWord" rotatedBoundingBox="17925,9820 23589,9712 23608,10691 17944,10799"/>
              </emma:interpretation>
            </emma:emma>
          </inkml:annotationXML>
          <inkml:trace contextRef="#ctx0" brushRef="#br0" timeOffset="22208.5072">9369 9023 258,'0'0'100,"11"4"-10,-11-4-6,-3 8 7,0-4-24,0 7-8,-2-1-9,-1 0 3,-4 8-6,-1 1 0,-6 2 4,-2 8 3,-7 5-13,7-2-4,-7 1-1,7 0-8,-4 2-2,-2-2-1,4-1 0,-4 0-4,2 4-6,1 0 3,-4-4-5,4-2 7,-1 2-6,7-9 3,-1-2-10,4-1 6,2-3-3,0-4 0,2-3-2,1-1-3,2 2-6,-2-3-5,5-4 3,-3 4-2,4-3-14,-4-3 12,6-2-16,-3 6-8,3-6-13,0 0 13,0 0-7,0 0 2,0 0-9,20-18-2,-6 3-2,0-1-5,3-1 0,-2-3 0,16-11 15,-3 2-6,6-4 10,0 3 0,-1 0 6,2 0 5,-1 0-2,0-1 8,-1 4-2,4-1-1,-6 3 4,1 2 9,2-1 1,-9 5 8,-2 2-2,-4 5 12,-2-4 6,3 6 9,-3-3-14,-3 4 28,0 1-8,-6 0 2,-1 4-4,-1-1 4,2 2 0,-2 1 4,-6 2-2,5-4 2,-5 4 16,0 0-4,0 0-3,0 14-2,-2-6-4,-4 2-1,-3-1-10,-2 9 5,-4 1-5,-8 10 1,-2 0-3,0 2 1,2-6-5,-2 5-4,0 1 0,8-10 5,-3 3-7,8-7 0,-2 4-1,0-3-6,0-2 1,-1 2-4,1-4-1,3 2 2,3-6-5,-1 3-8,1-5-2,2 1-13,1-1-1,-1 0-13,3-4 10,3 2-10,0-6 2,-5 8 1,5-8-2,0 4-13,0-4 19,0 0 5,0 0-17,0 0 0,0 0 0,19-12 7,-10 2 0,10-3 10,1-3-4,-3 1 5,5 3-2,12-13 2,-2 2 3,2 1-5,3-1 3,-4 1 7,-5 5 0,6-5-2,-7 5 12,-5 0-7,1 5 6,-4-2-1,1 2 8,2 2-3,-2-2-1,-3 2 9,-3 2 9,-3 1 3,-4 0 3,2 5 1,-1-2-5,-5 2 10,3-2 0,-6 4-9,8-2 14,-8 2-2,0 0 4,0 0 1,0 0-4,0 12-7,-3-3 17,-5 0-11,-4 9-4,-2 0-2,-12 14-1,0-1 0,4-2-4,5-1 1,-11 2-10,3 3-2,2-4 9,-2 3-8,7-8-2,4-7 4,-6 2-1,9-4-2,-3-3-6,3 1-6,2-4-3,1 0-11,-1-1-6,4-2-3,2 0-8,0-1 5,0-1-3,3-4 2,-3 8-7,3-8-4,0 0 2,0 0-1,0 0-2,23-5-4,-12 0 5,9-2-4,2-5-6,15-6 0,4-3-4,-2-4 1,3 3 2,-3-7 2,1 2 8,-2-1 0,6 2 2,-1-2 7,-4 0 6,0-2 10,-1 2-3,-4 0 22,-1 3 10,-2 3 0,-8 1 16,-6 5 6,-3 4 3,-2 3 9,0 1 6,-4-2 1,0 5-2,-2-3 2,0 7 6,-1-2 0,-2-1-4,-3 4-13,6-8-1,-6 8 6,0 0-11,0 0-8,0 0 2,0 0-4,0 0-1,-17 24-4,6-9 0,-3 2-2,-2 2-2,-6 11-2,-4 1 0,4 3 2,-6-4-6,0 3-2,5 0 2,-2-3-1,-2 0-4,5-8 2,8 3 3,-3-10-5,3 2 0,3-2 4,2-4-10,-2-1-5,5-2-6,1-1-7,-1 1 1,3-7 10,3 6-1,0-7-14,0 0-19,0 0 1,0 0 1,0 0 7,31-10-15,-8-1 7,13-9-2,2 3-11,2-6 10,-1 3-4,0-5 3,0 2 9,-3 3-7,3-5 12,-3 0-10,7 2 7,-13 1 6,1-1 4,-4 3 4,-5 3 1,-5 1 9,3 1 7,-6 3 5,0 1 12,0 1 9,-6 2 19,-2 0-4,0 4 2,2 0 13,-2 0-14,-3 0 7,-1 1-12,-2 3-1,6-4-3,-6 4 2,0 0-3,0 0-1,0 0-1,0 0-6,-3 17 6,-2-11-2,-7 14-5,1-3-3,-3 2 0,-3-1 1,3 2-7,0 1-1,-8 8 2,5-6-5,0-3 2,7-5-5,-1-1 8,0-2-6,2 0-3,4-2-1,-1-2-10,0-2-6,1 2-1,2-2-2,0 0-1,0-2 5,3-4 2,0 0-10,0 4-5,0-4-2,0 0 6,17-2 0,-6-4-5,9 0-8,-2-8 4,8 5-1,10-9 4,3 3-1,-5-7-5,0 4 2,1-6 4,-7 6 0,6-3 6,-6 1-15,-6 5 35,1-1-14,-4 4 7,-2 0 1,0-3 15,-7 6 16,1 1 5,-2-4 7,-1 8 4,0 0 10,-2 0-4,0 0-2,-4 1-2,-2 3-9,9-4-5,-9 4 6,0 0-17,0 0 3,0 0-5,0 0 8,-9 15-4,1-7 0,0 4-2,-4 5-6,-2 1 4,-3 1-5,-6 9-3,3-3 0,3-4 2,3-3-5,0-1 7,0 0-7,-3 1 4,6-2-2,-3-2-3,3 1 4,2-6-3,1 3-8,2-4-3,1-2-9,2-4 1,0 6-2,0-5-1,0-1-5,3-2-4,0 0-8,0 0-11,0 0 7,0 0-11,17-7-6,-6 1 4,12-6 2,-1 0 22,18-11-14,-4 0 4,1 1 2,1-1-11,-5 4 25,4-3-6,-1 3 6,-2-4-2,-7 5 3,-8 1-1,4 2 0,-1 0 10,-2 0 0,-3 1 12,2 0 2,-7 5 16,2 1-1,-6-3 16,3 5 10,-2 1-6,-4 2 5,1-2-9,2 2 0,-5-1-4,-3 4 3,0 0-9,0 0 0,0 0 5,0 0-7,0 0 5,-14 20-4,6-11-2,-6 9 6,0-1-9,0 3-1,-3-2-4,3 0-5,0 2 4,0-2-3,0 1 7,0-2-8,0-1 2,5-4 0,1 4-3,-1-6-6,4 0-5,0-2-2,3-2-6,-4 0-2,3 0-4,0-2 4,3-4-5,0 6 3,0-6 2,0 0-1,0 0-2,0 0-2,0 0-1,0 0 5,21-8 6,-9 0-6,7-4-3,1-1-5,2 0 2,18-11 3,-1 2 0,-2 0-6,3 0 0,0-4 3,-1-1 1,0 5 6,-2-4-3,-5 6-1,-4 3 12,-5 1 4,-7 4 13,1 1 7,-5 2-6,-4 1 20,0 4 10,1-1-8,-4 2-1,1-2-9,0 2 9,-6 3-10,5 0-8,-5 0 10,0 0 5,0 0 0,-3 16-1,-2-6-9,-9 7 5,5 2-5,-7-1 4,-1 5-5,-3 10-5,-2 0 0,5-11 1,0 1 2,3-3-7,1 0 0,-4 0-1,1 0-4,1-2 0,1 2-4,0-2-8,3-6-6,0 1-9,3-1-8,2-5-9,0 1-3,3 0-1,1-6-1,-1 6 9,0-6-5,3-2 1,0 0-4,0 0 4,8 2 10,-8-2-6,20-2-6,5-8 11,-2 6-5,2-8 1,10-5 4,-7 2 1,6-5 3,5 2 2,-5-1-3,-6 2 2,4-7 9,2 2-8,-9 4 11,-2 0 3,-1 4 3,-2-1-2,0 2-2,-4 1 7,-1 2 3,-4-2 7,-3 6 7,-1 0-2,2 2 3,-4-3-1,1 3-3,-1 2 7,-2 0-1,-3 2-2,0 0 5,0 0 1,0 0 5,0 0-20,0 0 15,-8 19 2,-3 0 4,-1-4 0,-3 4-8,1 2 5,0-1-1,-6 13-4,3-6-1,-2-4-3,5-3-1,0 3-2,-3-3 3,6-1-3,-6 2-3,3-1-1,2-1 0,3-3 1,-3-3 8,4-1-16,2-2-4,1-2-8,-1-1 0,3-1-1,0 1 2,3-5-10,0-2 6,0 0-9,3 6-9,-3-6 12,14 0-5,-14 0 3,33-8 0,-11-3 5,3 2 1,12-5 3,2-2 2,-2-2-3,1 0 2,1-2-1,0 2 2,1-1 1,-4 2 0,-8-1 13,-4 2-10,-4 4 1,-4-1 3,1-2 19,-3 7 4,-2-2 15,-1 0 10,-3 5 10,1-2 11,-4 2 6,1 0 2,0 2 2,-4-2-11,4 3-6,-6 2-5,6-4-7,-6 4-8,0 0-5,0 0-3,0 0-2,0 0 0,0 0-3,-12 16-3,4-5-5,-3 6 3,-6 1-3,0 2-3,3-3-3,-11 14 0,2 1-1,4-6-3,3-10 5,2 5-4,-3-4 1,6 1-6,0 2-6,-3-5-3,5-2-11,1-1-6,2-4-7,-2 0-4,5-1-6,0-2 4,0 0-4,1-3-1,2-2 0,0 8 0,0-8 1,0 0-8,0 0-5,0 0 8,22-5 2,-11 0 8,1 0-3,10-5 6,3 0 2,8-10 0,3-1 8,1 2 6,-9 0-2,8 2-4,-2-7 8,-2 4 1,-7-1 4,-2 6 1,-3 1-14,-1-2 18,-2 0 2,-3 2 11,3 4 5,-6-2 17,-2 2 2,-1 4 11,0-2-3,-2 4 5,0-2-7,-1 1-3,-3 1-2,3 1 2,-5 3-5,6-5-3,-3 2-2,-3 3-8,5-2 0,-5 2-5,0 0 3,0 0-4,0 0-1,0 0-2,0 0-3,0 0-8,-11 15 6,5-8 1,-1 1-1,-1 2 7,-3 6-7,0-2 1,-1-1-4,4-4 5,0 1-2,2-2-5,-3 6 3,4-10-1,-1 6-2,-2-3-10,5-2-4,-3 1-2,4 0 5,-1-2-12,3-4 12,-6 4 1,6-4 0,0 0 1,0 0 2,0 0 1,0 0-8,0 0-1,0 0 3,28-17 3,-19 9 2,8-9 3,11-11-6,-3 6 0,2-4 2,6-2 0,-2 1 1,0-4 5,-3 4-3,3 2 0,-4-3 2,-5 4-2,-2 8 5,-6 0 9,0 5 8,-3 1-7,-5 4 10,2-1-2,-2 3-12,2-2 12,-2 2-7,-3 0-3,-3 4 4,5-1-3,-5 1-1,0 0 5,0 0-4,0 0 1,-5 15 0,-1-6 2,-2 4-6,-6 3 0,2 4 2,-2 1-3,0 0 6,-11 9-3,8-2-2,-4 2-4,1-8 1,6-2 6,3-2-5,0-6 2,2 4-3,4-9-7,-4 3-9,4-3-3,2-1 1,0 2-7,0-4 4,1 0-5,2-4 8,0 6-5,0-6-7,0 0 2,0 0 1,0 0-1,16-2-1,-4-2 3,-4-2-4,3 0 6,9-6 0,0 2 4,-1 0-6,0-2 3,0 2 5,-5 0 5,0 2 5,-5 2 10,-1-1 5,3 3 1,-2 1 12,-1-2 12,-2 2 3,-1 1 3,-5 2-2,9-3-3,-9 3-6,5-2 2,-5 2-3,0 0-2,0 0-4,-11 18-2,3-9 4,-9 7-4,0 4-4,0-3 0,0 4-1,-5 7 2,-1-7-8,11 0 5,-2-5-4,3-2-23,-1-5-27,4 2-29,5-6-46,3 2-34,0-7-106,0 0-304,0 0 87</inkml:trace>
          <inkml:trace contextRef="#ctx0" brushRef="#br0" timeOffset="26257.3021">15721 9449 286,'8'-6'78,"-2"-8"-3,-1 6-9,4-1-7,-4-1-8,9-7-2,3-1 0,-3-2-3,3-3-2,8-6-9,1 2 4,-5-2-5,1 3-8,-2 4-3,-3 5 4,14-9 5,-9 3-9,-2 5-5,-6 6-2,-3 2 0,-3 0 5,1 3-7,-4-1-2,0 3-5,0 0-4,1 2 13,-3 2 4,-3 1-11,0 0 18,0 0-9,0 0 2,0 0 6,0 14-2,-6-4-9,-2 8 12,-5 1-11,-7 12 7,1 2-4,-4 0-14,-5 2 4,3-2 2,-3 2 1,2-3-2,3 0-13,-3-1 11,4-2-2,5-5 7,-3-7 4,9 0-7,-6 1-7,6-2 1,-3-4 0,6 0-7,-1-2 3,4-4 4,-1 4-10,0-8-1,4 6-2,-4-6-1,3 0 1,3-2 4,0 8-8,0-8 1,0 0 1,0 0 8,0 0-6,0 0-3,20-4-3,-9-2 10,0 2-10,9-6 1,-3-2-6,5-2 8,17-8 5,-5-2-11,1 0 11,2-4-10,5 0 11,-3-2-2,6-2 0,-1-1-6,23-19 17,-14 15-9,-9 6 0,1 1 5,-3-4-15,3 8 9,-6-3 3,-4 7-3,-7 5 3,-5 2 4,-3 7-1,-6-3-1,-3 7-4,-3-2 14,-5 4 5,3-1 4,-6 3 6,0 0 7,0 0 0,0 13-5,-9-6-2,-2 11-4,-3 1 2,-11 7-2,2 8 1,-5-3-11,4-1 10,2 6-5,-6-4-6,0 4 3,5-4-5,-2-1 9,5-6 3,3-3-16,3-1 6,5-4-5,-5 1 3,2 2-3,1-5-6,3-2-6,-1-1-9,4-4 0,-1 0 10,0-4-8,4 3 13,-1-1 3,0 1-10,3-7-5,-3 5-1,3-5 6,0 0 3,6 5 5,-6-5-9,0 0-1,0 0 17,25-10-13,-14 0 1,6-4 2,0-2-3,12-12 0,0-2 0,-1 2 3,8-2-2,-2-2 21,-1-1-15,5 4-4,-7 2-7,3 1 9,0 0 4,-9 8-1,-5 1-6,-6 3 7,0 4-8,-4 4 11,-2 0 0,-2-1 5,-1 2 0,1 0 1,-3 2 10,-3 3-6,0 0 10,0 0-9,0 0 8,-3 18 0,-6-8 0,-2 11 1,-10 13-3,-1 0-1,-6 0-2,-1 5-4,1-5 3,-3 4-5,6 0-2,-1-1 0,0-2-4,7 0 4,2-10-3,0-3 1,6-6 0,2-1 1,1-4-12,2-1 7,1 0 0,2-2 4,-3-4-6,6 4 9,-3-6-7,3-2-3,0 0 4,0 0-6,12 3-3,-12-3-4,14-11-1,-3 5 10,14-8-2,9-11-3,0-2-11,6 1-1,-3-6 13,8 4-7,0-2-5,-2-2-1,22-16 8,-9 12-2,-14 4-3,2 2 9,3-3-9,-5 2 7,6 4-4,-9-4 6,2 4-8,-7 5 12,0-1-3,-9 11 11,-8-1 0,-3 6-2,0-1-4,-3 3 8,-5 2 3,-2 2-2,-4 1 7,5 0-1,-5 0 5,0 0-1,-8 14 4,4-4 0,-10 8-2,0 5 0,-12 6-3,1 2 1,0-2-1,0 5-1,-1-4-8,1-3 2,7 1 0,1-8 7,0 0-14,3 0 4,-3-2-1,6-1 1,-3-2-2,6-1-1,-1-4-3,4 2-3,-1-7 1,0 2-5,3-2-4,3 2 2,0-7-1,3 6 1,-3-6-2,6 2 1,5-2-5,3-2 5,9-6 4,-1 1-8,17-8 0,2-5-1,4-4 5,0 0-7,3-2 10,1-1-8,-4-2 1,5 1 5,-2-3-3,-4 2 0,-2 2 6,-3 2-5,-5 1-2,-6 3 6,-6 9 1,-8-3 14,-1 5 8,-2 0 5,0 5 7,-2-3-1,-1 6-1,-5-3-4,3-1-4,-6 6-5,3-3 4,-3 3-6,0 0 3,0 0-4,0 0-5,-15 11-2,1 4 7,-5 2-3,-8 14-5,-1-2 4,-6 5-3,3 2 0,1 3 1,-4-10-2,7 10-2,-1-6-1,0-1 4,6-6-6,5-6 2,5 0 0,1-8 1,6 0-2,-4-2-2,1-2 0,5 2 3,-3-6-1,4 0 1,2 1 4,0-5-7,0 0-4,0 0 4,0 0-8,19-5-2,-8 1-4,9-6-1,0-4 3,16-8 1,1 0-8,1-4 2,-2 1-5,6-2-1,0-1 4,1-2 2,-3 4-3,5-6 2,0 4 3,0 1-1,-4-3 6,-2 1-2,0 2-1,1 2 3,-7 2-11,-5 7 20,-9 0 1,-2 3 3,-3 3 3,-3 3 7,-3 1 0,1 1 0,-4 3 9,-2-1-4,-3 3-3,0 0 0,0 0 4,0 0-1,0 0 2,-11 23 4,-3-3 1,0 0-10,-11 16 2,1-4 5,-2 2-5,-4 2 0,1 2-3,-1-1 4,-1-2-5,3 1 3,4 0-4,-2-4 0,7-8-5,-1-2 1,9-5-3,0-2 2,-1-3-1,4 2-2,2-4-3,1-4 0,2-1-2,0 3-3,0-3-2,3-5-3,0 0-6,6 5 1,-6-5-6,0 0-3,17-5 2,-6 2 1,9-9 4,2-1-5,15-7 1,-2-2 0,1-4 3,6-2 1,-2-1-5,5 0 9,-5 0-8,2 2 6,3-4 5,-2 6-4,-1-3 8,-4 5-2,1 2-4,-3-3 2,-10 9 7,-1 3-6,-11 2 8,0 3 2,-3-1 3,-2 2 4,-2 4-1,-2-2-3,1 1 6,-6 3 4,0 0 5,0 0 2,0 0-1,6 9 2,-12 1 2,-5 11 0,-2-1-3,-7 13 0,-5-1-3,-3 6 0,3-6-3,-3 6 6,2 0-7,1-3-7,4-2 4,1 0-2,4-8-3,2-3 4,-1-4-2,4-3-1,6-2 1,-1-3-4,-2 0-4,2 0-1,3-6-1,-2 7-1,5-7 1,-3 2-5,3-6 0,0 0-3,5 5-4,-5-5 8,0 0-4,26-11-3,-4 7-5,1-9 3,13-7-4,2 2 0,7-6-3,0 0 1,3-3-3,1 2 5,27-15 2,-12 12-5,11-12 6,0 3-6,-13 7 6,13-11-2,-22 10 7,0 6-6,-6 1 8,-2 1-3,-3 2-3,-6 5 12,-5 3 1,-11 3 4,-2 2 2,-4 2 11,-6-1-2,4 6 3,-7-6 3,1 6-3,-6 1 2,0 0 7,0 0-3,3 9 1,-3-9 1,-12 13 1,-2 5-1,-2-1 3,0 3-7,-12 10 3,-3 0 2,3 3-5,3-2-1,-3-4-1,5-2-2,6-5-5,2-2 1,-2 0-7,3-2 6,3-2-1,2-4-1,1 2-5,0-4 1,2-1-3,0-2-7,1 1-4,5-2 3,-3 2-4,3-6 1,0 0-9,3 4-4,-3-4 1,0 0-3,17-2 0,-6 0 4,8-6 1,7 0 4,12-7-3,1 0 3,3-3 1,0 1 2,3-3-1,1-3 2,5 3 3,0-5-4,-1 1 4,-4 1-1,2 2-2,-3-3 5,6 1 2,-11-3 0,-3 8-2,-6 2 4,-9 3 4,-2 3 6,0-3 6,-6 5 9,-3 0 8,-6 4 5,7-2-2,-8 4-1,-1 0-6,-3 2-2,0 0-2,0 0-3,0 0-2,0 0 0,-19 25 0,5-5 2,-2-2 16,-13 15-1,-1-3-3,2 4-2,-1 0-5,1-2-3,2-2 2,3-4-6,6-6 4,1 0-8,4-6 2,-2 0-1,6-2-3,2-2-4,1 0 1,-1-3 0,0-2-4,4 1 0,-1-2-2,3-4 0,0 0-2,0 0-1,0 0-4,0 0-2,25-8-1,-14 1-2,9-5-5,2-3-3,1-1-2,12-8-4,4-2 1,-2-4-2,5 3 6,3-2 4,-2 0-1,8 2-1,-1-1 2,4 2 2,-8-2 0,-1 4-2,-3 1 4,-11 8 0,-3 5 2,-5 0-5,-8 3 13,-4-1-5,1 3 4,-4 2 0,0 1 12,-8 2-1,0 0 6,0 0 0,-5 15 2,-1-8 1,-5 10-2,-6 0 3,2 0-2,-13 13-1,2 2 1,1-4 3,0 4-7,-3-1 0,0 0-2,8-10-1,2 2-1,6-5-3,1-3-2,3-5 1,-1 3 1,4-3-1,-1-4-2,0 6-2,4-4-4,-4-2-3,0-1-5,4 3-1,2-3 1,-3-2-2,3-3-2,0 0 0,3 7-1,-3-7-3,5 2-2,-5-2-4,0 0 1,17-2 2,-3-3 3,9-3-3,-1-2 3,2-1-5,18-9 2,-3 1 1,3-6 2,3 1 1,2 1-4,0-6 6,1 5-3,0 1 2,-5 1 1,-3-1 2,-4 8-3,-8 0 8,-8 1 8,-3 6 7,-3 4 4,-6 0 2,1 1 4,-5-2-2,-4 5 2,0 0 4,0 0-1,0 0 4,-7 16-2,1-8 4,-10 10-7,-4 0 3,3 0-4,-14 14-5,6 0 1,-3-1-1,-3 2 0,7-3-1,2-5-1,5-2-3,-11 4 3,8-4-4,6-5 0,0-4-4,5 2-5,1-6-4,2-3-4,-2 4-7,5-7 0,0 4-2,1-6-9,2-2-1,0 0-7,8 6 1,-8-6-4,20-6-3,2-2 2,1-2 6,13-9-4,6-2 7,2-1 1,1-1 2,5-2 6,1-3-2,-2 1 3,-4 2 0,3-2 3,-1-2-1,-6 7 9,-4 1 9,-9 6 13,-6 4 12,-8-2 9,0 5 8,-3 0 1,1 3-2,-7 1-5,-2 1-4,-3 3-3,0 0-2,0 0 0,-25 18 1,5-3-2,-11 12-4,-2 1-4,2 4 2,-2 4-3,-3-4-3,-1 4-1,4-4-3,2 0-15,3-4-17,8-5-16,7-6-24,2-1-13,3-6-22,2-2-26,3 1-36,3-9-136,0 0-355,0 0 101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4:33.71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0C579A-5347-4290-96D3-A9306A8288EB}" emma:medium="tactile" emma:mode="ink">
          <msink:context xmlns:msink="http://schemas.microsoft.com/ink/2010/main" type="inkDrawing" rotatedBoundingBox="1083,3533 8355,3523 8356,3640 1084,3649" shapeName="Other"/>
        </emma:interpretation>
      </emma:emma>
    </inkml:annotationXML>
    <inkml:trace contextRef="#ctx0" brushRef="#br0">0-1 250,'0'0'48,"0"0"-5,0 0 3,0 0-4,0 0-2,0 0-1,0 0 1,0 0-8,0 0 1,11 0-7,-11 0 2,0 0-9,0 0 4,0 0-9,0 0 0,0 0-1,0 0-1,0 0-1,0 0-5,0 0 1,8 2 6,-8-2-11,0 0 5,0 0-7,0 0 7,0 0-6,6 2-4,-6-2 12,0 0-5,3 6-5,-3-6 4,0 0-3,3 2 1,-3-2 0,0 0 3,4 5-5,2-3 6,-6-2-2,2 6-1,-2-6-1,6 2 6,0 1-10,-6-3 7,8 4 1,-5 0-2,2-2 0,1 0-1,5 0-3,-2 2-3,2 0 9,0-2-5,-2 2 1,2-4 3,-3 4-8,1-4 13,2 4-11,-3-2 3,1 0-3,-1 0-1,1 1 0,-4 0 11,4-1-12,-9-2 2,11 0 6,-6 3-3,0-1 0,-5-2 2,11 2-2,-3 1-1,-8-3-1,12 3-2,-7-3 4,6 0 3,1 2-6,-1-2 4,0 3 1,0-3-2,3 0 3,-2 0-5,10-3-4,-2 3 6,-6-2 0,3 2-1,-5 0-2,2 0-1,-2 0 2,4 0 3,-4 0-2,2 0 4,0 0-4,-3 0 0,3 0 0,-3 0 7,3 0-11,-3 0 2,1 0 10,-1 0-7,0 0 1,-1 0-1,1 0-2,0 0 1,1 0 2,-1 0-3,0 0 14,0 0-11,-11 0-3,17 0-1,-6 0-2,-2 0 1,-3-3 17,-6 3-16,19 0-7,-10 0 9,-9 0 2,14 0 0,-3 0-2,-3 0 1,1-3 0,-1 3-1,2 0-1,-10 0 7,17-2-7,-6 2 2,0 0 4,-2-2-9,8 2 4,-6-3 3,3 3-2,-3 0-2,0-2 1,3-1 5,-2 3-7,-1-3-2,0 3-1,0-2 7,3 0 1,-2 2-2,-3 0 12,3 0-17,-1 0 1,0 0 1,0 0 1,1 0-2,-1 0 0,0 0 5,0 0 2,0 0-8,-2 0 13,2 0-4,0 0-4,1 2 2,-4-4-6,3 4-2,3-2 6,-2-2-3,-3 2 8,3 0-6,2 0-1,-3 0 3,3 0-4,-3 0-1,3 0 3,0 0 3,-3 0-2,4 0 3,-1 2-7,-3-2-1,3 0 1,-3 0 4,3 0 3,-1 0-6,9 2 5,-5-2-4,0 0 5,-3 0-10,-3 0 5,3 0-3,-3 0 3,1 0 0,-1 0 3,3 0 2,-3 0-4,3 0 13,-3 0-17,1-2-1,0 2 8,11 0-7,-6 0 10,2-2-6,-5 2 4,0 0-5,-2-2 3,2 2 5,-3 0-7,0 0 2,3-4-1,-3 4 1,1 0-6,-1 0 1,-1 0-2,4-2 8,0 2 1,-3 0-4,3 0 1,-3 0-2,3 0 1,-2 0 0,10 0 3,-5 0 0,-3 0-4,-3 0 6,0 0-8,3 0 3,-2-2 4,0 2-2,0 0 1,2 0-4,-3 0-2,3-4 10,0 4-6,-3 0-1,3 0 1,-3 0 3,3 0-5,0 0 1,9-2 2,-6 2 1,4 0-8,-4 0-2,0 0 3,-3 0 10,2-2-13,-2 2 3,6 0 8,0-2-3,-3 2-9,-3 0 14,0 0-6,0 0 9,0 0-5,7 0 3,-2 0-11,-4 2 4,1-2 0,-2 2-1,0-4 0,1 2 1,-4-2 9,3 2-7,5 0-8,1-4 8,-3 4-3,-4 0 1,1 0-2,-3-2 3,0 2 4,0 0-8,3 0 15,-2 0-15,2-2-2,-3 2 6,0 0-3,0 0 1,1 0 1,2 0-3,0 0 6,-3 0-3,0 0 5,2 0-8,-2 0-1,3 2 6,0-2-6,0 0 3,-3 0-3,12 0 3,-4 0 8,-2 2-3,-3-2 0,0 0-2,0 4 1,-2-4-10,2-4 10,-2 8-2,11-4-1,-6 2-6,0-2 10,-3 0-6,-3 0 6,0 2 0,3-2-5,-3 0 8,3 0-7,-2 0 3,2 0 0,-3-2-5,0 2 3,-1 0-6,1 0 9,0 0-5,1 0 1,-1 0 3,3 2 1,-3-2 0,0 0-12,1 0 17,-1 0-13,0 0 2,0 2 6,0-2-6,1 0-4,2 0 14,-3 0-3,-3 4-7,5-4 2,-2 0-2,1 2-1,2-2 10,-3 0-10,0 0 3,3 2-2,-3-2 4,3 0 1,0 0-3,-14 0 0,23 0-3,-9 0 4,-3 0-1,3 0 0,-3 4 2,10-4-6,-4 0 0,-3 0 4,0-4-9,0 8 7,-14-4 3,23 0-1,-12 0 1,0 0-4,3 0 6,-2 0-4,2 0 1,0 0-1,0-4 5,-14 4-2,24 0-12,-13 0 11,14 0-4,-2 4 3,-7-4-3,-2 0 6,1 0-3,-1-4 0,0 4 2,-3 0-4,0 0-1,3 4 2,-3-8 0,10 8-1,-1-4 6,-6 0-5,3 0 2,0-4-6,2 8 3,1-4 8,3 2-5,-7-2 0,-2 0-2,9 0 4,-5 0-2,-4 0-1,9 0-1,-4 0 3,-2 0-6,0 0 14,6 2-11,-4-4-4,1 4 6,2-2-6,-6 0 8,6 0-4,-2 0-4,2 0 8,-2 0-1,-3 0-4,-3 0-3,0 0 8,-3 2-1,3-2-5,0 0 1,-3 0 1,2 3-1,1-3 0,-3 0 0,3 5-1,0-5 6,-2 0 3,2 0-5,-3 3 1,3-3-1,-3 0 3,0 2-4,1-2 0,-1 2-2,0-2-3,0 0 3,-2 0-2,2 0 12,-1 0-2,-2 0-4,4 0-2,-1 0 0,0 0 0,0 0-2,0 0-1,1 3-2,-1-3 12,0-3-9,-2 3 1,2 3 1,0 0 1,0-3-7,3 0 0,-2 0 3,-1 0 10,0 0-6,13 0-6,-7 2 5,-3-2 2,0 0-7,3 3 5,-3-3 0,5 2 7,4-2-7,-1 0 0,1 1 0,-8 3-7,8-4 0,2 3 12,-8-3-9,5-3 5,1 3-2,2 3 7,0-3-6,-2 0 0,1 0-3,-2 2 4,3-2 4,1 0-8,-4-2 3,-2 2-2,2 0 4,4-3-5,0 3 6,-3 0-6,2 3 3,0-3 2,-2-3-1,-1 3 3,1-4-4,-4 8-1,4-4 2,-5 0-2,-1 0 1,-3 0 0,0 0 12,0 0-17,0 0 2,-3 3-1,3-3 0,0 0-2,-2 0 7,-1 0-6,0 0-3,0 0 6,0 0-12,1 0 14,-12 0 0,18 0-8,-12 0 8,5 0-2,-3 0-8,-8 0 11,20-3-9,-12 3 2,1-4-2,5 3 8,-6-1-2,3-1 0,1 1-4,2 2 2,-3-3 3,3 0-1,0 1 1,6 0 1,1-1 0,1 3 0,1-5 0,2 2-2,-3 1 4,4-2-8,-1-2 6,0 4-2,-4-4 2,5 6-6,-1-4 16,3 0-10,-6 0-2,4 2 3,-7-2 0,7 4 3,-4-2 0,-4 0-8,5-1 3,-6 3 2,5-2-5,-2 0 2,-6 2 2,3 0-2,-3-4 0,-3 4 1,3 0-2,-3 0 2,3 0 3,-4 0-3,4-2-2,9 2 10,-4 0-6,-2 0 0,-3-2-3,3 2 2,3 0-3,2-3 5,-2 3 3,-3 0-5,-5 0-7,11 0 7,-1-2 3,-5 2 2,3 0-8,-6 0 5,0 0-2,8 0-2,-2-3 1,-1 6 10,1-3-10,-7 0 1,1 0-1,-3 2-1,-11-2 10,17-2-8,-6 4 3,-11-2-2,17 0 0,-17 0-3,14 0 9,-14 0 0,11 0 7,-11 0-3,0 0-4,0 0 7,14 0-14,-14 0 12,0 0-8,0 0 6,0 0-12,12 3-6,-12-3-5,0 0-18,0 0-14,0 0-57,0 0-120,0 0 38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4:57.47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1A4D24-035D-45F0-97C0-EC15995C5B10}" emma:medium="tactile" emma:mode="ink">
          <msink:context xmlns:msink="http://schemas.microsoft.com/ink/2010/main" type="writingRegion" rotatedBoundingBox="15608,4868 23260,4189 23943,11888 16291,12567"/>
        </emma:interpretation>
      </emma:emma>
    </inkml:annotationXML>
    <inkml:traceGroup>
      <inkml:annotationXML>
        <emma:emma xmlns:emma="http://www.w3.org/2003/04/emma" version="1.0">
          <emma:interpretation id="{AF2D9F45-B098-4E00-8BE8-4F854864A06A}" emma:medium="tactile" emma:mode="ink">
            <msink:context xmlns:msink="http://schemas.microsoft.com/ink/2010/main" type="paragraph" rotatedBoundingBox="15802,4851 21273,4365 21419,6001 15947,6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C0081-78CC-4C50-ACF4-AFBB04F62B16}" emma:medium="tactile" emma:mode="ink">
              <msink:context xmlns:msink="http://schemas.microsoft.com/ink/2010/main" type="line" rotatedBoundingBox="15802,4851 21273,4365 21419,6001 15947,6486"/>
            </emma:interpretation>
          </emma:emma>
        </inkml:annotationXML>
        <inkml:traceGroup>
          <inkml:annotationXML>
            <emma:emma xmlns:emma="http://www.w3.org/2003/04/emma" version="1.0">
              <emma:interpretation id="{4BB32F53-1939-4CCE-8AD6-42A2110A8548}" emma:medium="tactile" emma:mode="ink">
                <msink:context xmlns:msink="http://schemas.microsoft.com/ink/2010/main" type="inkWord" rotatedBoundingBox="15816,5003 17172,4883 17304,6366 15947,6486"/>
              </emma:interpretation>
            </emma:emma>
          </inkml:annotationXML>
          <inkml:trace contextRef="#ctx0" brushRef="#br0">425 12 226,'0'0'51,"0"0"5,0 0-8,0-6 4,0 6 0,0 0 2,0 0-8,0 0-1,0 0 0,0 0-2,0 0-4,0 0 4,0 0-2,0 0-7,0 0 0,0 0-5,0 0-4,0 0-8,0 0 8,0 0-5,0 0 6,0 0-16,0 0 1,0 0-1,0 0-3,0 0 1,0 0-2,0 0-1,0 0 2,0 0-2,0 0 4,0 0-4,0 0-3,0 0 4,-8 14-2,8-4-4,-3-1 6,0 2-10,3-1 12,-2 2-2,-1-4-11,3 2 10,-2 3-2,2-1-8,0 1-1,-3-1 12,3 6-4,0-1-6,3-3-8,-3 3 0,0-5 14,2-2-15,1 0-3,-1 0 11,1-1-11,3 2-2,-3-4 5,-1 1-1,4 3-6,0-7 11,-1 1-6,-2 1 3,3-2 4,-1-1-4,1-2-3,-1 3 1,7-4 7,-4 3 1,-8-3-6,17-3 5,-6-1-7,0 0 6,1 2 3,-1-6 9,0 3-7,0-3 4,6-4-6,1 0 6,-1-1-6,-3 3 4,3-5-3,-6 2-2,6 2 6,-5-4-3,-4 4-5,3 1 8,-2 0 0,-1 2-1,-2-2 0,2 0-3,-2 0 6,-1 3-4,-2-6 23,3 5-18,-3 2 10,-1-2 1,4-2 8,-6 2-3,3 0-3,0 3 0,-1-3 7,-2 4 2,0-1-8,0 5 13,3-10 8,-3 8-8,0 2-11,3-6 2,-3 6 8,0 0-12,0-8-3,0 8 8,0 0-12,0 0-7,-3-4 7,3 4-5,0 0-4,0 0 5,0 0-4,-11 14-3,5-6 13,-5 13-17,0-2-2,0 5 9,-6 10-3,-3 6-7,3 4 15,0-3-7,1 8 2,-1-4 2,0 5-4,1-2 7,2-1 2,-5 4-10,5-1-1,-6 0 1,3 0 8,-5 31-8,5-23-4,6-7 13,-1-3-7,1 1 1,0-2-6,0-2 6,2 1-4,-1-3 2,2-4-11,-3 2-4,2-3 9,4-8-4,-4-4 0,4-4-7,-1-2 0,-2 2 5,2-4 11,0 2-11,1-5-2,-4-3 3,7-1 4,-4-1-3,0-2 18,1-1-19,-1 1 2,-2-1 1,2-2 16,-2-5-14,2 3 0,0-2 2,6-1-5,-14-1 5,6-2 6,-3-2-3,0-2-4,4 1 15,-10-6-11,0-3 2,0 0-2,3-3 2,-6 3 4,6 1-3,3-4 12,-3-3-17,3 6 16,-1 1-7,4-3-3,0 3-1,-1-6-7,4 7 6,-4-1-2,6 0 4,-2 2 7,3 2-4,-3 0 1,5 0 1,-3-1-6,3 0 3,-3-2-8,6 0 5,0-3-2,0 0 9,-1-7-13,0 3 5,6 3 0,3-6 4,3 2 0,0-1-7,9-8 6,2 0 0,1 0-7,2 0 3,2 0-5,0-6 10,6 6-8,4 0 9,-1-6 1,3 6-7,5-2 2,-3-1 2,27-17-2,-15 15 5,-10 5-10,2 0 0,0 2-4,2 0-8,-3-2 9,0-1-25,4 7-10,-6-1-9,-5-1-12,0 0-9,-1 2-43,-11 5-135,-5 1 44</inkml:trace>
          <inkml:trace contextRef="#ctx0" brushRef="#br0" timeOffset="599.5809">1129 155 289,'0'0'107,"0"0"-14,0 0-27,-9 3-5,9-3 6,0 0-23,0 0-6,0 0-3,0 0-5,-2 2 1,2-2-8,0 0 18,0 0-28,0 0 23,0 0-19,0 0-11,0 0 13,0 0-6,0 0 3,8 8 1,-8-8-2,0 0 0,8 0-4,-8 0 6,12 0-5,-4 0-8,-8 0 5,0 0 8,17 0-10,-9 0-7,-8 0 6,14 0 1,-14 0 1,16 0-4,-5 0 9,-3 0-9,-8 0 10,9 0-14,-9 0 3,11 0-3,-11 0 1,9-3-2,-9 3-5,0 0 10,0 0-13,8 5 6,-8-5-11,3 5 7,-3 1-13,0-6-1,-3 8 1,0 1 2,-2 1-5,-1-3-8,0 4-2,1-1 0,-4 2 4,-2 4 6,0 2-5,0-2 5,-2 2 5,-1 0 1,3-2-1,-3-2 2,0 3-1,2-6 0,4 0 9,-3-3 4,5 3 3,0-7 0,1 4 15,-4 3-14,7-9 0,-1 3-4,0-1 11,3-4-7,-3 7 7,0 0 0,3-7-3,0 5 12,0-5-7,3 4 9,-3-4-13,3 5 11,-3-5-5,6 3 6,-6-3 7,8 5-12,-2-5-5,5 0 5,0 0-3,3 2-4,-3-4 0,3 2-4,-2-2 2,10 4-11,-4-4 0,-1 2-16,6 0-11,-4 0-17,-2 0-47,-3 0-115,0-3 37</inkml:trace>
        </inkml:traceGroup>
        <inkml:traceGroup>
          <inkml:annotationXML>
            <emma:emma xmlns:emma="http://www.w3.org/2003/04/emma" version="1.0">
              <emma:interpretation id="{E7D728CC-FE51-47C7-A591-4B94ADC3BBF1}" emma:medium="tactile" emma:mode="ink">
                <msink:context xmlns:msink="http://schemas.microsoft.com/ink/2010/main" type="inkWord" rotatedBoundingBox="17543,4696 21273,4365 21378,5539 17647,5870"/>
              </emma:interpretation>
            </emma:emma>
          </inkml:annotationXML>
          <inkml:trace contextRef="#ctx0" brushRef="#br0" timeOffset="5187.7432">5105-29 279,'0'0'224,"0"0"-35,3-2-29,-3 2-20,0 0-17,3-5-15,-3 5-22,0 0-5,5-2-11,-5 2-5,0 0-8,0 0-7,0 0-4,0 0-6,6 13 1,-6-9 0,0 7-3,0 1-1,-3 0-1,3 6-5,-3 2 4,1 2 0,-1-1-7,0-1-1,0 3-5,3-6-4,0 6 4,-3-3-4,6 5-2,-3-3-1,3 1 1,-3-1-6,3 1 2,-3-2-2,3 1 0,5-1-2,-2-5 4,-1 9-5,1-9-2,-2 2-1,-1-7 1,5 1-2,-2 0-2,0-5-7,-1 1 2,4-1-11,-4 1-2,1-2-14,2 1-1,1 1-4,-1-7-3,1 3-9,-1 0-7,0 1-8,-2-2-8,0-1-11,-1-2-18,-5 0-7,9 0-96,-9 0-241,0 0 71</inkml:trace>
          <inkml:trace contextRef="#ctx0" brushRef="#br0" timeOffset="2378.5445">1689 373 233,'0'0'102,"0"0"-5,0 0-18,0 0 0,0 0-5,0 0-5,0 0-20,0 0 12,0 0 7,0 0-13,-8 4-7,8-4-2,0 0 7,0 0-20,0 0-5,0 0-10,0 0 15,0 0-17,0 0 4,0 0 0,0 0 0,0 0-6,0 0 8,0 0-8,0 0 8,0 0-10,25-11 2,-14 9 5,0-4-5,1 4 1,-1-3-2,3 0 2,7-2-7,4 0 3,-2-1 8,2-3-15,-3 4-3,4 2-2,-4-2 20,3-1-17,1 0 4,-5 4-1,1-2-1,1 2 6,-1 0-6,1 0 2,-4 1-12,-8 1 8,1-1-13,2 3 1,-6 0-10,1-3-5,-1 3-5,-8 0-5,13 0-7,-13 0 0,11 0-6,-11 0-7,11 0-12,-5 3-14,-6-3-53,8 0-160,-8 0 48</inkml:trace>
          <inkml:trace contextRef="#ctx0" brushRef="#br0" timeOffset="3092.6939">2835-36 261,'0'0'132,"-3"-8"-32,3 8-2,-3-2-14,3 2-4,0 0-7,0 0-11,0 0-2,-17 17-3,12-4-10,-7 7 1,-9 11 7,2 2-4,-1 2-6,-5 2 1,-3 4-4,0-7 3,0 7-10,-6-1-3,7-2 2,-7-1 0,4 3-4,-1-4-8,3-1 0,0-2-3,-1 2 8,6-5-9,3-7-4,3-4-6,6-1-5,-3-5-9,5-3-14,1 2-13,2-4-12,1-3-9,-1 3-6,3-4-7,0 1 0,3-5-13,0 0-13,0 0-50,0 0-170,0 0 54</inkml:trace>
          <inkml:trace contextRef="#ctx0" brushRef="#br0" timeOffset="2774.444">2442 58 321,'0'-8'168,"0"8"-22,0-5-18,0 5-10,0 0-22,0-6-14,0 6-9,0 0-3,0 0-20,0 0-6,2-4 1,-2 4-6,0 0-8,0 0 5,0 0-5,0 0-10,0 0-2,9 12 4,-6-7-5,-1 3-2,4 0 9,0 4-10,-1-2 3,1 0-5,5 11 2,-2 0-13,2 2 11,0-3-2,-3 3 0,4-1-1,-1 1-9,3-1 6,-4 1-3,-2 0 0,3-2-1,1 1 5,-1-2-11,0-1 0,-2 2-6,-1 0 0,3-4-10,-5-4 0,2-1-4,-2 3-10,-3-5-8,2-1-7,-2 0-11,3-1-4,-3-3 1,-1 2-1,1-2-11,-3-3-10,3 3-54,-3-5-163,0 0 50</inkml:trace>
          <inkml:trace contextRef="#ctx0" brushRef="#br0" timeOffset="3765.9911">3041-328 286,'0'0'93,"3"-1"-6,-3 1-10,3-7-8,-3 7-6,3-1-5,-3 1-15,0 0 9,2-7-14,4 3 1,-6 4 2,6-4 0,-1 1-3,-2-2-1,3 2-3,-1 1-7,1-3-9,-6 5 0,11-1 2,-5-3-3,-1 0 0,-5 4-9,12-3 6,-7-1-3,1 2 0,-6 2 6,0 0 1,0 0 5,14 6 11,-11-3-5,-1 1 9,1 6-3,-3 0-3,3 13 0,-3-2 0,-6 1-3,1 3 2,-4 12-3,4 0-9,-6-1 2,-3-8-3,0-3-3,2-2-1,1-1-2,0 1-1,0-3 1,-3-1 1,2-1-2,1 1 3,3-10 0,-1 3-4,4-4 2,-4 0-1,6 0 4,-2-4-5,2-1-9,2 2 4,1-5-5,0 0-8,0 0 2,-9 0-4,9 0 5,0 0-6,0-14 2,3 2 4,0 2 2,1 0-7,-1 1-2,2-1 0,7-7 2,-4 3 3,-2 2-6,-1 2 12,1 3-3,0-4-6,-1 7 1,1-2 1,-1-2 4,1 6-7,-3-2 5,-3 4 3,5-6-9,-5 6 3,9-2-1,-9 2 10,0 0-6,11 2 1,-11-2-2,8 2 2,-2 2 7,-6-4-2,6 6-4,2-2 0,-2 2 9,-1 2-7,1 3 0,0-4 4,-4 3-1,4 0-10,0 0 11,-1 0-2,1 0-2,-3 3 1,2-4 3,-2 5 1,0-4-3,0 2 0,1-2 3,-1 3 0,0-6 1,2 3-7,-2 0 2,0-2 1,0-1-6,-1-2 1,1 3 5,-3-6-8,6 1 5,-3 2-4,-3-5 2,11 3-4,-11-3-11,14 0-8,-3-3 0,0-5-11,1 6-18,7-6-15,4 2 0,-6-6-10,5 6-67,-2-2-176,-2-5 53</inkml:trace>
          <inkml:trace contextRef="#ctx0" brushRef="#br0" timeOffset="4092.4485">3476 342 255,'0'0'67,"-2"4"-8,2-4 14,0 0-11,0 0 7,0 0-13,0 0 12,0 0-6,2 8-9,-2-8 1,0 0 21,9 2-11,-4-2-3,7 2-15,-12-2 0,19-2-7,-7 2-5,-1 0-4,10-5 3,-1 4-14,5-6 13,0 3-4,-5-1-2,5 3-12,3-5-11,-3 6 0,1-2-16,-2-1-19,4 3-8,-6-2-13,3-1-17,1 1-14,-1 0-58,-3-2-164,4 1 51</inkml:trace>
          <inkml:trace contextRef="#ctx0" brushRef="#br0" timeOffset="4754.2359">4357 58 313,'5'-15'151,"4"-1"-16,-4 9-4,4-3-33,-4 2-4,1 0-10,0 4-10,2-2-12,1 1 1,-4 3-11,1 0-7,-1-2-9,1 2 11,-6 2 5,11 0-7,-11 0-7,12 0 1,-12 0 1,11 6-7,-6-4-1,4 5 5,-1-1 4,-2 4-5,-1 2 2,1 6-5,0 2-3,-4 2-2,1-2 5,-6 6-4,3-2-5,-5 15-2,-6-2-3,2-10-1,1 0-3,-3-9-1,2 3 0,-2 0 2,0-3-5,2-4 1,1-1-3,2-5 4,1 3-3,-1-4 1,3 1 5,-2 0-6,2-5-3,0 1-4,0 2-5,3-6-6,0 0-10,0 0 6,0 0-2,0 0-3,0 0 4,0 0 0,0 0-4,0 0 1,9-22-1,-1 11-2,-2 1 4,8-6 2,-3 5 0,0 0-3,-2 2 4,-1-1 0,-2 2 0,5-3-3,-6 4 4,4-1-1,-1 4 2,1-4-11,-4 0 11,4 2 2,-1 0 8,-2 0-9,-2 3 0,4 2-1,-2-2-1,-6 3 6,8-5 2,-8 5 2,12 0 2,-12 0-2,8 5-9,-2-2 8,-1 1-3,-2 0 4,0 4-1,0-2 4,0 4 4,-1 0-5,4 1-11,-6 1 12,0-1 2,0 8 11,-3-4-13,0 0 0,-5 6 5,2-4-5,-5 3 2,5 1-2,-8-3-2,3-2 4,-1 2 3,-5 0-4,0-2-1,0 0-2,-3 2 0,1-3 2,-15 5-1,12-3-1,-1-2 6,3-7-1,2 3-3,-2-3-1,-2 1-14,5-4 4,0-3-13,3 1-8,3 0-8,0-3-6,0 0-15,-1 0 0,1-6-12,3 1-16,-1 1-1,4-3 1,-1-1-72,3-1-187,-2-1 57</inkml:trace>
          <inkml:trace contextRef="#ctx0" brushRef="#br0" timeOffset="5526.7901">5406-21 319,'0'0'126,"0"0"-18,0 0-8,0 0-8,-9 23 1,4-13-9,-7 8 1,1 2-6,-14 10-3,12-5-10,-4-2-1,-5 7-8,-3 4 0,-1-6-4,-2 5-9,3-3 0,-6 0-4,4 3-1,-3-2-3,-1-5-2,3 3-3,-3-1-4,3-1-7,2-7-7,0 4 3,3-3 3,1-6-5,5-2-1,3-4 0,3 1-5,-1-2-14,1 0-7,6-6-6,-4 3-25,3 1-13,1-4-20,5-2-25,-9 0-98,9 0-237,0 0 69</inkml:trace>
        </inkml:traceGroup>
      </inkml:traceGroup>
    </inkml:traceGroup>
    <inkml:traceGroup>
      <inkml:annotationXML>
        <emma:emma xmlns:emma="http://www.w3.org/2003/04/emma" version="1.0">
          <emma:interpretation id="{72E184A3-0B3D-467E-9CEE-F3B655A03337}" emma:medium="tactile" emma:mode="ink">
            <msink:context xmlns:msink="http://schemas.microsoft.com/ink/2010/main" type="paragraph" rotatedBoundingBox="16320,6463 20859,6233 20901,7056 16362,7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182C93-5A12-4B11-B961-6F4B2FEAD2B6}" emma:medium="tactile" emma:mode="ink">
              <msink:context xmlns:msink="http://schemas.microsoft.com/ink/2010/main" type="line" rotatedBoundingBox="16320,6463 20859,6233 20901,7056 16362,7286"/>
            </emma:interpretation>
          </emma:emma>
        </inkml:annotationXML>
        <inkml:traceGroup>
          <inkml:annotationXML>
            <emma:emma xmlns:emma="http://www.w3.org/2003/04/emma" version="1.0">
              <emma:interpretation id="{66E826B1-3343-4C00-86B5-043C8E2EBB51}" emma:medium="tactile" emma:mode="ink">
                <msink:context xmlns:msink="http://schemas.microsoft.com/ink/2010/main" type="inkWord" rotatedBoundingBox="16320,6463 20859,6233 20901,7056 16362,7286"/>
              </emma:interpretation>
            </emma:emma>
          </inkml:annotationXML>
          <inkml:trace contextRef="#ctx0" brushRef="#br0" timeOffset="7692.5736">786 1954 230,'0'0'67,"0"0"-11,0 0-4,0 0-2,0 0-9,0 0-5,0 0 2,0 0 0,0 0-12,0 0 5,3-22-1,-3 16-6,0 0-5,3-2-6,-3-2 1,3 2-5,-1-5 5,-2 4 1,2-5 4,1 2-8,-1-6-6,1-4 5,0 6 1,0 2 7,0 1 9,-3 1 8,0 2-3,3-1 1,-3 1 8,-3-2 5,0 4 2,3-2-5,-3 1 0,3 3-3,-6-1-6,1-1 5,1 4-10,-2-1-5,-5 2-6,0 3-1,-1 0 1,-2 3-2,-5 4 2,-4 1-5,1 4-6,2 0 4,-2 4 0,2-2-10,-1 4 4,-4 10 4,2-4-2,3 2 4,4-8-5,2 4-4,2-2 3,1 2-4,3 0 5,-1 0 0,1 0-6,2-2-4,1 0-3,2 1 7,0-5-2,3 3-6,0-4 6,3-3-9,-3-1-8,3 0 0,-1 0 8,4-1-22,-3 0 4,2 0-2,1-2 3,0-3 4,-1 4 0,1-3-3,2 2 6,-2-6 0,2 2 0,-2-4 1,-6 0 1,25-4-6,-16 4 8,5-2-4,0-6-1,8 2-3,-4-6 5,2-1 7,3 1-7,-7 1 6,4-5 8,0-2-8,2 3 0,-5-4 7,8-10-3,-5 4 3,-5 5 0,0 2 8,-1-2-3,0 0-5,0-2-2,0 4 6,-6-2-5,3 2 7,1 0 8,-1 1-4,-3 2 4,-2 3 5,2-2-2,-2 7 15,-3-5-5,-1 4 10,4 1 7,-6-1-1,3 0-2,0 4-9,0-1 11,-3 0-6,2 1-5,-2 4-1,3-4-1,-3 4-7,0 0-2,0 0 3,0 0-4,0 0 8,0 0-10,-11 18 5,5-8-10,1 0 0,-4 7 4,1 0-4,-3 3-1,2 1 4,-2-1-8,3 3 2,-1-3 6,1 2-8,2 2 1,3-2-3,-2-2 5,2 0 13,0 0-15,0 0-5,3-6-2,0 0 1,-3-2 5,6-2-18,-3-2 6,3 2 4,3-2-15,-4 2 3,4-6 6,0 4 0,-1-4-4,4 0-6,-1-2-8,3-2-4,3 0-7,-2 0-11,10-2 0,3 0-17,-4-4-5,2 2-43,-3-4-139,-1 0 42</inkml:trace>
          <inkml:trace contextRef="#ctx0" brushRef="#br0" timeOffset="8555.6805">1375 2090 290,'0'0'109,"0"0"-12,0 0-30,5 5 4,-5-5 4,0 0-8,0 0 12,11 0-15,-11 0 3,0 0-8,13 0-7,-13 0-6,11 0-7,0 0-1,1 0 5,-1 0-10,3 0-1,8-5 7,1 5-7,-3-3-7,2-1 4,0 4-11,2-6 5,2 4-6,-1 2 9,0-5-10,3 3 0,12-6-9,-10 4-1,-3-2-15,-2 4-1,-2-5-11,2 6-6,0-3-12,1 2-4,-4 0-10,-2 0 5,1 2-14,-4 0-10,0-3-7,-6 3-1,3 0-46,-6 0-148,1 0 46</inkml:trace>
          <inkml:trace contextRef="#ctx0" brushRef="#br0" timeOffset="8240.5444">1407 1770 325,'-9'6'96,"9"-6"-14,0 0-13,-9 0-7,9 0-9,-3 2-2,3-2-16,0 0 4,-6 2-14,6-2 3,0 0-9,0 0 7,0 0-2,-5 6-6,5-6 7,0 0-11,0 0 5,0 0 15,0 0-16,0 0 8,0 0-6,0 0 2,11 4 4,-11-4-3,0 0-2,18 0-5,-12 0 7,-6 0 2,16-2-20,-4-2 15,-1 0-5,3 2-4,0 0 2,11-4 2,-2 2 0,-1-1-3,1 0 7,-2 0-5,-4-1-7,-1 2 11,-2 1-21,1 1 2,-4 2-5,0 0 0,-3-2-9,1-2-4,-1 2-2,4 2-5,-12 0 1,11 0 1,-11 0-11,0 0-5,8 6-5,-8-6-26,0 4-63,0-4-156,-3 7 47</inkml:trace>
          <inkml:trace contextRef="#ctx0" brushRef="#br0" timeOffset="8912.4758">2297 1939 277,'0'0'95,"8"3"-7,-8-3-5,0 0-10,0 0 1,12 0-13,-12 0 4,0 0-9,19-3 0,-10 0-4,2 1-8,0 0 0,0 0-8,-1-2-11,-1 2 0,5 0 6,-6-4-6,3 4-3,3 0-4,-2-2-4,-1 2-14,0 0 0,3 0-5,-3 2-16,1-4-8,-1 2-3,-3 0-8,6 2-11,-5 0-13,-4-3-2,-5 3-48,14-2-133,-9 0 42</inkml:trace>
          <inkml:trace contextRef="#ctx0" brushRef="#br0" timeOffset="9658.1329">2829 2215 260,'0'0'90,"0"0"-5,0 0-15,0 0-9,0 0 3,0 0-7,0 0 19,0 0-27,0 0-4,0 0-5,14-12 14,-8 9-1,2-2 4,1 2 1,2-3-6,9-2 2,2-2-12,-2 2 4,2-2-10,-1 0 4,4 0-8,1 4-6,-1-6-4,3 8 3,-3-4-6,20-2-2,-15 0-13,9 2-11,-2 0-10,-9 4-23,0 2-5,-3 0-16,-1-2-21,1 2-79,0-4-190,-8 3 57</inkml:trace>
          <inkml:trace contextRef="#ctx0" brushRef="#br0" timeOffset="9363.8044">2933 1852 241,'8'2'128,"-8"-2"-5,0 0-23,0 0-13,0 0-4,0 0-12,6-8-13,-6 8 4,6-6-28,-1 0 6,4-2 1,-5 1-8,2-4 5,8-3-17,-6 0-1,6-3-1,3 2 11,-3-3-15,0-1-1,-3 4 4,3-6-6,3 4 2,-3-1-2,0-2 2,-3 2-6,3 0 0,-2 2 4,-2-3-1,-2 4-5,0 5 3,-2-2 5,0 2 3,-1 2 14,1-1-7,-3 1 5,2 1 18,1 0-12,-3 0-6,0 3 0,-1-1 3,1 2-8,-3 3 5,3-8-9,-3 8-5,3-4 1,-3 4-4,0 0-3,0 0-1,0 0-1,0 0 0,0 0 1,0 0-2,0 0-3,-14 23-3,8-14 4,-2 9-3,-4 2 1,4 2 7,-3 1-8,2 14-2,-3-1 6,-2-4-1,0-1-4,0 2-4,2-4 2,4 6-9,0-2-10,2-10-2,0-1-8,1 1-8,-1-2-13,0 1 1,4 1-14,2-4-9,0-3-5,-3 0-4,3-2-12,0-4-58,0 0-181,-3-2 54</inkml:trace>
          <inkml:trace contextRef="#ctx0" brushRef="#br0" timeOffset="11597.7537">3951 1374 258,'0'0'55,"0"0"-4,0 0-4,0 0 2,0 0-7,0 0-2,0 0-15,0 0 9,0 0-2,0 0-11,0 0 7,0 0 0,0 0-8,0 0-3,0 0 2,0 0-3,0 0 9,0 0-14,0 0-4,0 0 7,0 0-1,0 0 4,0 0-4,0 0 1,0 0-6,0 0 7,0 0-2,0 0-4,0 0 1,0 0 2,0 0-5,0 0-3,0 0 6,0 0-4,0 0-2,0 0 1,0 0 3,0 0 1,0 0-6,0 0 0,0 0 16,-8 0-14,8 0-5,0 0-1,0 0 6,0 0 1,0 0-2,0 0 2,0 0 4,0 0-6,0 0 4,0 0-5,0 0-8,0 0 12,0 0 2,0 0-8,0 0-1,0 0 4,0 0-6,0 0 5,0 0-6,0 0 11,0 0-3,0 0-2,0 0 1,0 0 1,0 0-6,0 0 4,0 0-3,0 0 3,0 0 2,0 0-8,0 0 9,0 0-6,0 0 8,0 0-11,0 0 4,0 0-2,0 0 1,0 0-8,0 0 10,0 0-1,0 0-1,0 0 5,0 0-10,0 0 2,0 0-3,0 0 8,0 0-9,0 0 8,0 0-2,0 0-3,0 0 3,0 0 8,0 0-13,0 0 10,0 0-10,0 0-2,0 0 9,0 0-3,0 0-3,0 0 8,0 0 4,-3 5-1,3-5 12,-3 8-8,0-4 6,0 8-6,-2-4 3,-1 5-8,-2 7 15,-1-1 1,-2 0 2,-3 1-7,-6 15-1,3-10 0,3 1 3,3-7-5,-3 4-7,-8 9 12,5-4-4,1-6-4,-9 9 4,11-11-5,3 1 7,-3-4-16,5-5 5,-2-2-1,6 3-3,-4-5 8,4 0 3,-1-2-7,0 2-1,1-2 1,-1 1-12,3-5 15,0 4-1,1-2-3,2-4-3,-3 5-4,0 1-2,3-6 3,-6 4-6,6-4-4,-2 2-2,2-2-4,0 0 6,-3 6-4,3-6-1,0 0-6,0 0 11,0 6 1,0-6 5,0 0-5,0 0-1,0 0 4,0 0 2,0 0 2,0 0-10,0 0 14,0 0-7,0 0 4,0 0-3,19-6-2,-19 6 1,0 0 7,6-2-5,-6 2-3,0 0 8,8-4-3,-8 4 6,0 0-11,0 0 7,12 0-1,-12 0-8,0 0 9,8 4-6,-8-4 7,9 2-4,-9-2-1,5 0-3,1 2 5,-6-2 8,11 6-5,-3-2-2,4 0-1,-4 0 6,3-2 0,-2 4 0,2-1-13,0-3 5,0 3 14,-1 0-9,2 0-3,10 5 6,-5-2-6,2 0 1,-2 0 4,-3-4-2,0 1 1,-2 0 4,-1 0-8,3 0 6,-6 0-3,4 0-3,-1-3 5,-1 4-7,1-2 2,-3 0 5,1-2-2,-1 4-2,1-4-6,-4 0 1,1 0 9,-1 0-6,-5-2 8,9 4-8,-4-2 16,-2 0-16,-3-2-2,9 5-7,-9-5-6,3 6-9,-1-4-15,-2-2 0,3 2-18,-3-2-52,6 5-133,-6-5 42</inkml:trace>
          <inkml:trace contextRef="#ctx0" brushRef="#br0" timeOffset="12272.5744">4469 1547 347,'0'0'135,"0"-6"-19,0 6-17,0-9 0,0 9-9,0-5-15,0 5-7,0 0-10,0-4-16,0 4 4,0 0-8,0 0 5,0 0-9,0 0 1,0 0 2,0 0-9,0 0 0,-14 11-2,8-3-3,4 2 5,-4 0-6,-5 8-3,5-4-4,-2 7-2,-1-4-3,4 7 2,-4-5 6,1 2-9,5-1-2,-3 0 3,1 0 2,2 0-6,0 2 2,3 1 1,-3 2-9,1-5 6,2 1-10,0 0 12,0-3-4,2 0-4,1 2-1,0-4 6,0-4 0,0 0-9,2-1 4,-2-1-3,0-1-3,2-2 1,1 4 2,0-3-1,2-4-1,-2 4 9,2-3-10,1 1 0,-1-2 3,0-1 6,1 2-8,2-5-2,0 0 7,1 0-9,2-3 1,-3 1 7,3-3-8,7-3 4,-1 1 2,-1-3-3,1-2 0,16-6 6,-16 0-3,3 0-6,-4 0 11,1 1-10,-3 0 9,-2-3-2,8-11 1,-1 2-2,-2 3-2,-3 3 1,-6 0 2,3 3 2,6-14-2,-9 6-2,3 5 1,-6 4 4,1-4 5,-4 0 0,1-3 1,0 7 1,-5-4 5,-1-2-4,3 5 10,-3-2 2,0 0 9,-4-2 1,-2 2-2,0 0-1,-5 1-1,0 1-5,-3 5 1,-3-4-7,-3 8 7,-2 3-10,2 3-3,-5 0 0,0 5-4,1 5 0,-16 5-7,7-4-5,7 10-8,-10 5 1,2 1-12,5 3-15,1 3 4,0 4-16,2 6-2,4-5-13,2 8-6,3-4-20,0 2-18,3 0-64,0-4-207,6-8 62</inkml:trace>
        </inkml:traceGroup>
      </inkml:traceGroup>
    </inkml:traceGroup>
    <inkml:traceGroup>
      <inkml:annotationXML>
        <emma:emma xmlns:emma="http://www.w3.org/2003/04/emma" version="1.0">
          <emma:interpretation id="{CAA2123D-14D0-4617-AABD-FFBF0749176A}" emma:medium="tactile" emma:mode="ink">
            <msink:context xmlns:msink="http://schemas.microsoft.com/ink/2010/main" type="paragraph" rotatedBoundingBox="16090,7513 22415,7263 22468,8603 16143,8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A8F76-4647-4F3D-AA4F-61C9480E3AD0}" emma:medium="tactile" emma:mode="ink">
              <msink:context xmlns:msink="http://schemas.microsoft.com/ink/2010/main" type="inkBullet" rotatedBoundingBox="16133,8616 16898,8586 16902,8687 16137,8717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 timeOffset="15170.552">230 3738 233,'0'0'54,"0"0"-3,0 0-5,0 0 2,0 0-4,-5 2 9,5-2-8,0 0 0,0 0 0,0 0 4,0 0-13,0 0-5,0 0-8,0 0 2,-3 6-7,3-6 4,0 0-4,0 0-9,0 0 2,0 0 1,0 0-6,0 0 2,0 0 3,0 0-8,0 0 1,0 0-2,-3 4 1,3-4 4,0 0-6,0 0 6,0 0-2,0 0 6,0 0-10,0 0-2,0 0 2,8 6 3,-8-6 2,0 0-1,6 2-1,-6-2 2,11 2 9,-2-2-7,2 4-2,3-4-6,0 0 8,8-4 2,7 2-6,10-4 9,-7 2-11,-4-1 11,14 0-8,-5-2 1,2-1-1,-5 1 1,-7 1 4,-2 0 8,3 0-19,-3 0 6,3-2-2,0 4-5,-5 0 4,1-2-2,-2 1 0,1-3 6,-7 6-7,1-3 5,-5 3 1,2-1 2,-3 0-8,0 3 2,-3-2-3,-2 2-3,-6 0 2,11-2-4,-5 0-4,-6 2 7,0 0-10,14 0-5,-14 0-13,0 0-5,8 0-8,-8 0-23,0 0-42,0 0-126,0 0 39</inkml:trace>
      </inkml:traceGroup>
      <inkml:traceGroup>
        <inkml:annotationXML>
          <emma:emma xmlns:emma="http://www.w3.org/2003/04/emma" version="1.0">
            <emma:interpretation id="{29A3D89E-8D95-4A81-AD2A-0556D15ACC3B}" emma:medium="tactile" emma:mode="ink">
              <msink:context xmlns:msink="http://schemas.microsoft.com/ink/2010/main" type="line" rotatedBoundingBox="17262,7467 22415,7263 22468,8603 17315,8806"/>
            </emma:interpretation>
          </emma:emma>
        </inkml:annotationXML>
        <inkml:traceGroup>
          <inkml:annotationXML>
            <emma:emma xmlns:emma="http://www.w3.org/2003/04/emma" version="1.0">
              <emma:interpretation id="{0967C2F9-55EB-42CE-B19C-0E2C03DD59F0}" emma:medium="tactile" emma:mode="ink">
                <msink:context xmlns:msink="http://schemas.microsoft.com/ink/2010/main" type="inkWord" rotatedBoundingBox="17262,7467 19057,7396 19110,8735 17315,8806"/>
              </emma:interpretation>
            </emma:emma>
          </inkml:annotationXML>
          <inkml:trace contextRef="#ctx0" brushRef="#br0" timeOffset="15574.0701">1377 3336 213,'0'0'142,"0"0"-27,3-5-19,-3 5-16,0 0-12,0 0-2,0 0-9,0 0-1,6-2 2,-6 2-8,0 0-2,0 0 2,12 15-7,-6-9-6,0 4 0,2 2-10,0 2 5,7 4-5,-4-2-5,3 7 7,0-7-5,0 5-7,0-1 3,14 9-4,-8-4 2,-1-5 0,-3-1-8,-2 0 2,0 0-2,3-5 5,0 6 1,-1-3-17,1 1 2,-3 0-8,0-3-9,3 0-13,-8 1-4,-1-4 1,0-2-7,-2 0-11,0-2-9,-4 2 0,1-6-10,0 4 3,0-2-65,-3-2-152,0-4 47</inkml:trace>
          <inkml:trace contextRef="#ctx0" brushRef="#br0" timeOffset="15898.1667">1926 3225 209,'0'0'133,"0"0"-9,0 0-23,-14 14 0,6-6-15,-1 0-5,-2 11 2,0 0-19,3 3 6,-6-1-3,-9 11-7,3 4-11,-6-1-1,3-2-6,-2 2-1,0 0-9,-3-3 3,5-1-5,-5 2-1,8-8-4,-1 4-6,-1-3 3,5-8-5,3-2 13,-3 6-15,3-7 1,3-3-7,2 1-8,-2-3-4,6-6-8,-1 6-9,0-6-9,1 3-21,2-5-13,0 1-17,3-3-7,0 0-75,0 0-194,0 0 58</inkml:trace>
          <inkml:trace contextRef="#ctx0" brushRef="#br0" timeOffset="16536.3491">2430 2500 305,'6'-7'107,"0"1"-6,-1 4-13,1-1-9,2 0 4,-8 3-21,9-5-4,-6 3-4,-3 2 3,0 0-6,11 0 0,-11 0 1,0 0 8,8 10 2,-8 0 4,6-2-6,-6 1-5,3 16-4,-6-7-1,0 9-4,-8 9-7,0 0-4,-4-4-1,1 6-9,-2-6 1,-1 4-4,-3-6 6,-1 2-7,-1-2-3,2-2 1,3-8-1,0-2-1,0 2-2,0-4-3,3-4-5,0 3 7,0-6-5,6 1 11,-3-4-9,2 2-1,1-4 0,4 0-3,-2-2 2,6-2-5,-11 2-5,11-2-4,0 0-5,0 0 3,-9-8-6,9 8 2,3-12-1,0 4-2,3-4 1,-1 1-5,6-4 3,-1-3-6,-1 4 8,2 1 0,-3 3 5,1 3-9,-4-3 8,4 2-2,-4 2-4,4 2-2,-1-4 4,-2 4-2,0 1-4,2 3 8,-8 0 0,17-3 5,-9 3 1,-8 0-1,11 6 7,-2 0-4,-1-2 5,-2 2-8,2 2 6,-2 2-1,2 1 1,-5-4-5,6 3 1,-5 0 3,-1 0-1,2 0 5,-2 3-2,3-3-7,-1 0 3,1 0 6,-3 1-6,2-5 1,-2 2 8,3 0 0,-3-1-6,-1 1 3,1 0-1,3-4 0,-3 1-3,-1 1-2,1-2 5,3 0-3,-3 0-13,-3-4 4,11 2 2,-5 2-14,-1-4-1,6 0-13,3 0-8,0 0-17,-2-4-11,10 2-8,-2 0-17,-2-4-55,2 4-180,-6 0 54</inkml:trace>
          <inkml:trace contextRef="#ctx0" brushRef="#br0" timeOffset="16888.6193">2670 3563 282,'0'0'105,"0"0"-4,12 1 3,-12-1-14,11-1-5,3 1-11,-3-3-14,0-1-4,1 2-12,10-2 0,-4-2 3,5 2-10,-1-2-1,4 1 3,-7-2-12,4 2-3,5-2 1,-3 4 2,-2-1-9,-2-3-5,1 3-8,-2 0 4,2 0-10,-2 2-18,-6 0-18,3 2-5,-3-3-3,-3 3-5,0 0-9,3 0-13,-5 0-53,-9 0-144,15 0 44</inkml:trace>
        </inkml:traceGroup>
        <inkml:traceGroup>
          <inkml:annotationXML>
            <emma:emma xmlns:emma="http://www.w3.org/2003/04/emma" version="1.0">
              <emma:interpretation id="{070C7750-C03A-4ECD-AA69-6F43C51AE239}" emma:medium="tactile" emma:mode="ink">
                <msink:context xmlns:msink="http://schemas.microsoft.com/ink/2010/main" type="inkWord" rotatedBoundingBox="19438,7884 22435,7766 22467,8574 19470,8692"/>
              </emma:interpretation>
            </emma:emma>
          </inkml:annotationXML>
          <inkml:trace contextRef="#ctx0" brushRef="#br0" timeOffset="17569.5205">3742 3070 295,'11'-17'140,"2"3"-32,-2 4-6,0-2-1,3-1-3,-3 4-8,6-3-8,0-2-7,-3 4-13,0 2 1,-3 1-8,1-1-1,-1 4-15,-3 1-4,4-2-1,-7 2-1,4 1 0,-4 0-3,-5 2 4,9 0-1,-9 0 4,7 4 3,-5 2-5,1-1-2,0 5 1,-3 2-2,-3 9-6,-2 1 0,-2 14-3,-7-2-5,2 2 3,-7-4-14,2 5 10,-6-3-1,7-9 1,-4 7-7,6-9-2,-3-1 5,6-7-6,0 3 8,2-6-3,1 2-4,1-6 0,-2 1-2,4-2-5,-1-1-4,0-1 3,4-1-9,-1 2-3,3-6-6,-6 2 1,6-2-2,0 0-3,0 0 2,0 0-4,0 0 4,0 0 2,0 0 1,0 0 3,0 0-1,6-17 4,-1 9-5,4 0-1,-4 2-3,4-5 11,-4 3 1,2 1 4,2-4-6,2 4 3,-2-3 0,-1 4-4,0-2 4,4 1 2,-1 0-8,0 3 10,-2-3-9,2 3 5,-3 2 3,3-4-4,1 4 3,-4 2 15,1 2-18,2-2 10,-3 6-5,1-1 3,-1 0 4,-1 2-11,-1 0 11,2 4 5,-2-1-3,-1 10-5,1-1 5,-3 2-2,0 0 1,-6-3 1,0 6-2,3-1 4,-6-2-2,1 3-2,-1-2 9,-5-2-10,1 0 1,-4-1-1,3-2-4,-6 1 8,3-1-4,-3-1-1,0-5 3,0 1 1,-2 2 6,-1-4-6,-5 0-6,6-5-5,-3 0 4,0 0-10,-1-2-1,1-3-6,2 0-22,3-3 3,3 1-10,3-1-5,-3-2 1,5-2-8,-2 1-15,3 0-8,3-2-11,0 0-56,-1-4-175,3 1 54</inkml:trace>
          <inkml:trace contextRef="#ctx0" brushRef="#br0" timeOffset="18217.682">4879 2942 341,'0'0'141,"0"0"-19,-14 9-11,8-1-6,-5 10-2,-3 0-17,0 2-12,-6 16 5,-5-5-14,3 8-5,1-5-2,-5 6 6,-4 1-14,1-1-5,1 0-5,-3-3 2,1 1-6,3-2-2,-1-4-8,-3 4-3,6-9-4,5-3 2,3-2-4,3-8-13,3-1-13,0-3-12,5-1-17,0-1-16,-2 1-7,7-4-8,-2-3-6,3-2-8,0 0-12,0 0-63,0 0-186,0 0 55</inkml:trace>
          <inkml:trace contextRef="#ctx0" brushRef="#br0" timeOffset="17942.2606">4461 3085 297,'0'0'199,"0"0"-32,5-3-22,-5 3-30,0 0-7,0 0-14,0 0-14,0 0-8,0 0-5,9 11-2,-4-3-4,-2 2 1,8 9-3,-5-1-8,2-1-1,1 3-6,2-2 0,-2 4-1,2 0-5,-4-6-5,4 7-11,-3-5 7,4 1-3,-1 2-2,0-5-3,0 5-4,1-3 3,-1 0-3,3-3-1,-6-3 1,1 1-11,-4-3-1,4-5-14,-1 3-10,-2 0 0,-1-1-19,1-6-2,-3 6-16,2-6-9,-5-1-14,6 6-1,-6-6-23,6 0-104,-6 0-248,0 0 74</inkml:trace>
          <inkml:trace contextRef="#ctx0" brushRef="#br0" timeOffset="18750.5965">5049 3214 219,'0'0'145,"0"0"-32,6 4-9,-6-4-13,2 5-6,-2-5-3,0 0-8,9 2-7,-9-2 4,5 6-8,1-6-1,0 1-9,5 3-6,0-4 0,0 3-4,1-3-11,-1 0-4,2 0 12,1 0-12,-3-3-4,3 3-8,11-5 7,-5 3-4,2-2-6,3 2 7,-8 0-4,6-5 0,-5 6-1,2-2-6,-6 1-5,0 0-8,-3-1-5,-3 3-3,4 0 4,-4-3-12,1 3 7,-9 0 2,11-2 2,-11 2-9,5 5-6,-5-5-12,0 5 0,0-5-8,-2 10-3,-4-3 5,0 0-14,-2 4-2,-1-1-2,-7 7-3,-4-5-4,-2 6-2,-8 5 3,-1 0-39,0-2 95,9-7-39,2 2 10,3-7 13,-2 3 6,2-2 7,3 1 15,3-3 0,2-3 7,-1 0 0,2 2 8,2-2-7,1-2 11,-1 5 0,0-6 8,4 0 2,-4 2 3,6-4 5,-3 7 12,3-2-8,0-5 8,0 0-3,0 0 2,0 7-4,0-7 0,6 3-1,-6-3-4,14 2 2,-3-2-15,0 0 10,2 0-7,-2 0-5,3-2 2,9-1-2,2 0 0,-3-1-10,4-1-5,2 2-14,0-5-18,-4 6-5,4-3-7,-3 0-12,3 2-18,14-2-9,-8-2-21,-6 2-57,-7 0-174,-1 2 54</inkml:trace>
          <inkml:trace contextRef="#ctx0" brushRef="#br0" timeOffset="19260.4726">6147 2992 266,'0'0'216,"0"0"-33,0 0-20,0 0-22,0 0-14,0 0-16,0 0-11,0 0-3,-21 12-5,13-1-8,-7 7-8,-1 0-5,4 1 2,-4 4-11,4-4-3,-7 17-7,2-12-4,6-3 0,-1 0-7,4 1-4,-1-3-7,-2 4-2,6-2-4,-4-1-4,4-1 1,2 2-3,0-5-3,2-5 0,1 5-1,0-6-5,0 2 5,0-1-3,1-2-2,2-1 5,2 4-5,1-4-4,0 0 2,2-4 1,3 4 0,-2-5-1,2-2-4,0 3 0,3-4 4,9 0-1,2-4-3,0-4-1,-2 2 2,15-9-2,-2-5-1,-2 0-1,0-3 5,-1-2-4,1-1-2,-5-1-2,-1 0 3,1-2 1,-10 6 0,4-11-1,2 4 0,-5-3 2,-9 6 4,-6-1-5,4 5 0,-6 2 6,-3-1 7,0 0 1,-6-2 8,-2 0 4,-1 1 3,-5 4 3,0-1-6,-6 4-4,1 3 0,-1 2-4,1 1-5,-4 6-3,1 4-8,-2 4-14,1 6-4,-13 5-14,-1 6-18,1 5-10,-1 6-25,5 6-13,-2 2-32,1 6-26,4 0-129,-15 20-338,13-14 97</inkml:trace>
        </inkml:traceGroup>
      </inkml:traceGroup>
    </inkml:traceGroup>
    <inkml:traceGroup>
      <inkml:annotationXML>
        <emma:emma xmlns:emma="http://www.w3.org/2003/04/emma" version="1.0">
          <emma:interpretation id="{EF24C753-3818-4512-B3CA-08A382FDE3A0}" emma:medium="tactile" emma:mode="ink">
            <msink:context xmlns:msink="http://schemas.microsoft.com/ink/2010/main" type="paragraph" rotatedBoundingBox="15995,9245 22930,8599 23048,9868 16113,10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CD8716-410C-4CCB-B969-3BBF5B8A31AF}" emma:medium="tactile" emma:mode="ink">
              <msink:context xmlns:msink="http://schemas.microsoft.com/ink/2010/main" type="line" rotatedBoundingBox="15995,9245 22930,8599 23048,9868 16113,10514"/>
            </emma:interpretation>
          </emma:emma>
        </inkml:annotationXML>
        <inkml:traceGroup>
          <inkml:annotationXML>
            <emma:emma xmlns:emma="http://www.w3.org/2003/04/emma" version="1.0">
              <emma:interpretation id="{8434B20F-3141-42B1-953E-902DCBCCD478}" emma:medium="tactile" emma:mode="ink">
                <msink:context xmlns:msink="http://schemas.microsoft.com/ink/2010/main" type="inkWord" rotatedBoundingBox="15995,9245 19029,8962 19147,10231 16113,10514"/>
              </emma:interpretation>
            </emma:emma>
          </inkml:annotationXML>
          <inkml:trace contextRef="#ctx0" brushRef="#br0" timeOffset="26437.55">1561 4156 336,'0'0'133,"0"0"-10,0 0-27,0 0-5,0 0-1,0 0-7,0 0-18,-14 18 6,9-9 1,-4 1-3,-2 10-6,-3 1-8,-6 11 7,1 2-5,-1-1 2,0 5-2,-2 0-1,4 2-7,-2 6-2,0-1-6,6 0-4,-5 5-3,-1-2-5,6 4-1,0-1-3,0 2-3,3-3 0,2 0 1,1 0-4,2-2-3,0-2-4,4-4 3,-1 0-3,3 0 1,0-5-2,5-7-1,1-3-3,-3-4 1,5-5-5,1-1-4,2 1-12,-3-7-4,6 5-5,0-3-8,6-3-4,-3-2-8,5-1-5,4-5-7,-5 1-9,7-3-11,0-3-9,0 1-14,14-8-1,-3 0-87,-8 1-219,-4-2 66</inkml:trace>
          <inkml:trace contextRef="#ctx0" brushRef="#br0" timeOffset="25984.1154">649 4660 328,'0'-5'95,"0"5"3,0 0-21,0 0-7,0 0-4,-3-5-9,3 5-1,0 0-16,0 0 9,-6 15-3,1-5-4,-7 8-3,1 5-4,1-2 3,-4 18-4,-3-2 6,1 1-7,-1-2-2,-6 1-5,4 0-5,-4 0 7,3 2-8,1-7 0,-1 6-2,2-2 6,-5-4-4,7-5-3,-1-4-3,3-2-1,-3-5 3,3 6-5,0-5 0,3-2 0,-4-1 16,7-6-16,-3 2-5,5-2 1,1-3-15,-4 1-3,4-4-10,2 0-6,3-2-7,-10 3-18,10-3-1,0 0-13,0 0-8,-11-7-13,8 3-56,0 0-170,0-7 51</inkml:trace>
          <inkml:trace contextRef="#ctx0" brushRef="#br0" timeOffset="25644.4645">119 4743 231,'0'0'43,"6"-2"2,-6 2-5,0 0-2,0 0 20,0 0-18,0-8-3,0 8-10,0 0 15,0 0-5,0 0 3,0 0-9,3-5 2,-3 5 7,0 0-10,0 0 2,0 0 11,0 0-12,0 0 7,0-5 0,0 5-5,0 0-8,0 0 4,0 0-1,0 0-2,0 0-7,0 0 3,0 0-7,0 0-1,0 0 4,0 0-12,0 0 4,0 0 2,0 0-6,0-5 1,0 5-8,0 0 5,0 0 4,0 0 0,0 0 7,0 0-19,0 0 3,0 0 2,0 0 6,0 0-3,0 0 0,0 0 8,0 0-5,0 0 6,0 0-5,0 0-6,0 0 7,0 0-5,0 0 3,0 0-3,0 0 1,0 0-12,0 0 14,0 0-3,0 0 2,0 0-6,0 0 0,0 0 4,0 0 7,0 0-9,0-8-9,0 8 6,0 0-6,0 0 8,0 0-5,0 0 8,0 0 2,0 0 0,0 0-4,0 0 1,0 0-4,0 0-14,0 0 25,0 0-16,0 0 5,0 0 8,0 0-6,0 0-2,0 0-4,0 0 12,0 0-10,0 0 3,0 0-6,0 0 9,0 0-4,0 0 6,0 0-4,0 0 6,0 0-8,0 0 4,0 0 0,0 0 4,0 0-7,0 0 2,0 0 3,0 0-5,0 0-1,0 0 2,0 0 1,0 0-3,0 0-7,0 0 2,0 0-1,0 0 2,0 0-5,0 0 3,0 0-3,0 0-2,0 0-4,0 0 3,0 0 0,0 0 3,0 0-3,0 0-6,0 0 9,0 0 1,0 0-2,0 0 4,0 0-4,0 0 4,0 0 0,0 0 5,0 0 3,0 0 0,0 0-7,0 0 6,0 0-8,0 0 6,0 0-3,0 0 10,0 0 5,0 0-6,0 0-1,0 0 1,0 0 7,0 0 3,0 0-10,0 0 6,0 0 4,0 0-10,0 0 1,0 0 6,0 0-6,0 0-2,0 0 2,0 0-15,0 0 6,0 0-1,0 0 8,0 0-17,0 0 14,0 0-7,11 13 9,-8-8-10,0 0 13,2-1-9,1 8 15,-1-2-9,7 7-10,-1 0 10,0 1 0,2 0 6,1 4-5,8 8 0,1 3 17,-4-6-10,7 4-10,-4-6 3,-5-5 3,11 10 9,-8-4-21,-2-7 10,2-1-2,-4 2 2,1-1-2,0-1-1,0-3 3,0 0 1,0-1 5,0 0-11,-6-4 9,0 1-1,-3-4-8,1 1-3,-4 0-11,0-4 1,0 2 2,1-1-6,-3-2-6,2 1 12,-5-4-11,6 2-2,-3 1-16,-3-3 2,0 0-13,0 0 0,0 0-19,0 0-47,11-8-137,-8 4 41</inkml:trace>
          <inkml:trace contextRef="#ctx0" brushRef="#br0" timeOffset="24486.5764">147 4821 216,'0'0'7,"0"0"-4,0 0-3,0 0 2,0 0 6,0 0-6,0 0 10,0 0-11,0 0 1,0 0 9,0 0-7,0 0 2,0 0 2,0 0-4,0 0-3,0 0 6,0 0-4,0 0 3,0 0-6,0 0 6,0 0-6,0 0 8,0 0-1,0 0-3,0 0 6,0 0-4,0 0 5,0 0-10,0 0-2,0 0 5,0 0-8,0 0 11,0 0-7,0 0 2,0 0 6,0 0-5,0 0 4,0 0-8,0 0 1,0 0 1,0 0 1,0 0 5,0 0-2,0 0 1,0 0-8,0 0 5,0 0-1,0 0 0,0 0-1,0 0 3,0 0 2,0 0 9,0 0-7,0 0 12,0 0-9,0 0-6,0 0-8,0 0 6,0 0 2,0 0-5,0 0 3,0 0 0,0 0 2,0 0 1,0 0-9,0 0 5,0 0-2,0 0-3,0 0-3,0 0 13,0 0-7,0 0 10,0 0-11,0 0 2,0 0 1,0 0-4,0 0-5,0 0 9,0 0 2,0 0-4,0 0 7,0 0-7,0 0 1,0 0-1,0 0 3,0 0 2,0 0-1,0 0-4,0 0 7,0 0-7,0 0 6,0 0-5,0 0 3,0 0-1,0 0-1,0 0 0,0 0-2,0 0 9,0 0-2,0 0-7,0 0 0,0 0 1,0 0 2,0 0 6,0 0-12,0 0 8,0 0-1,0 0-4,0 0 3,0 0-1,0 0 0,0 0 3,0 0-5,0 0 0,0 0 5,0 0-6,0 0 4,0 0 1,0 0 4,0 0 6,0 0 0,0 0-1,0 0-2,0 0 18,0 0-20,0 0 4,0 0-2,0 0 4,0 0-9,0 0 5,0 0 1,0 0-3,0 0 2,0 0 0,-5 8-5,5-8 4,0 0-5,0 0-3,0 0 5,0 0-5,0 0-11,0 0 15,0 0 2,0 0-7,0 0 2,0 0-2,0 0 0,0 0-2,0 0 2,0 0 3,0 0-4,0 0 4,0 0 4,0 0-3,0 0-9,0 0 5,0 0 5,0 0-9,0 0 4,0 0-2,0 0-3,0 0-2,0 0-6,0 0-5,0 0 12,0 0-15,-6 4-12,6-4-2,0 0-3,0 0 0,-5 3-5,5-3-24,0 0-74,0 0 26</inkml:trace>
          <inkml:trace contextRef="#ctx0" brushRef="#br0" timeOffset="26848.5271">1714 4784 230,'0'0'100,"0"0"-15,0 0-11,-11 0-18,11 0 7,0 0 3,0 0-7,-3 4-1,3-4-5,0 0-2,3 7 0,-3-7-3,3 6 5,-3-6-4,6 8 2,-4-6-11,4-2 7,0 2-12,-1 2 3,4 0-6,2-2-2,-3 2 0,6-2-3,7 0-8,2 0 2,-1 1 4,4-3-5,-1-3-5,3 3-12,-3-2 12,0 0-4,16 0 1,-7-2 2,-6 2 0,0-2-6,-3-2-3,1 4-7,2-4-6,-4 4-14,-2 0-6,3-2-13,-2 4-13,-4-2-8,4 0-10,-9 2-9,-3-3-74,-2 3-182,-1 0 55</inkml:trace>
          <inkml:trace contextRef="#ctx0" brushRef="#br0" timeOffset="27234.009">2529 4593 325,'0'0'135,"2"-8"-25,-2 3-15,0 5-11,6-5-13,-6 5 2,6-3-4,-6 3-4,8-2-5,-8 2 5,14 0-6,-5 2 7,0 1-4,0 0-4,5 1 1,6 7-2,-6-1-4,5 2-7,1 4-2,0 1-3,-1 0-1,1 1-2,0 0-1,9 9-5,-7-2-4,4 6-5,-4-12 3,-2 5-5,-6-5 2,6-2-5,-6 1-3,0 2-3,3-2-2,-3-4-8,-2 6-2,-3-6-8,2-4-20,-6 0 0,1 0-10,3-2-7,-4 0-7,-2-4-10,3 4-2,-4-6-1,1 3-6,3 0-2,-3-2-15,-3-3-7,0 4-70,0-4-193,0 0 58</inkml:trace>
          <inkml:trace contextRef="#ctx0" brushRef="#br0" timeOffset="27563.0186">3151 4439 228,'0'0'119,"0"0"-12,0 0-9,0 0-16,-20 13 1,14-4-10,1-1-25,-6 12 1,-3-2 17,5 2-15,-2 0-15,-12 15 10,7 2-6,-4-1 1,-3 2 5,0 0-13,0 4 9,1-2-4,-1 3 5,-2-2-14,0-1-1,-1 0 0,1-4-6,0 1-1,7-4-5,-2-9-3,3-1 3,3-2-1,3-5 1,0-3-5,2 0-4,1-5 2,2 2-11,0-2-9,1-2-18,2 2 6,0-3-8,-2-2 0,2 2-1,3-5 0,0 4-12,0-4-10,0 0-11,0 0-8,0 0-73,0 0-171,0 0 54</inkml:trace>
        </inkml:traceGroup>
        <inkml:traceGroup>
          <inkml:annotationXML>
            <emma:emma xmlns:emma="http://www.w3.org/2003/04/emma" version="1.0">
              <emma:interpretation id="{D01C97E0-F4CC-4B81-BFC1-6F4227750BE9}" emma:medium="tactile" emma:mode="ink">
                <msink:context xmlns:msink="http://schemas.microsoft.com/ink/2010/main" type="inkWord" rotatedBoundingBox="19401,8951 22932,8622 23044,9828 19513,10156"/>
              </emma:interpretation>
            </emma:emma>
          </inkml:annotationXML>
          <inkml:trace contextRef="#ctx0" brushRef="#br0" timeOffset="28222.7664">3563 4685 263,'0'0'154,"0"0"-21,-2 2-4,2-2-16,0 0 6,0 0-33,0 0-1,0 0 2,-6 6-12,6-6-4,0 0 1,0 0-11,0 0-5,0 0-3,0 0-3,-3 5-5,3-5-4,0 0-5,0 0-1,0 0-7,0 0 1,0 0-4,0 0-3,0 0-2,-3 3 2,3-3-10,0 0 2,0 0 0,0 0-2,0 0-4,0 0 3,0 0-6,0 0-3,0 0 4,0 0-2,0 0 0,0 0 0,0 0 3,0 7-3,0-7-2,0 0-4,0 0 4,0 0 0,0 0 4,0 0-4,0 0-3,0 0 8,6 2-5,-6-2 1,0 0 0,0 0-1,0 0-1,8 3 0,-8-3 1,0 0 0,10 0 3,-10 0-5,17 0 4,-6 0 0,-2 0-4,2-3 2,3 1-3,6-1 3,-1 1 0,4-3 1,-1 2-3,1-1-1,1-2 5,1 4-1,0-6 0,-2 2-2,2 4 3,-3-2-2,4-1-1,-4 0 0,1 0-2,-8 2 0,2-2-3,-6 3 3,0-1-1,-2 1 5,-1 2-4,1-2-9,-1 2 10,-8 0-2,11-4 6,-11 4-3,9-2-4,-9 2 1,8 0 0,-8 0-3,0 0-4,0 0-7,0 0-4,0 0-8,9 2-12,-9-2 1,0 0-10,0 0-13,0 8-6,0-8-12,0 0-2,-3 5-20,3-5-3,0 0-68,0 0-203,0 0 60</inkml:trace>
          <inkml:trace contextRef="#ctx0" brushRef="#br0" timeOffset="29296.216">4792 4409 264,'-8'0'109,"8"0"-5,-9 3-4,9-3 6,0 0-6,-11 1-10,11-1 2,-8 3-8,8-3-4,-6 0-5,6 0-9,-4 4-5,4-4-12,0 0 2,-9 1-8,9-1 0,0 0 0,0 0-2,-8 3 2,8-3-2,0 0-1,0 0-4,-6 0-6,6 0-4,0 0 3,0 0-4,0 0-3,0 0-3,0 0 0,0 0-12,0 0 5,-5-8-5,5 8-4,0 0 2,5-11-2,-2 7 3,3-4-4,2 4 6,-2-3-2,1 1-4,-2 0-6,4-3 2,-1 1-1,-2 3-2,-1 1 1,1 1 2,0 1-4,-6 2 7,8-6-3,-2 6 0,-6 0 8,11 0-1,-11 0-6,8 3 8,-5 0 4,0 3-5,3 2 1,-4 0 5,1 2-10,-3 3 7,3 8 1,-6 1-2,0 0 2,-2 1-3,-4 0 4,1-1-4,0 12 1,-1-3-2,-2-8-2,2-3 0,-2 3 0,3-4-2,-3 1-4,1-2 7,-2 0 3,4-4-5,2-2 4,-2-2-2,2-1 4,1-4-3,2 0 6,-3 1-7,4-2-2,-1-1-3,3-3 3,0 0-6,0 0 2,0 0-1,0 0-2,0 0-2,-14-7 1,14 7-1,3-11-2,-1 1 1,1 2-3,3-2 0,-1 0 2,1 0-1,0 1-6,2-2 6,-2 4 3,2-4-2,0 1 3,-2 2 0,3 2-2,-5-2-1,4 1 3,1-1-2,-1 3 5,0-3-2,1 4-6,-1-2 3,1 4 0,-1 0 0,1-2-3,-1 3 2,0 1-5,-8 0 13,14 0-2,-5 1 2,-1 3-2,1 0 1,-4-2-2,7 6 5,-4-2-7,0 1 14,-2 3-9,2-2 6,-2 1-6,0 1 1,-3 0-1,-2 4 1,5 5 1,-1-4-1,-5 1 7,0-2-6,0-1 8,-3 8-4,-2-7-5,2 2 13,-4-4-12,1 8 3,-2-2 0,-1 0-2,-5 1 2,0-2-1,0-1 0,0 2 1,-3-3-1,1 0 2,-1 1-5,0-4 4,-3 3 3,-2-3-10,1 1-4,-5-1-6,1-4 1,3-1-13,-1 1-1,1-3-14,2 0-7,-2 0-12,5-5-3,1-3-3,2 1-8,3-3-5,0 0-12,0 0 1,2-5-88,-5-6-207,3-3 61</inkml:trace>
          <inkml:trace contextRef="#ctx0" brushRef="#br0" timeOffset="29683.5644">4947 3864 317,'0'0'116,"15"2"-6,-15-2 3,11 3-10,0-1-14,-2 3-1,2 1-5,9 6-5,-1 4-13,-5-5 11,6 5-8,0-1-3,-3 3 2,11 9-8,-13-3-5,2 2 1,5 5-5,-2 3-2,0-1-6,-6 2-3,0 5-3,-3-2-4,0 0 1,1-1-4,-4 1-6,3 0-1,-5 2-1,-1-5 2,-5 3-1,3-1-5,-3 3-5,-5-4 5,-4 2-4,4-1-5,-1-2-7,-2 4-6,-4-10-9,-7 4-11,5-2-6,-3-2-17,0-2 0,0-3-13,0-7-8,3 1 0,0-3-13,3-1 0,1-6-9,-1 3 4,0-7-18,2 2-54,1-4-190,-1 1 56</inkml:trace>
          <inkml:trace contextRef="#ctx0" brushRef="#br0" timeOffset="30066.2855">5660 4401 325,'0'0'128,"0"0"-2,8-2-15,-8 2-1,0 0-10,11 2-6,-11-2-11,12 3-7,-4-2-8,3 3-1,1-1-4,-1-3-8,-1 1-1,4-1-4,11 3-4,-3-3-4,4 0-5,-4 0-2,6 0-7,-3 4 8,1-8-9,-2 1 0,1 3-8,0-1 3,0 1-5,1-7 1,-4 7 1,-2-1-6,-6 1-4,0 0-2,-4 0-5,-2 0-4,1 0-5,-9 0 4,14 1-3,-12-1-8,-2 0-5,6 8-13,-3-5 0,-3-3-6,-3 11-12,0-4-14,0 1-5,-5-1-9,2 3-1,-2-2-14,0 2-1,-8 4-59,-6 2-183,-12 6 54</inkml:trace>
          <inkml:trace contextRef="#ctx0" brushRef="#br0" timeOffset="30265.5631">5821 4683 255,'-17'10'24,"3"-2"10,3-1 20,3-2 3,2-2 1,0 1 10,1-1 6,-1-1-8,6-2-10,-8 6 3,8-6-9,-3 2-9,3-2 9,0 0 5,-1 4-1,1-4 0,0 0-6,0 0 6,0 0-3,7 6 0,-7-6 0,11 2 1,0-2-5,3 0-6,9 0 3,-4-4-10,4 0-3,-1 2 0,6-2-2,-2-2-3,0 4-1,-1-3-6,18 0 4,-10 0-6,-5-2-5,-5 1-12,5 2-14,-4-2-13,1 2-10,-2 0-11,2 2-20,-3 0-15,1-4-11,-4 4-87,-2 0-216,-6-3 64</inkml:trace>
          <inkml:trace contextRef="#ctx0" brushRef="#br0" timeOffset="30666.4385">6605 4413 214,'0'0'186,"0"0"-24,0 0-15,-12 16-15,4-6-15,5 0-4,-8 8-9,0-1-14,2 3-4,1 3-10,-3-5-8,5 4 3,2-4-20,-5 2-3,7 0-4,-4 0-9,3 0 3,0-4-6,3-2 0,0-1-5,6-3-2,-6 0 0,6-3-6,-4 1-1,4-2 0,0-2 2,4-2-3,-2 2-3,3-4 2,0-4-4,1 4 3,16-10-11,-9 0 10,18-9-1,-1-2-4,-3-5 1,3-3-2,4 2-4,-4-8 0,1-2 4,2 3-5,-7-4 7,-1 0-6,-3-2 1,-8 1 3,-3 1-1,-6 0-1,-6 2-1,-5 9 3,0-1 6,-2 11 6,-7-3 9,-8 2-7,3 0-1,-5 6-3,-1 1 0,-5 4-4,-3 7-2,-13 0-4,-1 7 1,3 2-1,-4 11-7,3 2-8,-2 6-11,-3-1-20,2 6-19,7 0-14,-2 8-29,2-2-10,-1 2-16,3-3-119,1-4-292,2 7 84</inkml:trace>
        </inkml:traceGroup>
      </inkml:traceGroup>
    </inkml:traceGroup>
    <inkml:traceGroup>
      <inkml:annotationXML>
        <emma:emma xmlns:emma="http://www.w3.org/2003/04/emma" version="1.0">
          <emma:interpretation id="{F6C3D870-0629-4A76-8A49-05DB1642FB8C}" emma:medium="tactile" emma:mode="ink">
            <msink:context xmlns:msink="http://schemas.microsoft.com/ink/2010/main" type="paragraph" rotatedBoundingBox="16332,10807 23784,10128 23944,11876 16491,12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EF8B1-6AD1-4287-B0DF-5B31BD2FF1E7}" emma:medium="tactile" emma:mode="ink">
              <msink:context xmlns:msink="http://schemas.microsoft.com/ink/2010/main" type="line" rotatedBoundingBox="16332,10807 23784,10128 23944,11876 16491,12554"/>
            </emma:interpretation>
          </emma:emma>
        </inkml:annotationXML>
        <inkml:traceGroup>
          <inkml:annotationXML>
            <emma:emma xmlns:emma="http://www.w3.org/2003/04/emma" version="1.0">
              <emma:interpretation id="{0E9C4176-58F0-4CB9-98DA-5BD81C92E7BF}" emma:medium="tactile" emma:mode="ink">
                <msink:context xmlns:msink="http://schemas.microsoft.com/ink/2010/main" type="inkWord" rotatedBoundingBox="16332,10807 19124,10552 19283,12300 16491,12554"/>
              </emma:interpretation>
            </emma:emma>
          </inkml:annotationXML>
          <inkml:trace contextRef="#ctx0" brushRef="#br0" timeOffset="31443.5539">470 5851 213,'0'0'117,"0"0"-18,0 0 20,0 0-26,0 0 7,14 21-17,-11-11 7,0 0-14,3 9-11,2 2 5,0-1-5,4 3 2,-7 0 4,4-1 1,-1 0-5,3 13 1,6 3-5,-8-9-6,2-6-7,-1 15-6,4-2-8,-6-9-3,3 1-1,3 5 0,-2-6-4,-4-2-3,1-5-3,2 1 1,-3 0-5,1-3-6,2 0-3,0 2-6,-3-2-12,1-2-10,-3-2-7,2-3-8,-2 0-2,-1-3-16,1 3-12,2-4-2,-2 1-10,-3-1 0,1-2-12,-1 0-2,-1-3-86,-2-2-208,3 3 61</inkml:trace>
          <inkml:trace contextRef="#ctx0" brushRef="#br0" timeOffset="31735.0082">976 5844 290,'0'0'122,"0"0"-11,0 0 11,0 0-12,0 0 0,0 0-14,0 0-5,-6 20 3,1 0-13,-1 3-3,-3 2-3,-5 12-7,-2 2-3,-1 3-4,-3-2-5,0 6-3,1-3-5,-4 9-6,-1-5-2,-1-1-1,-3 1-10,3 1 0,-3-2-2,0-4-3,2 1-2,1-8-1,4 0-6,-1-2-10,5-11-11,3-1-10,5-6-9,-2-3-18,5-2-3,-2-2-23,5-1-7,0-4-15,1-1-10,2-2-98,0 0-238,0 0 70</inkml:trace>
          <inkml:trace contextRef="#ctx0" brushRef="#br0" timeOffset="32207.604">1078 6265 238,'3'7'124,"0"-6"-4,0 4-14,2-2-8,1-1-4,2 1-6,4-1-4,-4 1-10,6 0-4,9-3-4,-7 0-11,3-3 7,3-2-8,1 2-9,2-2-5,-3-1 0,-5 2-10,8 0-5,-2-3 10,-3 0-14,-2 4 8,-1 2-11,-3-2 4,0 1-1,-6-1-6,3 3 1,-2-3-4,-4 3 6,-5 0-3,12 3-5,-12-3 1,5 5 2,-5-5-3,0 7 2,-3 4-3,-2-4-1,-4 11-4,-5 2 0,0-1 3,-11 15-1,0-4-2,4 3-3,-7-3 4,-6 4-2,3-3 2,0 2 2,6-6 2,2-3 1,8-5-3,4-4 1,-6-1-3,6-2-2,2-4 4,4 1-4,-1-2-6,0-2 4,4 1 0,2-2 3,0-4 2,0 7 1,0-7-5,8 4 5,-8-4-1,14 0 0,0-4-4,0 2 3,6-3 2,4-2-6,15-6 3,-8 4 2,8-5-9,3 4-2,-4 0-10,-7-2-17,-3 2 7,0 5-27,14-4-24,-8 1-13,-9-4-18,-1 10-95,-7-2-240,0-2 72</inkml:trace>
          <inkml:trace contextRef="#ctx0" brushRef="#br0" timeOffset="35026.926">1078 6831 335,'0'0'141,"-3"-10"-11,3 7-2,0 3-7,-2-7 1,2 7-3,-3-4-4,3 4 2,0-6-3,0 6-4,-3-4-6,3 4-7,0 0-7,-3-6-6,3 6-6,0 0-8,-3-6-11,3 6-3,0 0-7,0 0-6,0 0-5,-5-4-1,5 4-8,0 0 0,0 0-4,-6 12-3,3-2-1,-2-2-3,2 5-2,-3 6 1,-2-1 0,2 5-3,1 0-9,-4-1-7,1 16-9,-2-2-11,-1-2-10,2-4-13,-2-5-15,5-3-15,1 4-8,-1-3-11,1-4-20,2 4-8,-3 0-13,6-2-96,-3-7-276,1-2 79</inkml:trace>
          <inkml:trace contextRef="#ctx0" brushRef="#br0" timeOffset="33254.5369">2207 5926 223,'0'0'126,"0"0"-25,0 0 4,0 0-16,0 0 5,-3-7-4,3 7-4,0 0-9,0 0 4,0 0-8,0 0-5,0 0-5,0 0-1,0 0-7,0 0-4,0 0 1,0 0-4,0 0-1,0 0 0,0 0-9,-2 13 3,-1-5-5,0 0 2,0 0-8,0 5 3,-2 8-3,0-3-2,0 1-2,-4 1-2,1 2-2,2 4-2,1-3 1,-6 15-5,5-8-2,0-3-1,-2-2 0,-1 13-3,4-11 1,-4 11-4,4-8 4,-4-4-5,7-1 3,-1 0 2,-3 12-4,6-8 1,-3-3-6,3-5 4,0 0-3,0 1-2,3-3-1,0 2 0,0-7-5,2 0 0,-2-2-5,3-2 6,-3-3-1,5 0-2,0-1-2,1 2-2,-1-4 5,4 2-2,-1-4-2,3 0 6,0-2-3,-4 4 1,12-2-1,1-4-2,-4-2 1,4 0 1,-6-2 1,2 2 0,1-4-2,0 0-1,-1-1 5,-1-4-1,-1 1 0,3-6 4,-3 2-5,11-11-3,-11-2 8,2 10-3,7-14 0,-4 3-2,-2-4 0,-2 0 0,5-4 2,-4 6-1,-2 0 6,-6 1-1,0 6-6,4-10 3,-7 5-1,0 8 2,-2 1 4,-3 0-4,-3-1 4,0 0 8,-3 2 1,0 0 4,-5-1 2,-1 2 8,1 3 1,-3-4-2,-3 3 3,0 4 4,-3-1 3,-3 0-9,0 2 4,-1 2-2,-1 2-8,5 4-3,0 1 1,-8 6-1,5-1-5,-2 5 0,-1 3-3,-2-2-1,4 9-1,-10 9 2,0-2-3,6 10-6,-3-4-4,5 4-2,1 0-9,-1 0-11,8 3-3,1-3-8,-3 4-15,9-8-13,-1 4-9,4-3-10,2-8-22,3-1-1,0-7-18,3 0-84,-3-3-248,5-2 73</inkml:trace>
          <inkml:trace contextRef="#ctx0" brushRef="#br0" timeOffset="33905.1205">3177 6909 333,'0'20'128,"-2"-2"-5,-4-1-20,2 0-14,-5 1-6,1 5-12,-3-3 4,-3 15-15,0-10-10,-6 10 2,3-9-9,3 11-2,-6-3-13,6-1 0,0-14-12,6-3-9,-1 6-12,4-10-14,-4 1-19,7-4-15,-1-1-16,0 0-12,3-4-50,0-4-150,-4 8 45</inkml:trace>
          <inkml:trace contextRef="#ctx0" brushRef="#br0" timeOffset="33614.5027">3222 5771 411,'-3'-6'242,"3"6"-36,0-9-29,0 9-21,0-6-23,0 6-13,0 0-16,0-6-11,0 6-13,0 0-4,-2-6-11,2 6-4,0 0-7,0 0-10,0 0-6,0 0-3,0-6 2,0 6-5,0 0-3,0 0-3,0 0-6,0 0-4,0 0-8,0 0-8,0 0-12,0 0-14,0 0-14,0 0-13,0 0-9,0 0-14,0 0-14,0 0-5,0 0-3,-6 16-8,6-16-11,-3 6-75,3-6-223,0 0 65</inkml:trace>
        </inkml:traceGroup>
        <inkml:traceGroup>
          <inkml:annotationXML>
            <emma:emma xmlns:emma="http://www.w3.org/2003/04/emma" version="1.0">
              <emma:interpretation id="{E9356674-327A-4A5B-AC61-FA7D3506C62C}" emma:medium="tactile" emma:mode="ink">
                <msink:context xmlns:msink="http://schemas.microsoft.com/ink/2010/main" type="inkWord" rotatedBoundingBox="20463,10520 23793,10216 23900,11398 20570,11701"/>
              </emma:interpretation>
            </emma:emma>
          </inkml:annotationXML>
          <inkml:trace contextRef="#ctx0" brushRef="#br0" timeOffset="35933.3173">5227 5507 233,'0'0'166,"0"0"-17,0 0-22,0 0-12,0 0-13,0 0-5,-14 19-5,3-1-9,0-2-3,0 6-11,-3 14-2,-9-4-6,-1 11-5,2 0-2,-4 5-7,1-6-3,0 8-11,-14 22 6,1-6-11,4-12 2,9-7-4,-15 21-4,10-16-2,1-9-3,7-4-7,-2 3-10,-1-8-13,2-1 2,7-7-5,1-7-13,4-4-17,3-2-13,2-7-12,3 0-10,1-4-16,2-2-88,0 0-217,0 0 64</inkml:trace>
          <inkml:trace contextRef="#ctx0" brushRef="#br0" timeOffset="35645.9118">4770 5620 209,'0'-8'124,"0"8"-7,0 0 6,0 0 1,2-1 0,-2 1-3,0 0-12,0 0-3,0 0-7,0 0-1,3 16-3,-3-6-4,0 3-8,0 7-1,0 0-9,3 3-7,-3 2-7,3 0-8,-3-2-1,3-1-9,-3 3-2,2 14-2,1-2-6,-3-6 0,0-7-4,3-2-2,3 4-1,-1 12-9,4-8 4,-1-7-7,1 0 1,2-1-2,-3-3-8,3 7-9,1-7-14,-1 0-9,-3-3-5,4 1-18,-4-5-5,3-2-17,-2 0 4,-4-5-19,4 3-12,-2-2-12,1 0-8,-2-2-81,-1-4-239,-5 0 70</inkml:trace>
          <inkml:trace contextRef="#ctx0" brushRef="#br0" timeOffset="36524.0878">5364 6020 246,'0'0'148,"0"0"-27,0 4-17,0-4-4,2 5 1,-2-5-10,0 0-16,0 0 1,0 0-11,0 6-5,0-6 8,0 0-16,0 0 10,0 0-10,0 4 0,0-4-3,0 0-3,0 0-2,0 0-9,0 0-3,0 0-5,0 0 2,0 0-4,14-10-3,-14 10 3,9-5-1,-4 3-4,-2 0-1,-3 2-5,9-2 0,-9 2 1,5-4 6,-5 4 7,0 0 1,0 0 9,14 6 2,-11-2 1,0 7-3,0 1-3,-3 9 1,-6 16-4,-5-2 0,-3 4-7,0 5-3,-3-3 1,-8 1 5,1 1-9,-4 1-3,2-3 1,1-4-5,-3 3 1,0-6 2,0 0-2,1-3-1,-1-4-1,6-9-2,5-2 1,3-2 2,0-6 0,3-1-3,2-2-5,1-3-2,2 2-6,-2-4 0,8 0-4,-6-11-2,3 4-1,3-3 2,3-2-2,-3-2 3,8-8-2,-2-3 3,2 4-2,4-1-1,2 2 3,-3 2 0,0 0-2,-2 6-4,-1-1-1,3 4 1,-2 1 4,2 4-1,-3-1 7,4 5 4,-1 0 4,-1 1 3,1-1 2,0 8 3,9 2 2,-1 1-6,4 1 3,-6-1 0,2 5 0,-2-3-3,0-1-2,0 3 4,0-3-3,-5 4 0,3-3-2,-4-3 1,0 0-1,-3-5-3,4 3-7,-4-4-10,0 2-7,1-2-10,2 2-13,0-4-19,1-4-9,-1 2-15,3-2-12,-3-4-21,0 0-28,6-8-93,-1-1-286,0-2 81</inkml:trace>
          <inkml:trace contextRef="#ctx0" brushRef="#br0" timeOffset="37019.5539">5960 5896 430,'0'0'219,"0"0"-34,0 0-25,-8 3-15,8-3-28,0 0-16,0 0-12,0 0-5,0 0-14,0 0-1,0 0-7,0 0-8,0 0 0,0 0-8,31-10 7,-20 5-13,11-3-2,4-2-2,-4 2-5,20-6 3,-15-1-6,1 4-5,-5 1 2,2 2-5,-3 2 1,1-2-4,2 3 0,-8 0-9,0 0 2,-3 3-10,-2-2-6,-3 2-4,-1 0-2,1 2-3,-9 0-7,8 4-6,-5 0-5,0 0-7,-3 1-9,0 3-6,-3 2-6,0 0 11,-5 8-15,-6-1-4,0 4-6,-13 6-8,-1 3 2,-6 1 3,3-4 1,-5 4 18,2-4-3,7-2 17,-1-5 14,6-5 9,2-3 10,3 3 5,6-5 4,0-2 3,0 0 3,5-4-6,-2 4 15,5-3-1,0-3 9,3-2 6,0 6 7,0-6 3,0 0 3,8 5 7,-8-5-6,14-3 5,-2 1-6,2 0 0,8-2-1,1-3-7,2 3 1,0-7-5,-4 6-2,2-6-2,2 8-1,0-5-4,0 1-4,1 1 4,-4 1-15,1 0-3,-2 2-11,-2 1-23,1 0-11,-6-2-19,0 4-14,-3 0-15,-2 0-92,-1 0-218,-8 0 64</inkml:trace>
          <inkml:trace contextRef="#ctx0" brushRef="#br0" timeOffset="37893.4846">7475 5534 302,'17'-14'178,"0"-1"-16,-2 4-8,2 4-13,3-4-6,2 1-15,1 1-11,-1-2-30,1 7 3,-1-4-18,4 3-8,-5-1-1,1-1-1,-2 7-12,-1-1-2,-2 1-1,-3 1 3,0-1-3,-2 7 4,-4-3-5,0 3-2,1 1 5,-4 2-10,-2 0-1,0 11-5,-3-5 1,-6 5-3,1 1 1,-6 1-3,-9 8-3,3 6 0,-8 0-2,2-2 0,-5 0-3,0-2 4,7 0-5,-1-8-1,2-8-3,6 1-1,0-2 1,3-6 2,-1-1-5,7 1-1,-4-2-12,4-5 0,-1 1-4,3 2-2,1-4 2,2-2 4,0 0-6,0 0-1,0 0-1,0 0-1,0 0 3,0 0-2,28-8 7,-17 4-3,0 1 3,0-5 3,1 4-3,10-4 2,-5 1-2,0 1-1,-3 2 2,-2-2-4,8 4 3,-3 2 1,-3-2-2,0 4 9,0 0-3,-3-2 7,0 8-1,1 0 5,7 4-5,-2 3 3,-3 0-1,0 3 1,-4 2 1,-1 2 1,2 2 1,-3-3-1,-2 4 1,2 11 5,-8-7-2,0 0 5,-3-4-1,-2 10-3,-4-6 6,-2-3 0,0-5 2,-5 10-2,-6-5 0,-9 2-1,0-6-4,-8 1-2,2-4 3,-3-2-2,-5-6-1,-6 0-3,1-7-12,-2 0-15,-7-2-8,0 3-26,-32-10-22,-2 7-20,10-6-27,-10-4-146,3 1-320,-1-3 91</inkml:trace>
          <inkml:trace contextRef="#ctx0" brushRef="#br0" timeOffset="37340.1303">6800 5851 400,'0'0'230,"0"0"-31,0 0-31,0 0-18,0 0-21,0 0-15,0 0-20,0 0-11,0 0-3,0 0-8,0 0-8,0 0-5,0 0-6,0 0-9,6-7 0,8 2-6,5-1-1,4-1-6,2-3-2,0 2 0,-4 4-3,5-4-6,-4 0-2,3 1 2,-2-1-11,2 0-9,3 4-18,-5-3-18,-2 3-12,1 0-18,-2-2-15,-1 6-22,-2-2-9,-5 2-16,2 0-86,-9 0-253,-5 0 73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5:58.40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B33D4E-F5EE-4D9E-991A-AAEABB00A6F8}" emma:medium="tactile" emma:mode="ink">
          <msink:context xmlns:msink="http://schemas.microsoft.com/ink/2010/main" type="writingRegion" rotatedBoundingBox="1061,8760 11519,8831 11513,9766 1054,9695"/>
        </emma:interpretation>
      </emma:emma>
    </inkml:annotationXML>
    <inkml:traceGroup>
      <inkml:annotationXML>
        <emma:emma xmlns:emma="http://www.w3.org/2003/04/emma" version="1.0">
          <emma:interpretation id="{525C371B-D13C-41BF-A209-B7731B212484}" emma:medium="tactile" emma:mode="ink">
            <msink:context xmlns:msink="http://schemas.microsoft.com/ink/2010/main" type="paragraph" rotatedBoundingBox="1061,8760 11519,8831 11513,9766 1054,9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46DEF7-AB3E-4E8B-8C7E-D320CBDDF93A}" emma:medium="tactile" emma:mode="ink">
              <msink:context xmlns:msink="http://schemas.microsoft.com/ink/2010/main" type="line" rotatedBoundingBox="1061,8760 11519,8831 11513,9766 1054,9695"/>
            </emma:interpretation>
          </emma:emma>
        </inkml:annotationXML>
        <inkml:traceGroup>
          <inkml:annotationXML>
            <emma:emma xmlns:emma="http://www.w3.org/2003/04/emma" version="1.0">
              <emma:interpretation id="{61319D55-4328-4EE8-B541-7923FF51BB1C}" emma:medium="tactile" emma:mode="ink">
                <msink:context xmlns:msink="http://schemas.microsoft.com/ink/2010/main" type="inkWord" rotatedBoundingBox="1060,8835 3924,8854 3920,9427 1056,9408"/>
              </emma:interpretation>
            </emma:emma>
          </inkml:annotationXML>
          <inkml:trace contextRef="#ctx0" brushRef="#br0">-2485 137 223,'0'0'37,"0"0"-8,0 0 1,0 0-2,0 0-9,0 0 3,0 0-5,0 0 1,0 0-3,0 0 7,0 0-6,0 0-3,0 0 3,0 0-6,0 0 7,0 0-11,0 0 5,0 0-5,0 0-8,0 0 12,0 0 0,0 0-4,0 0 0,0 0 1,0 0 2,0 0 2,0 0-1,0 0 12,0 0 6,0 0 1,0 0-5,0 0 0,0 0 1,0 0 6,0 0 1,0 0-5,0 0 2,0 0 0,0 0 4,-17-4-3,17 4-4,-5 4-2,-1-1 4,1 5-3,-4-1-4,2 1 0,-4 2 3,-3 6-7,-3-2-9,0 3-1,0 0 9,-2 1-4,-1 0-3,-5 11 0,-3 5-1,-2-8 5,5 3 4,2-6-11,4-3-5,2-5 5,0 3-2,3-1-2,-3-3 8,3 2-5,3-3-1,-3-3-3,5 3 5,1-6 2,1 1-12,1-4 2,-2 4-3,2-3 5,1 0-6,2 0 2,0-2 2,-3-1-8,4 3 10,2-5-7,0 0-9,-9 3 5,9-3-5,0 0-8,0 0 22,0 0-12,0 0 11,0 0-8,-5-10 4,5 10 3,0-11 2,2 7-6,1-7 7,0 0-4,0-1-1,0 3 1,2-9 3,4 0-2,-1-1 4,3-2-2,-2 1 7,-2 0-8,4 0 3,0-3 1,0 1 8,1 2-15,2 1-1,-3 0 4,0-1-4,0 1 2,1 1 4,-4 2 1,3 3 2,-5 1-4,0 3 2,-1 1-3,-2 2 6,0-2-7,0 4 12,-1 2-10,1-4 9,-3 6 10,3-7-10,0 5-5,-3 2 7,0 0-3,0 0-2,0 0 7,0 0-5,0 0-2,0 0 2,0 0 7,-25 15-8,16-9 6,-8 10 7,-2-1 2,2 1-20,-3-1 3,0 5 3,4-3 3,-11 10-6,5-5-2,-1-3-2,6-4 1,0 0 4,0 0-4,3-5 3,0 0 3,0 0-2,6-2 2,0-1-2,-1 1 2,3-4 0,-2 3-7,2-3-1,4 0-2,-4-1-6,2 0 8,4-3-9,-9 2 6,9-2-6,0 0 6,-11 0-4,11 0 2,0 0-2,-8-5 12,5 2-17,0-5 4,0 0 2,0-3-3,3 1 4,0 0 6,3-3 1,0-7-3,-3 1 2,3 1-6,0 1 3,0 0 0,-1 6 3,1 0 2,0 2-1,0-1 0,-3 0 0,3 1 6,-1 2-4,-2 3-5,3-2 12,-3-1 0,3 1 8,-3 2-11,0 4 7,3-8 1,-3 8 1,0 0 4,-3-7-1,3 7-8,0 0-1,-6 0-9,6 0 6,0 0 1,-16 7 5,4 1-9,-7 4 6,2 1-7,-3-1 6,-2 4-16,2-1 22,-2-3-13,-1 2 6,8 5-7,1-9 5,0 0-5,-3 3-2,3-6 5,5 1 4,1 1-14,-1-6 5,1 5 7,2-4-9,1-1-1,2 2-4,3-5 1,-8 5 3,8-5 10,0 0-18,-6 0 1,6 0-3,0 0 6,0 0 0,0-15-3,0 5 0,6 2-2,-4-4 4,1-1 5,6-4 2,-1-1-3,0-2 1,-5 5-1,3-4-2,-1 2 5,-2 6 4,3 0-7,-3 1 3,-1 0 9,1 1 2,0 1-4,-3-1 3,3 2 10,-3 0-5,0 2 12,0 5-13,0-11-1,0 11 3,-3-2-2,3 2-2,0 0 4,-6-5-8,6 5 2,0 0-4,-22 7 0,14 1-2,-6-3 2,-3 11 3,-3-4 1,-2 0-8,2 3 3,2 0 2,-2 0-5,0 2 7,3-5-5,1 0 2,-1 0-2,6-5-4,2 1 10,-2-1-11,8-1-4,-5 0 4,5-2-3,-6 1-2,4-2-9,2 0 13,3-3-5,-6 4 7,6-4-9,0 0 3,0 0 20,0 0-17,0 0-4,0 0 9,3-21 2,3 15-5,-3-5 1,-1-1-2,4 2 9,0 0-8,-1 3 3,-2-3-3,3 0 7,-1-4-7,1 8-5,0-5 5,-4 1 3,1 3 7,0-1-6,0 2 14,-3-6-1,3 8 0,-1-2 4,-2 2-1,0 4-3,0-8 3,0 8-5,0 0 5,-8-3-6,8 3-6,0 0 1,-25 5 5,13 1-12,-2-2 10,-5 10-4,-4-2 1,2 0 2,2 3 2,-4-2-7,-2-1 0,2 4 7,4-4-4,-4 1 4,4 2-8,-1-3-1,6-2-5,1-2 10,5-1-8,-3 1 2,5-3-4,0 0-4,1-2 9,-1-1-13,6-2-3,-8 1 1,8-1-4,0 0-1,0 0 2,0 0-5,0-11 10,5 1 0,-2 0 4,3 0-3,-1-1-6,1-1 11,-3 0 3,8-3-4,-5-5 2,-1 6 10,1 2-15,0 3 7,-5-2-4,2 1 11,0 4-4,-3-2 3,2 1 6,-2 2 2,0 1-1,0 4-2,3-8 3,-3 8 7,0-7-12,0 7 0,0 0-2,0 0-2,0 0-1,-21 7-1,10 1 2,-9 1-10,1 6 7,-1-4 7,-14 14 0,-2-1-3,10-2 10,-9-5-10,2 5 4,2 1-6,-3 0 6,9-6-1,-1-3-8,4-2 8,7-2-3,-2-3-3,3 1-1,5-3-5,1 0 2,-1-5-4,4 3-2,5-3-6,0 0-2,0 0-3,-11-8-2,11 8 1,2-13-2,4 1 9,0 1-4,2-5 3,0-7-6,1 5 14,-1-5-6,1 5 1,2-1 10,-4-2-7,1 3 2,-2 1 3,0 0 1,-1 5 20,-5-2-9,3 4 0,0 3 0,0-1 14,-3 0-3,2 4 3,-2-1-1,0-1-2,0 6-7,-2-6 9,2 6-13,-6-6 5,6 6 2,0 0-9,-14 4 0,3-2 5,-7 4 0,-2 5 1,-3-1-3,1 3-5,-15 5 7,4-4-5,-1 3 4,5 2-11,3-5 6,4 0 2,2-2 0,0-5 7,1 6-13,-1-2 2,6-3 5,3-1-3,0-3-3,5 2-16,-2-2 2,2-2-1,2 1 5,1-1-7,3-2 9,-6 3 1,6-3-7,0 0-4,0 0 0,0 0 8,0 0-5,0 0 5,6-14 3,-3 10-4,1-6 3,2 7 8,-1-6-5,1-1-4,-1 2 10,1-2-8,0 0 3,-3 2 4,-1-2-7,4 0 8,-3 2-4,2 1 3,-2-1 9,0 1-2,-3-1 12,3 4-1,-3 0-2,0 4 3,0-8-8,0 8 2,0 0-2,-6-7 2,6 7-3,0 0 1,-28 11-6,17-3 6,-10 4-5,-16 14 11,1-4-4,2-2-7,0 5-1,1-2 1,0-3 3,8-2-3,5-4-6,1 0 7,2-5 1,3 1-5,6 0 0,-4-5 8,1 0-16,5-1 1,-2 3-6,2-6 13,1 2-3,-1 1-1,6-4 0,0 0-6,0 0-4,0 0 5,0 0-8,0 0-5,9-16-3,-1 6-3,6-8 6,3-2-2,-3 5 7,3-5-1,-3 3 4,3-2-8,-3 4 4,0 3 6,0-6-3,-6 6 4,3 1 0,-6 4 0,3-3 12,-2 5 1,-3 1-5,2-2 8,-2 4-1,0-3 2,-3 5 8,3-6-9,-3 6 4,0 0-6,0 0-7,0 0 11,0 0 9,0 0-13,-29 8 3,20-3 4,-11 5 4,0 3-11,1-1 7,-4 4-10,-10 6 5,7-7 9,1 0-5,5-1 2,-1 0-10,10-4 1,-3 0 2,6-5 4,-4 2-11,4 1-7,2-2-1,1-4-9,-1 0 11,3 3 5,3-5-7,-5 3 4,5-3-1,0 0-10,0 0 7,0 0-1,0 0 2,0 0-1,0 0 4,14-22 5,-9 11-9,1 6 1,0-2 15,2-6-12,-2 5 6,-1-2-5,-2 0-2,3-1 21,-4 7-18,1-6 2,0 0-2,0 3 6,-3-1 1,0 0 3,0 4 4,0-5 15,-3 4-13,3 5-5,-8-6 0,5 2-5,3 4 5,-14-2-11,3 2 12,11 0-10,-23 6 1,9-4-6,3 0 4,-3 4 0,0-2 5,-6 2-10,0 4 1,6-6 5,2 4 5,3-5-1,1 4-8,-1-7 1,1 3-3,2 2-7,6-5 0,-8 2 0,8-2 9,-8 2-6,8-2 16,0 0-14,0 0-6,0 0 2,0 0-1,14-17 11,0 2-13,2 1 13,3-4-7,-2-1-3,16-4 1,-7-1 1,2-1 7,-6 6-2,-5 3 7,-3 3 31,-3 3-6,-2 0-1,-1 3-6,0 1 3,-3 2-2,0-2 9,-2 4-3,-3 2-2,3-8-4,-3 8-5,0 0-3,0 0 3,0 0-3,0 0-3,-16 10 9,5 0-9,3-2 5,-9 5-6,-3 2-1,3 3 0,1-6-3,-1 5-2,0-2 5,0 1-1,0-4 1,3-2-4,3 3 2,3-3-5,2-3 0,-1 1-6,1 0-1,3-4-12,1 4 9,-1-2 2,0-2-2,3-4-6,3 8 4,-3-8 2,5 2-8,-5-2 3,16 0 1,-16 0-1,20-5-2,2 2 3,6-3-3,11-2 7,1-1 0,-7 2-2,-9-1 13,2 6-9,-1-3 1,-3 3 0,1 0-2,-6-2 1,-3 2-1,0 2-1,-3 0 3,-3 0 4,1 0-6,-4 2 0,-5-2 6,12 6 4,-10-1-7,-2-1 12,2 2 2,-2 3-2,-2 2 3,2-1-7,-5 3 6,-1-3-2,1 6-6,-1 1 14,-2-5-15,2 1 5,0-1-2,1-2 1,-1 1-2,3-1-12,0-1 6,-2-1-3,2 2-6,3-3-6,0-2 12,0-1-2,3 3-7,-3-7-3,5 4 9,4-4-7,-9 0-7,17 0 6,-3-3-5,7-1-2,4-4-9,3 1 2,-3-1-5,18-4 2,-1-2 0,-11 2 5,7 0 7,4-5-5,-3 6 2,-8 1 8,-6-3-4,-1 5 0,-2 1 5,1 0 0,-6 2 0,-3 5 5,0-5-3,-3 0 5,0 3 8,-5 2 8,0-6 0,-6 6 4,8 0 8,-8 0 2,6 6 7,-6-6-7,0 7 9,-3 1 1,-3 1 4,1-2 3,-7 12-4,1-2-5,-6 4-6,3-3 5,0 1 2,-3-4-12,3 0 5,3 0-5,0-3-14,7-4 6,-2 5-8,0-5 1,1-1-6,5 1 19,-3 0-26,3-7 1,0-1-5,3 8 8,0-6-3,2 1-1,5-3-6,4-3 6,9 1-8,5 1-2,11-14 2,3 1-4,0 1-1,-1 1-6,4-1 13,-3-4-2,0-3 0,-5 7 1,3-2 1,-6 3 9,-9 2 2,-2 2-4,-1 1 3,-5-1-1,3 1-5,-6 5 9,-4-4 7,1 4 5,-6 0 22,4 2-6,-9 0 8,8-4 12,-8 4-5,0 0-1,6 8-5,-6-8 4,0 0 3,-6 10-7,1-3-10,-1 3 1,-2-2-4,-1 13-2,-3-7 3,-3-1-6,4 2-4,-3 3 5,3-6-10,3 0-1,-1-2 9,1 1-13,2-4 2,0 1-5,4 1 0,-1-1-6,0 1 0,3-5 3,0 0 0,0-4-8,6 6 1,-1-4-4,1 1 1,8-6 2,0 3-4,11-4-2,1-2 0,14-4 2,0-3-1,-1 4-3,0-4 8,-5 5-4,-7-1 7,-2 1-2,3-2 1,11-1 6,-8 2-5,-8 4 7,-7 0 0,-3 2-5,1-2 13,-3 3 4,-2-1 1,-4-2 23,4 5 7,-9 0-4,5-2 1,-5 2-3,0 0-9,0 0 5,6 7 0,-6-7-3,0 0-4,-11 10 2,5 0-10,-2-2 12,-6 11-12,0-5 3,-2 1-2,5 0 4,-6 1-11,3-2 0,0 1 0,0-3 1,3 0 0,2 2-1,1-3-7,2-7-2,1 3-12,2-2 7,-3 2-3,3-3 4,3-4-2,-2 4 1,2-4-4,0 0 0,0 0 1,0 0-4,22-8 0,-2-1 2,2-4-2,15-5-5,-2 1 6,1-5-4,7 1 1,-1 1 1,-3-3-1,-1 5 6,1 2-2,-8 3-4,-6-2 8,-5 5 0,-3 0 3,-3 2-3,-3 4 8,0-3 7,-2 6 12,-4-2 5,1-1 3,-6 4 1,6-1-9,-6 1 1,0 0-1,0 0-1,0 0 7,0 0-6,0 0 8,-23 9-11,15-2 1,-6-3-7,2 4 3,-10 2-1,5 0-2,0-3 1,3 3-2,-3 1-8,3-2 7,3 0-2,3-5-1,2 1-10,-2 0 0,5-3-5,-1 1 0,-2-1 6,6-2-1,0 0 0,-6 6-5,6-6 1,0 0 5,0 0-8,0 0 4,0 0-2,27-15-5,-7 7 6,-1-5 0,1 1 3,0-1-11,2 1 10,3-1 3,-5-2-8,3 3 11,-5-1-8,-1 1 3,2-1 7,-7 5-1,2 2 4,-6-1 0,0-1 3,-2 4-1,0 1 10,-4 1 2,-2 2 1,9-5-6,-9 5 2,3-2-4,-3 2 2,0 0-4,0 0-4,0 0 5,-14 12-3,8-1-4,-5-7-1,2 6 6,-10 3-11,2-1 10,3-1-5,0-1 4,4-1-5,2 0 0,-1-5-9,-2 4 9,2-3-6,4 0 2,-1 0-4,3-3-5,-2 1-1,5-3 4,-3 5 2,3-5-2,-3 5-1,3-5 3,0 0-4,0 0-3,0 0-2,17-13 11,-6 6-8,-2-1 10,13-6-3,8-11-1,-8 9-9,3 1-6,-5 1-16,-3-2-10,3 1-15,-4 0-20,1-3-21,0 0-73,-3 1-206,-1 4 59</inkml:trace>
        </inkml:traceGroup>
        <inkml:traceGroup>
          <inkml:annotationXML>
            <emma:emma xmlns:emma="http://www.w3.org/2003/04/emma" version="1.0">
              <emma:interpretation id="{56B6C2F2-848A-463B-B9CD-BCD371A452EF}" emma:medium="tactile" emma:mode="ink">
                <msink:context xmlns:msink="http://schemas.microsoft.com/ink/2010/main" type="inkWord" rotatedBoundingBox="6409,8796 11519,8831 11513,9766 6403,9732"/>
              </emma:interpretation>
            </emma:emma>
          </inkml:annotationXML>
          <inkml:trace contextRef="#ctx0" brushRef="#br0" timeOffset="-12279.8689">117 31 256,'0'0'61,"0"0"-16,0 0-7,-8-2 10,8 2-7,0 0-9,0 0-3,0 0-3,0 0-4,0 0-4,0 0 4,0 0-3,0 0-7,-12 8-6,12-8 6,0 0-2,0 8-4,0-8 6,-2 4-1,2-4 0,-3 6-9,3-6 4,-3 4-2,3-4-2,0 4 2,0-4 2,0 6-5,0-6 6,-3 8-6,3-8 0,0 7 3,0-7-3,0 8 6,0-8-6,0 5 1,0-5-5,0 8 8,0-8-9,0 4 4,0-4 4,3 6 0,-3-6 2,3 6-5,-3-6-1,0 0 1,3 6-1,-3-6-2,2 2 13,-2-2-11,0 0 4,0 0-2,0 0-5,6 0 15,-6 0-14,0 0 4,0 0-6,0 0 8,0 0-6,11-4 2,-11 4-2,3-4 4,-3 4 2,3-8-1,-3 2 6,3 0-5,-1 4 6,-2 2 7,-2-9 5,2 1-2,0 3 17,2 0 5,-2 5 2,-2-9 14,-1-1-11,0 4 4,0-2-4,0 4 6,1-2-6,-1 1-2,0 3-3,-3-3-6,6 5-2,-5-8-8,-1 6-5,6 2 5,-8-5-11,5 2 3,3 3-5,0 0 1,-11 0-4,11 0 0,0 0-7,-14 5 0,8-2-6,2-1 7,-2 3 0,3 0 5,-2 0-6,-1 6 3,3-5 2,-2 2-10,-1 0 8,6-2-4,-3 0 1,3 2-6,-3-3 5,6 0-3,-3 3 0,3-4-11,-3 2 1,3 2 3,0 0-1,0-4-2,2 4-1,1-6 1,-3 3 0,2-1-5,2 2-4,-1-1 11,2 0-14,1 0 6,2-3 3,-3 4-4,4-5 0,-7 6 1,4-5 11,-4 0-13,-5-2 10,11 4 4,-5-4-4,-6 0 3,8 0-3,-8 0 12,0 0-4,0 0-4,15 0 1,-15 0 10,0 0-11,8-6-4,-8 6 7,3-6 6,-3 6-5,5-4-2,-5 4-1,0-8 1,3 3 4,-3 0-4,0 5 3,0-11-4,0 7 4,0-1-6,0-3-14,0 4-9,0-2-13,3 2-18,-3-8-19,-3 6-60,0-5-162,3 4 50</inkml:trace>
          <inkml:trace contextRef="#ctx0" brushRef="#br0" timeOffset="4190.1569">658 22 290,'0'0'98,"0"0"10,5-3-23,-5 3-6,0 0-9,0 0-5,6-2 1,-6 2-2,0 0-15,0 0-1,0 0-8,0 0-9,0 0 6,0 0 4,0 0 1,0 0 2,0 14 3,-6-4-13,1-2 3,-4 12-6,-2 1 3,-2-4-8,-1 1-2,3-1-4,-3 4 8,-6 9-13,3-5 1,3-2 4,0-5-5,0 1 1,0 1 5,0 1-6,3-2-12,-6-3 9,6-1-5,1-3-5,2 0-4,-1-1-4,4-1-7,-1-3-2,3-2-7,-2-1 0,2 3-4,0-3 5,0 1-4,3-5 2,0 7 2,0-7 6,0 0-7,0 0 3,0 0 1,0 0 1,20-8 4,-9 1-7,6-7 5,1 1-5,2 1 6,0 0 8,2-6-5,12-5-8,-6 6-1,5-3 6,3-6-7,-3 6 16,-7 2-8,-1 0 5,-3 7-1,1-2-1,2 1 5,-5 2-8,-2-2 8,-4 3 5,-3 4-4,0-2 2,-2 3-3,-1 0 6,1 1-9,-4 1 6,4 2 9,-9 0 2,8-2 2,-8 2 11,0 0-5,6 7-5,-6-3 17,0 2-9,-3 4-4,0-1 3,-5 13-4,-1-5 10,1 0-13,2 0 0,-5 2 1,3-2-8,-4 3 5,4-1 0,0-5 1,-1-1-6,5-3 1,-2-2 0,1 3-3,-1-3-13,0 0-1,6-4-8,-2 2-1,-1-1 10,0-3-3,3-2-6,0 0 3,0 0-1,3 8-1,-3-8 2,0 0 2,19-8-5,-9 3-2,10-7 2,2 1-7,1-1 29,2-3-18,9-7 9,0-2-9,-1 2 4,-6 2 0,-2 2-1,-2 4-2,-1 1 4,9-12 2,-9 6 3,1 5-1,-9 2 8,0 1 2,-4 3 2,-2 2-2,-2 0 7,2 4 0,-2-4 3,-3 4 8,-3 2-2,8-2 0,-8 2 11,0 0 1,0 0-6,0 0 4,-5 16-6,-1-8 4,-2 3 7,-7 1-11,0 3-5,1 3-4,-3 0 4,0-1-9,0 5 9,-2-5-7,-6 12-7,5-7 5,6-5-6,3-3-1,2-1-2,1-1-1,2-5-1,1 1-11,-1-2-1,3 0 7,-1-6-7,4 6-1,0-6-10,-3 5 10,3-5 4,0 0 6,0 0-10,0 0-5,0 0-2,21-8-3,-10 3-5,9-5 5,0-1 0,2 0-5,1-4 2,-1 0 6,15-5-4,-11-1 8,0 9-3,-4-3 11,0-1 2,1 2-6,-1 1-1,-2 0 3,0 1 1,-3 0-5,-3 4 14,-2-2 7,-3 4 8,-1 1-10,-2 1 2,2 0 7,-2 2 7,-6 2-5,0 0 8,0 0 10,0 0-1,3 10 5,-6 1-3,-3-1-6,-5 10 10,-3-1-10,1 4-12,-6 7 9,-1-2 2,6-8-9,0 3 5,0-5-14,3 1 4,-1-1-3,1 0-2,3-6 0,-1 1 5,4-6-17,-1 5 1,3-6 6,0-1-10,1 0-1,-1 0 0,3 0-10,0-5 0,0 0 9,5 5-7,-5-5-15,0 0 13,20-5 2,-9-3-3,12 1-1,-4-2-5,1-5-1,3-1 2,10-2-1,-1-5 8,2-3-6,-6 7 8,-5 3 0,-1 3-1,1-4 4,-4 1-6,4 0 9,-8 5-2,5-2 17,-3 0-14,-6 6 6,0-2 2,0 1 5,-2 1 9,-4 1-4,1 3 13,0-1-2,-6 3 16,0 0-12,0 0 8,0 0-8,0 0 1,0 12 0,-6-1-1,0-1-6,-2-1 4,-6 10-1,0 3-6,0-4-7,3 2 4,-3-3 1,2-4-7,1 5 6,4-6-6,-4 6 6,5-8-6,-2 2 3,2-3-9,3-1-2,-2 0-2,2-1-6,0-1-3,0-1 5,3-5-3,0 5 12,0-5-16,0 0-3,6 5 6,-6-5-12,0 0-7,20-5 4,-9 0-5,0-3 4,7-2 2,5 1-12,-1-4 6,18-5-2,-4-1-1,1-6 4,-2 9-3,-10-3 5,0 5 10,1 2-5,-4-1 0,-2 1 5,-1 4 3,-2 1 1,0 1 8,-6 2-3,-1-2 17,-1 3-2,-1 2-1,-5-3 11,-3 4 4,0 0 9,0 0 4,0 0-9,0 0 6,3 16 0,-9-8 2,0 2-3,-2-3-8,-2 10-2,2-3 2,-4 4-7,-2-4-1,3 4 4,-3-4-7,0 4 3,3-5 2,5 2-8,-2-5 5,2-2-3,1 1-1,-1 0-16,0-3-5,4 2-4,-1-1 2,0-1 0,3-2-5,-3 2 0,3-6 9,0 0-2,3 5-7,-3-5 2,0 0 1,0 0 9,14 0-1,-14 0-10,31-8 2,-9 1 8,-2-4-4,5 1 4,13-13 1,-1 4-2,-1-1 2,4-1 5,-7-1-4,-2 7-1,-10 3 2,-1 4 3,-6-3-6,0 3 15,-3 4 14,0 1-7,-2-1 14,-1-1 16,-2 2-4,-3 0-5,-3 3 1,5-2-1,-5 2-7,0 0-6,0 0-3,0 0 6,0 0-3,-14 20-5,6-9-4,-1-1 6,-5 4 12,0 4-23,-3-3 1,1 4 1,4-3-1,-2 4 7,2-3-8,-2 0-1,0 2 6,2-7-8,4 0-9,0-1 10,2-4-12,3 1-1,-3-3 3,4 1-4,-4-2 3,6 1-1,0-5-5,0 0-7,0 0 5,6 6-3,-6-6-13,0 0 11,28-11-2,-17 7 2,11-7-7,2 1 22,13-6-16,-9 2 3,0 1 0,-6 3-2,18-5 6,-12-1 2,-7 7 2,-4-1 6,2 0-7,-2 2 7,-6 4-5,4-4 5,-7 0-3,0 1 3,-2 3 2,2 1 11,-5-2 17,3 2-5,-3 0 4,2-1 5,-5 4 1,6-6-3,-6 6 5,3 0-15,-3 0 2,0 0-17,0 0 10,0 0-5,0 0 6,0 0-8,0 0 5,-20 18-10,14-8 3,-2-3 0,2 1 5,-2 0 0,2 2-2,-2-3 1,-1 3-5,4-2-8,-4-2 5,4 2-4,-4 0-11,7 1 0,-4-5-6,3 1 0,0 0-3,1-3-5,2-2 6,0 8-1,0-8 15,0 0-6,11 0-21,-11 0 6,17-3 4,5-2 2,6 1-2,12-14 2,2-1-1,-2 3 13,5-5-5,-3 1-14,1 1 2,-6 1 8,0-5-3,2 8 3,-2-5 2,-9 3 1,-8 7 7,-4 1 13,-2-2-3,-4 5 14,1 1 7,-5 1 14,2-2 11,-2 1 0,0 5-2,-6 0 4,5-5-6,-5 5-7,6-3-9,-6 3-2,0 0 4,0 0 4,0 0-11,-11 19-2,2-12-6,1 3 3,-9 8 5,4-1-5,-3 1-2,2-2 1,-3 5-8,3-3 2,2-5-2,-2 3-2,0 1 9,0-5-7,6-2-4,2 0 1,-2-3-11,5-3-8,-3 4 3,4-5-12,2 2 9,0-5 10,0 0-11,2 7-6,-2-7-8,0 0 3,23-7-4,-1-1 2,4 0 4,10-8 5,-5 1-13,4-3 4,-4 3 4,-6 5-4,1-2 2,10-5 1,-8 0 9,-5 5 3,-8 2 2,2 2-2,-6 1 10,0 2 1,-2 0 3,-1 3 9,1 0-1,-4-2 6,1 2 2,-6 2-4,8-2 7,-8 2 6,0 0-9,9 0 4,-9 0-1,0 0-2,0 0 3,0 0 3,-3 12-9,-3-4 3,3-1 2,-2 3-9,-1-3 3,1 0-3,-1 1 4,0 3-9,1-1 10,-1 0-15,1 0 15,2-2-16,-3-1 4,3 0-7,-2 1-7,5-2 0,-3-2 18,0 1-19,3-5-11,0 8 3,0-8 9,0 5 1,0-5-7,3 5-4,-3-5-1,8 2 1,-2 1-9,8-3 7,-6 0-10,6-3 7,9-2-3,-1 0-1,1 0 3,-4-3-8,7 2 15,-5-8-2,1 3-3,4 0 1,-4-2 12,0 4-4,1-3 7,-9 4 8,6-6-1,-6 7 22,0 2 9,-6-2 17,-1 2-3,2 2 3,-4-2-2,1 3 9,-1 0-6,-5 2-4,9-6 5,-9 6-1,5-4-15,-5 4 6,0 0-9,0 0-4,0 0-4,0 0 1,0 0-4,0 0-2,-5 19 4,2-9 4,-5-2-9,2 1-7,0 1 4,-5 8 2,1-3-2,-1 3-10,3 3 5,-1-7-4,1-1 7,2-3-6,1 0-3,-1 0-6,3-3-5,0 1 2,1-1-8,-1-2 4,0 1 6,0-2-3,3-4 1,0 5-9,0-5 9,0 0-6,0 0 4,11 0-7,-11 0 10,20-5-2,-9 1-4,12-7-6,-5 1 3,7-2-9,-2 2 7,-1-3-1,20 1 0,-14-2 5,-5-1-10,-4 6 14,0-1-9,0-3 4,-5 6 6,-2 3-5,-1-2 8,0 2 1,-2 0 10,-4 1 7,1 2-1,-1-6 0,1 6 6,-6 1 4,6-3 2,-6 3-5,0 0-2,0 0-3,0 0 3,0 0-1,0 0-4,0 0 0,-12 19 3,7-13-8,-1 2 2,3-1 2,-8 3-7,6-2 10,-4 2-9,3-3 2,-2 1-1,2 2 1,1-2-5,-1-1 2,1 3-11,-1-5 3,3 3-14,0-3 4,1-1 0,2-4-4,-3 8-3,3-1-1,0-7 4,0 0 3,0 0-4,5 6 31,-5-6-25,9 2 3,-9-2-5,19-2-3,-7-1 9,2 2-3,-3-1 2,11-10-2,4 5 2,-4-3-8,3 0-2,11-8 9,0-5 1,3 4-7,-2-4 1,-9 5-2,8 3 9,-9 0-1,-4 3 5,-4 4-4,-2 0 5,-3 4 5,-3-2 2,1 3-5,-7-2 9,4 3-6,-4 0 8,-5 2 3,9-2 4,-9 2 15,0 0 5,0 0 1,0 0 0,-3 14-10,-3-4 8,-2 3-5,-6 5-1,-3 1-5,0 3-1,-5 7-1,2-4 5,3-2-7,3-6-10,-1 0 6,1 1 1,0 0 0,2-6-7,4 0 2,-1-1-4,4-1 5,-1-2-1,3-4-8,1 2-7,-1-1 4,0-1-3,3 0-4,0-4 2,0 0-8,0 0-14,17 2 5,-17-2 8,28-10-5,-6 3-2,2-4 5,2 1-8,-1 1 1,11-10 7,1 4-3,-6 3-4,-9-2 0,-1 3 6,-1 1 0,0-3 9,-4 3-3,1 0 6,0 0-10,-3 2 3,-3 1 11,-2 0-8,-1 2 12,-2 2 0,-1 0-4,1-1 10,0 1 1,-1 0-5,-5 3 12,0 0-3,0 0 3,0 0-2,0 0 5,0 0 3,0 0-3,-8 18-8,2-12 4,-2 2-1,-1 0 5,4 3-12,-4-4-1,1 3-3,0 0 7,2-2-6,-3-3-4,4 4 12,-1-2-10,1-3 1,2 2-4,0-2-5,0 1 6,3-5-1,-5 5-5,2 0 5,3-5-7,0 5 3,0-5 4,0 0-2,5 7 1,1-7-1,2 0-6,4 3-10,13-3-7,-3 0 23,-2-3-13,5 1-18,-4-3 13,5 0 0,-1 0-7,-3-3 17,7 0-9,-4 0 11,0-3-9,-2 1 9,-1-5-4,16-5 5,-10 1 1,-6 5 6,1-1 2,-3 3 7,-4 0 2,-2 4 10,0 0 8,-2 0-3,-4 1 1,-1 4-4,2 0 1,-4-1-1,1 1-1,-3 1-11,-3 2 10,8-6-10,-8 6 0,6 0-1,-6 0 10,0 0-2,0 0 2,0 0-7,0 0 1,0 13-1,0-8-4,-6 3 7,3 2-3,0-2 3,-2 4-4,-1-4-5,1 1 2,-1 1-2,0 1 2,-1-1 0,-1 10-6,-1-5 0,-2 0 3,0 0 1,3-3-5,-1-2 0,4 3-1,-1-3-4,0 0-3,-2-1-9,5 2 11,-3-4-7,4 1-1,-1-3 3,-3 1-5,3-2 4,1 1 0,-1-3-4,3-2 3,-3 8 8,3-8-6,-3 3 2,3-3 3,0 0-3,0 0-5,0 0 8,0 0 4,0 0-3,0 0-1,0 0 6,0 0-4,20-11-8,-12 7 10,-2-3-7,2-4 5,-2 3-5,5-10 5,0 2 3,3-2-7,-2 0 5,2 1-1,-2-1 3,2 0 0,0 2 0,0-5-3,1 6 1,-4 1-4,0 0 7,0 2 1,-2 2 6,-4 2-2,1 3 6,-1-2-1,-2 1 0,-3 4-1,6-2-3,-6 4-1,6-6 2,-6 6 10,0 0-10,0 0-3,0 0-1,0 0 1,0 0-9,0 0 5,0 0 3,0 0 0,-17 15-7,11-12-6,3-1-4,3-2-31,-5 10 7,2-7-18,0 2-11,0-1-28,3-4-88,-3 3-216,3-3 64</inkml:trace>
          <inkml:trace contextRef="#ctx0" brushRef="#br0" timeOffset="6520.1528">179 245 218,'0'0'37,"0"0"-5,0 0 0,0 0-9,0 0-3,-6-3 2,6 3-1,0 0-9,0 0 7,0 0-2,0 0-4,0 0 0,0 0-4,0 0 4,0 0-6,0 0 6,0 0-8,0 0 2,0 0-1,0 0 3,0 0-7,-3-5 3,3 5 2,0 0-6,0 0 6,0 0-7,0 0 4,0 0 1,0 0 0,0 0-2,0 0-5,0 0 11,0 0-6,0 0-2,0 0 2,-2 14 1,2-14-3,0 4 1,0-4 2,0 0-7,0 8 3,0-8 7,0 8 0,0-8-10,0 5 0,0-5-2,2 7 12,-2-2-10,0-5 6,3 10-5,-3-7 1,0 5 1,0-8-3,3 4 6,-3 2-2,3-2 4,-3-4-10,0 8 7,3-3 2,-3 0-1,0-5-3,2 7 1,1-1-9,-3-6-9,0 7 7,0-2 2,0-2 0,0-3 11,6 8-12,-6-4 1,0-4 5,3 6-6,-1-2 9,1 1-7,-3-5 0,3 8 6,3-3 1,-3 0 0,-3-3-2,0-2-3,2 8 3,-2-8 2,3 6 0,-3 1-1,0-7-3,3 8 2,0-4-2,-3 2 5,0-2-5,3 1 0,-3 0 4,0 0 1,2 3 1,-2-4-5,3 2 0,0-1 3,0-1-4,-3 1 5,0 2-4,1-4 3,2 4 3,-3-3 0,0 0-7,3 2 8,-3-6-4,0 9-4,0-3-1,0-1 5,0-5 2,3 8 1,-3-8-5,0 8-1,2-4 5,-2-1-5,0-3-2,6 11 3,-6-11-3,0 1 4,3 4-1,-3-5-5,0 5 4,3-2 0,-3-3 2,2 7 1,1-1-8,-3-6 4,6 4 0,-3-1-2,-3-3 0,2 8 3,4-7-3,-6-1 6,3 10 4,0-6-13,0 0 9,-1 1-3,-2-5 3,6 6 0,-6-2 0,3 2-4,-3-6 2,3 7-3,-3-3-2,2 0 9,-2-4-2,6 10-3,-6-8 9,3 2-3,0 2-4,-1-4-2,1 6-2,0-5-1,-3-3 6,3 5 4,-3 0-10,0-5 8,3 5 4,-1-3-6,-2-2-6,3 8 6,-3-8 4,3 4-7,0 2 2,-3-6 4,0 4-5,0-4 1,6 8-1,-6-6 1,0-2 1,2 8 0,-2-4 0,0 0 3,3 1 1,-3-5 4,0 10-13,3-5 9,-3 0-8,3 0 13,0-1-13,-1 0 8,1 4-9,0-6 3,0 2 5,-3 2-6,3-1 1,-1 0-2,-2-5 8,3 7-10,-3-1 14,3-2-13,0 1 4,0 1-1,-3-2-4,0-4 3,2 8-6,1-2-3,-3-4 7,0-2-2,3 8-6,0-4 6,0 1 2,-3-2-6,2 2-8,-2-5-20,6 8 8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6:22.28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801A7D-8F62-451F-B8D2-0EA41A4C908E}" emma:medium="tactile" emma:mode="ink">
          <msink:context xmlns:msink="http://schemas.microsoft.com/ink/2010/main" type="inkDrawing" rotatedBoundingBox="16527,4607 21782,4478 21789,4743 16533,4872" shapeName="Other"/>
        </emma:interpretation>
      </emma:emma>
    </inkml:annotationXML>
    <inkml:trace contextRef="#ctx0" brushRef="#br0">0 76 211,'0'0'7,"12"0"0,-12 0-2,11 0 6,-11 0-6,11 0 12,-11 0-16,11 0 4,-11 0-5,11 2-1,-11-2 7,12 0 2,-12 0-4,14 0 0,-6 0 8,3 0-1,1 0-2,-4 2-7,3-2 1,1 3 2,-4-3 1,0 0-5,4 1 2,-1-1 5,-1 0-5,1 4 3,0-4 5,-2 3-2,5-3 0,-3 1-1,0-1-4,0 0 8,-2 2-9,2-2-1,-3 0-1,6 4-1,-5-4 5,-1 0-10,1 0 4,-1 0 4,1 2 3,-9-2-3,11 2-3,-3-2-5,-8 0 5,11 0 11,-6 4-13,-5-4 2,11 0 0,-6 3-1,4-3 1,-9 0-3,17 1-2,-9 2 19,1 1-7,-1-4-10,3 1 8,-2 2-7,2-1 7,-3-2-10,4 2 7,-1-2-7,0 3 13,-3-3-13,1 0 13,2 3-4,0-3-3,-5 2-1,4-2 5,-2 3-4,3-1 4,-2-2-7,-1 0 4,1 2-2,-1 1-3,1-3 10,2 0-4,-3 0-6,-2 3 3,5-3-6,-2 2 16,-9-2-11,14 0 1,-14 0-2,8 3 1,-2-2 1,-6-1 0,11 4 1,-11-4-2,14 0 1,-9 2 0,-5-2-4,12 2 4,-7-2-3,7 2 6,-5-2-9,4 4 16,-3-2-10,1-2 3,-1 0-6,3 2 3,1 2 7,-1-1-1,-3-2 1,3 2-10,1-1 3,-4 1 6,6-1-6,-3-2-7,1 3 7,-1-3-7,0 2 15,0 1-8,1 0 0,-3-1 3,3-2-3,-1 2 3,3 1-10,-3-3 11,0 2-1,1-2 0,-1 6-4,0-6 2,0 0-4,1 2-1,-4-2 13,3 2-1,0 0-5,1 2 0,-1-4-9,0 2 5,-1-2-1,1 0-1,-2 2 5,2-2-6,-3 0 5,3 2 9,1-2-10,2 4 1,-6-4 4,6 2-4,-3 0 1,1-2 0,-1 4-9,3-4 7,-6 0-7,4 0 7,-1 3-1,0-3 1,2 0 0,-2 0-2,0 1 1,0-1-1,3 5 1,-2-5-3,-1 0-2,3 3 6,-3-3-7,3 2 11,0-2 3,-3 0 2,1 0-9,2 0 3,0 3-9,0-3 2,-4 0 11,4 0-6,0 0 1,-3 2-5,3 0 4,-3-2 2,3 0-4,-2 0 9,2 0-12,-3 0 7,3 3-5,-3-3-3,0 0 6,-2 0-4,2 0 9,0 3-9,-2-3 10,-2 0-8,4 0-3,-3 2 2,4-2 4,-4 0-2,0 0-5,4 0 2,-4 0 1,-8 0 3,20 0-7,-9 0 6,0 0 5,0 0-4,1 0 2,-1 0 5,0 0-9,0 3 5,3-3-5,-5 0-1,1 0 4,1 0-5,0 0-4,0 0 5,1 0 1,-1 2 2,-3 0-1,3-2 0,3 0 0,-5 0 0,2 0 2,3 0-2,-3 0-4,3 0-1,-2 2 15,-1-2-10,0 0-3,2 0 5,-2 0 1,3 0-6,0 0 10,0 4-1,-3-8-1,3 4-6,-2 0 0,2 0-2,-3 0 10,3 0-14,-3 0 8,0 4 3,3-4-9,-5 0 5,2 0-3,-1-4 3,-10 4 1,20 0-2,-12 0-8,0 0 9,-8 0 0,15-2 2,-15 2 1,14 0-6,-14 0 3,14 0 4,-6 0 0,-2-2-5,-6 2-1,19-2 0,-7 2 7,-1 0-9,-3 0 7,3 0 3,3-3-4,-2 3-4,2 0-3,-7 0 7,7-2-5,-3 2 4,11 0 2,-2 0-1,0-3-1,-3 0 0,-1 3 2,1-2-11,6 2 23,-6 0-9,0-2-10,-5 2 5,2-3 2,-3 3-3,3 0 3,1 0-3,-1 0 6,-3-2-6,3 2 0,-3 0 2,3-3-3,-3 3 2,1-3 5,-1 3-3,0-2-7,0 1-1,0 1 4,-3 0-8,6-3 9,-3-1-1,0 4 10,0-4-12,3 0 1,-2 4 4,10-2 1,-2 0-1,-4-4-9,1 4 3,6 0-2,-6 2 6,-2-5-5,5 2 0,-1 1 24,-2-1-25,-3 3 6,0-2 2,-5 2-2,2-2-3,0-1 3,0 3-2,-2-3 1,-9 3 1,14-2 1,-8 2 1,-6 0-5,11-3 6,-6 3 0,-5 0 1,12-2 2,-12 2-2,12 0-1,-6-3 1,-1 1 0,7-1-7,-4 3 6,3-1-2,-2 1 1,2-3 2,3-1 0,-3 2-4,3 0-4,9-2 7,-6 4 1,0-2 0,-3 0-8,-3 2 8,-1-2 9,4 2-6,-3 0-4,-3-4-6,4 4 10,-4-1-6,3 1-4,-2-3 5,-1 3-1,-8 0 7,17-2-2,-11 2-2,2-3 18,-8 3-10,11 0-2,-11 0-3,14-3-6,-8 1-2,-6 2-1,11-2 12,-5 2-4,-6 0-4,11-3 3,-5 1 6,-6 2-12,11-3 6,-7 0-5,4 3 5,-8 0-3,17-2-1,-8 0 3,2-1-8,-3 3 7,4-1-3,-1 1 2,0-4 1,0 1-4,3 3 2,-2-1 0,2 1-3,-3-3 7,3 3-5,-3 0 4,0 0-5,2-4 1,-2 4-4,0 0 1,1 0 7,-1 0-12,3-2 23,-3 2-19,-2 0 8,-9 0 0,19 0-6,-10 0 0,2 0 0,-3-2 4,4 4-2,-12-2 2,16-2-2,-4-2-2,-1 4 2,3 0 1,-4 0-1,4-2-1,11 2-2,-2 0 4,-1-4-1,0 0 2,-2 4-4,5-1 4,-2-2-1,-2 1 3,1 0 0,-5 2-4,8-4 7,-5 2-5,0 0-6,-1-1 0,1 3 11,-3-2-8,-3-1-2,-3 3 3,-1 0-3,1 0 1,3-3 4,-5 3-2,2-2 4,0 2-8,0-2 8,1-1 8,-4 2-9,3 1-2,1-4 4,-4 1-6,3 3-1,0-1 0,-2-2-3,-1 3 13,4-4-3,-1 2-4,-3 0-1,2-1 3,1 3-2,3-3-2,-2 2 0,2 1 5,0-3-3,8-1 10,1 4-19,-1-1 6,3-2-2,-5 1-1,1 0 8,-1 2-3,-3 0 2,-3 0-6,0 0 4,0-3 4,0 3-6,0 0 4,-3 0-4,0 0 4,0 0 5,1 0 0,-1 0-7,-11 0-10,14-3 6,-6 3 6,-8 0-4,9 0 12,-9 0-13,0 0 4,12 0-5,-12 0 11,6 0-3,-6 0 6,0 0-15,11 0 6,-11 0 3,0 0-1,12 0 0,-12 0-5,0 0-2,14 0 6,-14 0 4,8-2-11,-8 2 6,0 0-1,11 2-2,-11-2-1,0 0 8,11 0-7,-11 0-1,0 0 7,9-2 5,-9 2 1,0 0 6,0 0-4,0 0 2,11 0-1,-11 0 5,0 0-11,0 0 4,0 0-10,0 0 12,9 0-3,-9 0 0,0 0 0,0 0-4,0 0 4,8-3 12,-8 3-6,0 0-1,0 0 10,0 0-1,0 0-11,0 0 15,0 0 5,0 0-3,8 0-3,-8 0 2,0 0-2,0 0 2,0 0-10,0 0-2,0 0 1,0 0 0,0 0-5,0 0 5,0 0-15,0 0 8,0 0 0,3-4-1,-3 4-13,0 0-11,0 0-16,0 0-20,0 0-22,0 0-88,0 0-187,-36 4 58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7:11.62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7B8D3E-DD9C-40B4-A1F9-9148D6D46929}" emma:medium="tactile" emma:mode="ink">
          <msink:context xmlns:msink="http://schemas.microsoft.com/ink/2010/main" type="writingRegion" rotatedBoundingBox="253,2606 10605,2488 10718,12428 366,12546"/>
        </emma:interpretation>
      </emma:emma>
    </inkml:annotationXML>
    <inkml:traceGroup>
      <inkml:annotationXML>
        <emma:emma xmlns:emma="http://www.w3.org/2003/04/emma" version="1.0">
          <emma:interpretation id="{79A56EB6-54C5-4160-A367-E631FFFEB2F8}" emma:medium="tactile" emma:mode="ink">
            <msink:context xmlns:msink="http://schemas.microsoft.com/ink/2010/main" type="paragraph" rotatedBoundingBox="242,2629 8235,2487 8292,5731 300,5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A18AEE-A258-4B12-93A7-6A2CC7EF5EF7}" emma:medium="tactile" emma:mode="ink">
              <msink:context xmlns:msink="http://schemas.microsoft.com/ink/2010/main" type="line" rotatedBoundingBox="242,2629 8235,2487 8269,4428 277,4570"/>
            </emma:interpretation>
          </emma:emma>
        </inkml:annotationXML>
        <inkml:traceGroup>
          <inkml:annotationXML>
            <emma:emma xmlns:emma="http://www.w3.org/2003/04/emma" version="1.0">
              <emma:interpretation id="{B1E71477-85E3-4446-87A4-8C039846FC11}" emma:medium="tactile" emma:mode="ink">
                <msink:context xmlns:msink="http://schemas.microsoft.com/ink/2010/main" type="inkWord" rotatedBoundingBox="242,2629 3786,2566 3821,4507 277,4570"/>
              </emma:interpretation>
            </emma:emma>
          </inkml:annotationXML>
          <inkml:trace contextRef="#ctx0" brushRef="#br0">845 49 228,'0'0'64,"0"0"-10,0 0-9,0 0 9,0 0-6,0 0-3,0 0-13,0 0 0,9-5 3,-9 5-5,8-3 8,-8 3-17,11-2-4,-11 2 2,12 0 14,-7-3-13,-5 3-19,14-2 18,-8 2-2,-6 0-3,11 0-14,-5-2-7,-6 2-4,11-3-6,-11 3-11,11-3-12,-11 3-4,11-2-34,-5 2-94,-6 0 31</inkml:trace>
          <inkml:trace contextRef="#ctx0" brushRef="#br0" timeOffset="489.9659">1275-9 266,'0'0'98,"0"0"-26,6-2-6,-6 2 2,0 0-4,5-5-11,-5 5-14,9-8-2,-9 8 1,8-5-2,-2 0-4,2 0 3,1 0 7,-1 3-4,0-2-1,1-3-3,-1 6-8,-8 1 11,10-9-8,-4 7-7,-6 2-4,8-6 3,-8 6 3,6-4 5,-6 4-7,0 0-7,11-4 10,-11 4-16,0 0 0,11-1-5,-11 1 10,0 0-3,17 1 4,-17-1-4,8 7 4,-2-6-5,0 7 0,2-2-1,-2 1-1,-1 3 0,1 0 14,-3 0-9,2 7-4,1 1-2,-3 5 1,-3-4 3,0 6-1,-3-7 2,-3 3-3,-5 1-9,0 1 9,-6 10 4,0-6-5,0-4 3,-8 7-5,4-7 3,1-4 0,6-1-2,-17 7-7,9-4 7,5-9 4,-3 2-6,1-3 2,2-3 3,0 0-3,4-4-1,2-1 1,0 1 6,0-4-10,2 0-12,-2-3-6,11 3-9,-17-4-14,12 0-2,-1-4-14,0 3-8,4-3-4,2-2-6,0 0-10,2 0-7,1-2-53,6-6-169,-4-2 51</inkml:trace>
          <inkml:trace contextRef="#ctx0" brushRef="#br0" timeOffset="957.4605">1710 99 233,'0'0'35,"9"-7"-6,-4 4 4,1-2 6,0 0 6,-6 5-2,8-8-4,-5 4 8,-3 4 4,8-8-6,-5 2-9,-3 6 20,3-4-8,-3 4-7,0 0 2,4-10 2,-4 10-1,0 0-1,0-5 6,0 5-15,0 0 1,0 0-6,0 0-1,-13-5 0,13 5-4,0 0 21,-28 7-10,9 4-4,-1-5 5,-2 4-1,5 5-7,-9-1-9,7 1 8,-1 3 2,2-2-3,-10 12 0,0 0-4,8-3-3,6-2 3,3-3-7,-3 0-2,5-2 6,1 0-3,-3 0-1,8-4-4,0-1 1,0-5-9,3 3 2,0-1 7,3 2-1,0-6-4,0 2 0,2-3-4,4 3 2,-1-4-2,1 0 5,-1-1-21,6-3-5,-14 0-4,34 0-15,-12-3-16,-2-1-7,-2 0-9,5-4-13,-1 3-6,-2-8-82,-1 4-202,-5-5 61</inkml:trace>
          <inkml:trace contextRef="#ctx0" brushRef="#br0" timeOffset="2312.5457">723 44 264,'0'0'95,"0"0"-12,0 0 11,0 0-32,0 0 1,0 0-14,0 0-2,0 0 4,0 0 4,3-5-10,-3 5-6,0 0 3,0 0-9,0 0 0,0 0 1,0 0 4,0 0-13,22 8-3,-22-8-6,9 0-4,-3 2 5,-6-2-3,11 0-3,-7 2 3,-4-2 5,14 2-9,-6-2 4,1 0-3,2 4 2,-3-4-5,4 2 4,-1-2-4,0 0-3,0 0 4,1-2-3,-1-2 17,0 2-21,3 2 3,0-2-22,-3 2 1,1-2-1,-1 2-11,2-6-1,-2 6 0,0-2-21,3-1-5,-3 3-14,3-2 1,-5 2-56,2 0-146,-3-2 46</inkml:trace>
          <inkml:trace contextRef="#ctx0" brushRef="#br0" timeOffset="1613.5919">2137-617 238,'0'0'150,"0"0"-26,3-5-14,-3 5-19,0 0-4,6-7-10,-6 7-10,2-8-14,1 3 1,0 3-1,3-6-5,-6 8 0,7-4-4,-5-2-7,7-2 1,-4 6-5,1-4-2,-3 4-5,2-3-4,-5 5-7,9-5 8,-9 5-4,6-3 10,-6 3-8,0 0-9,0 0-7,0 0 11,16 6 1,-16-6 1,6 7 9,-6 1-10,3 2 0,-3 10-6,0-5 7,-6 4-4,-2-3 7,-3 7-7,-1-3-7,1 3 7,-9 12-1,5-11-1,-2-1 10,0-5-7,0 0-10,1 2 4,-1-2-5,0-9 6,0 5-2,3 2-4,0-6 3,5 1-1,-2-4-4,3-2 7,-1 0 0,1 0 2,8-5-5,-10 3 0,10-3 5,0 0-8,-11 0 2,11 0 4,0 0-13,0 0 3,0 0 1,0 0-1,-8-10-3,8 10 9,2-8-10,-2 8 8,0 0-6,6-10 4,-6 10-11,3-8 4,-3 8 3,8-3-5,-8 3 6,3-8-14,-3 8 13,0 0-4,0 0 10,10-4-10,-10 4 2,0 0-3,0 0 1,14 8 6,-11-2-1,2-2 6,1 1-5,-3 2 0,5 4 1,-2-4 5,-1 2-6,4 2 1,-6 0 3,5 1-3,-2-2 9,-1-2-11,1 4 4,-1-1 1,-2-1 0,3-1-2,2 2-12,-2-4 9,2 1 6,-2-1 3,0-6-2,2 6-1,0-3-5,-2-1-7,-6-3-13,23 0-12,-12-3-9,-1 0-15,1-1-9,3 0-12,8-4-11,-2 2-9,-9-1-80,3-1-211,-3 2 62</inkml:trace>
          <inkml:trace contextRef="#ctx0" brushRef="#br0" timeOffset="-1031.9563">-632-310 228,'0'0'80,"0"0"-1,0 0-5,0 0-6,0 0-5,0-6 8,0 6-23,0 0 8,0 0-2,0 0-7,0 0-14,0 0 0,0 0 3,0 0-9,0 0-3,0 0-1,0 0-8,0 0 2,0 0-5,0 0 7,-8 13-2,2-5-5,3 2 1,-2-1 1,-1 3-14,1-2 6,-1 2 7,0 7-8,1-4 4,-1 7-1,0-6-2,1 2-1,-1-3-1,3 4-3,3-3 6,-2-1-6,-1-3 8,3 5-13,0-8 10,-3 4-5,3-1 0,3-3-7,-3-1-4,0 6 0,3-7-1,-1 3 9,-2 0-15,3-8 16,0 6-10,0-3 0,0-3 0,-1 4 12,-2-6-10,6 4 0,0-4-1,-6 0 11,11 2-14,-11-2 16,20-2 0,-12 0-8,3-4 1,-2 2 0,2-1 6,-1-3 0,-2 4-1,9-7-3,-3 1-4,3-2 13,-3 2-11,-3-3 4,0 3-1,3-2-10,0-7 12,1 1 4,-1 4-15,-3 1 10,0 1 2,3-6-1,-4 7 8,-2 3-3,1-3 1,-4 1 4,1 4 7,0-2-5,-4-1-5,4 4 21,-3-4 0,2 1 2,1 3-9,-3-3 4,-3 4 9,5 1-4,-5 3-2,3-8 3,0 7-7,-3 1-3,3-3 0,-3 3 0,0 0-9,3-7 0,-3 7 3,0 0-3,0 0-7,0 0-3,0 0-4,0 0 10,0 0-1,0 0 0,-14 14-15,8-4 14,-8 13-3,-6 14-2,1 3 2,-5 3 1,-1 4-5,2-2 3,-13 27 3,-4 0-10,4-2 9,12-16-6,-4 16 6,0-18-4,8-3-3,-2-7-2,5 7 8,-6-4-4,1 2 5,2-1-5,5 4 1,-5-8 5,0 6-5,1-3-3,2 3 9,-6-6-8,4 0-1,2-3 4,-3 4 0,3-9 0,1 4-4,3-12 2,2-4 2,-1-4 3,4 2-2,-3-2 0,0 0 2,2-6-1,1-3 1,-1 1-2,1-4-3,2-1 8,-2-1-3,2-2-5,1 2 0,5-4 2,0 0-3,-20-6-1,12 4 7,-4-5-10,7-1-1,-4-2 11,1-7-11,-1-3 8,0 2-3,-3-2-2,7 2-3,-4-2 0,4 3 11,2 2-7,-3-7-1,3 1 3,-2 0-3,5 3-2,-3 2 5,0-5 0,3 4-3,0-5 4,0 3-3,3 4-6,0-4 14,2 2-11,1 3-4,3-6 12,-4 3-9,6-4 0,1 1-1,0 2-4,2 0-1,3-1 5,3 4-7,-3-5 2,14-6 3,-3-1-2,2 2-2,1 0 6,-7 4-10,10-5 9,-3 3-11,3 1 3,-4-7 1,4 4 2,4 3-3,1-6 1,6 2-11,0-1-4,-4 2-7,7-3-10,2 1-13,26-8 4,-21 10-11,-7 4-9,2 7-46,-5-7-146,1 3 48</inkml:trace>
          <inkml:trace contextRef="#ctx0" brushRef="#br0" timeOffset="-355.6968">0 34 308,'0'0'107,"0"0"-21,0 0-3,0 0-7,0 0-18,0 0-6,0 0-4,0 0-5,0 0-13,0 0 13,0 0-7,0 0-10,0 0 3,0 0-3,0 0-1,0 0 0,0 0-7,0 0-1,0 0-5,0 0 2,0 0-3,23 0-9,-23 0 14,19-2-5,-10-1 0,2 0 3,-3 3-3,4-2-5,-1-1 5,3 3-9,-3-2 11,0-3-9,3 2-8,0 3 3,0-1-4,-1-2 3,-2 3-5,0-4-14,1 4 2,-1-2 4,3 2-3,-3 0 0,-2 0-5,-9 0 7,11 6-12,-6-6 13,-5 0-2,6 3-4,-6-3-6,0 11 1,-3-8 0,0 7-6,-2-3 0,-1 1 3,-2 2-1,-1-2-7,-5 9 19,0-2-12,-3-1 4,1 2 6,0 0-1,-1-4 3,0 3 0,3-6-5,0 5 8,-5-2-4,5 1 7,2-3-1,1-3 0,6-1 3,-4-2 6,1 2-9,5-2 7,-3-2 1,6-2 3,-5 6-5,-1-4 10,6-2-2,-3 6 8,3-6 9,0 0 1,-2 4 6,2-4 11,0 0-14,0 0 1,0 0 11,0 0-3,0 0-9,5 6 9,-5-6-4,0 0-2,0 0-7,0 0 5,9 0 0,-9 0-3,0 0-3,8 2-4,-8-2 1,0 0-3,8 3 4,-8-3-1,0 0-3,9 0-6,-9 0 12,8 2-11,-8-2 1,14 0 1,-2 2 2,-1-2-2,3-2-9,-3 2 2,3 2-1,11-2-3,-2 0 6,-2 0-25,-1-2-3,2 2-9,0 0-16,-2-2-10,-3 4-44,0-4-120,-3-1 37</inkml:trace>
        </inkml:traceGroup>
        <inkml:traceGroup>
          <inkml:annotationXML>
            <emma:emma xmlns:emma="http://www.w3.org/2003/04/emma" version="1.0">
              <emma:interpretation id="{B17EC3C0-40CC-4347-A537-214872B49111}" emma:medium="tactile" emma:mode="ink">
                <msink:context xmlns:msink="http://schemas.microsoft.com/ink/2010/main" type="inkWord" rotatedBoundingBox="4095,3033 8243,2959 8258,3783 4110,3857"/>
              </emma:interpretation>
            </emma:emma>
          </inkml:annotationXML>
          <inkml:trace contextRef="#ctx0" brushRef="#br0" timeOffset="3238.0475">2607 205 260,'0'0'76,"0"0"-15,0 0 0,0 0 2,0 0 7,-11-2-7,11 2-6,0 0-1,0 0 1,0 0-16,0 0 8,0 0-10,0 0-2,-11 0 0,11 0-15,0 0 15,0 0-10,0 0 8,0 0-15,0 0-3,0 0 8,0 0-13,0 0 0,0 0 1,-8 0 2,8 0-3,0 0 4,0 0-10,0 0 6,0 0 0,0 0-1,0 0-14,0 0 7,0 0 1,0 0 3,0 0-3,0 0-4,36 0 6,-25-4 7,1 2-13,2 2-1,0-2 4,-3 0-6,14-4 9,-2 0-6,-1 2-11,2 2 10,-4-4 2,2 1 10,-2 1-23,-1-2 7,4 4 9,-6-3 1,0 3-2,-6 2-4,3-4 0,-3 2 5,-4 0-3,-7 2-7,14 0 2,-14 0-1,11-2-11,-11 2-1,12-4-4,-12 4 2,8 0-6,-8 0-10,0 0 0,8 0-8,-8 0-11,9 0 3,-9 0-14,0 0-58,0 0-144,11-2 45</inkml:trace>
          <inkml:trace contextRef="#ctx0" brushRef="#br0" timeOffset="3574.4166">3031-230 308,'6'-5'107,"-6"5"3,0 0-12,0 0-4,0 0-4,0 0 4,0 15-11,-3-6-12,0 2-1,1 3-10,-1 5-4,-6 1-4,1 1-4,-3 1-2,2-2-3,-5 14-5,0-8-4,2-1-4,0-5-3,4 6-13,-3-6 4,-3 2 13,2-2-14,1 2-2,0-1-5,3-1-9,-4-3-5,4 3-8,2-5-13,1-2-11,-1-1-7,0-4-8,1 2-6,2-2-13,0 0-2,0-3-10,-2-1-69,5 2-178,0-6 53</inkml:trace>
          <inkml:trace contextRef="#ctx0" brushRef="#br0" timeOffset="4327.4589">3397 228 256,'16'-6'69,"-2"4"-3,0-3 0,1-1-4,4 0-17,-2-2 18,0 0-23,0 0 2,-3 1-16,4-1 2,-1-2 12,0 1 4,0 1-17,-6 0 12,6-4-15,-3-1-4,3 3-3,-1-3-5,4-1-4,-3 4 8,1-6-5,-1 4-2,0-3-4,0 0 16,2 0-9,1 0-4,-6-3 7,3 2-8,-3 5 0,-6-2 17,1 3-11,-1-1 10,-2 3 2,-1-3 4,1 0-4,-3 4-1,0-3 3,-1 0 1,1-1 0,-3 3-3,-3 1 4,1-3-10,2 2 8,0 8 0,-12-9-3,10 4-4,2 5-6,-14-2-2,14 2 3,-20-3 0,20 3-3,-25 7 1,13-1-1,-7 0-2,-1 2 6,3 6 2,-2-3-12,-1 5 4,5-1-1,-2 3-2,0-3 10,3 2-7,0 4-4,3-2-3,-1 2 3,-2-1-2,6 3 8,-1-4-7,-2 4 2,3-1 1,-1-1-2,1 0-2,2 1-1,3 0-1,-2-2 6,-1 0 4,3 3-14,-2-3 7,-1-1-2,2-1 0,-2 5-5,1-2 7,-4-1-5,4-1 1,-1 2 0,0-1 8,-5 0-7,0-5-3,5 0 0,-10 5 2,4-8 1,1-1-6,-6 4-3,6-3 0,-3-2 14,3-5-8,2 2 7,-2-1-6,0-1 4,1 0-9,-1-2 5,0-1-1,-4 0 0,4-2-1,0 0-4,-3-2 9,6 2-7,-4-5 2,4 2-6,-1-2 6,-2 1-3,6-2-2,-4 0 1,1-2-1,5 0-2,-3-2 4,4-1-9,-1 4 7,0-5-8,3 4 8,0-2-3,0-2 0,3-1-5,2 0 1,4-2 1,-1-2-5,6-1 9,-3 1-4,4 0-4,-1 3 0,5 0 2,-5-1-1,3 2 0,6 1-7,-11 0-5,5 2-12,6 1-4,-4-1-2,4 0-10,2-1-17,-3 5-80,1-2-181,-1 0 56</inkml:trace>
          <inkml:trace contextRef="#ctx0" brushRef="#br0" timeOffset="4984.4102">4542 39 264,'0'0'151,"0"0"-34,0 0-7,0 0-2,-14 5-10,14-5-7,-12 9 5,3-1-16,-10 9-7,2-6-4,-3 7-8,-11 10-8,6-6-3,-3 6 3,-3 2-17,-1 0 2,1 0-7,-3 0-3,0-2 0,1-1-1,-1 4-11,2-6 7,1 0-6,5-5-4,4-2 0,2-1-1,1-4-4,2-1 1,3-2-3,3 0-6,1-4-8,1 1-10,4-5-11,-4 4-11,4-4-9,5-2-10,-6 6-12,3-2-13,3-4-18,0 0-65,0 0-195,0 0 58</inkml:trace>
          <inkml:trace contextRef="#ctx0" brushRef="#br0" timeOffset="4686.332">4194 63 341,'9'-2'109,"-9"2"-13,0 0-8,0 0 3,0 0-3,0 0-1,5 10-7,-8-3-11,3 4-2,0 2-8,0-4-3,-2 11-16,2 3 1,2-2-2,1 1-3,-3-2-5,3 3-4,0 0-5,0-1-1,-3 0 2,5-2-9,-2 1 10,0-1-9,0 1-10,-1-3 1,4-2-7,0-1-5,-1 6-19,-2-7-5,3 2-2,-4-7-17,1 2-10,-3-1 3,3-2-15,0 0-2,0-2 1,-3 0-8,3-4-42,-3 3-147,0-5 46</inkml:trace>
          <inkml:trace contextRef="#ctx0" brushRef="#br0" timeOffset="5283.0641">4729 327 214,'6'4'125,"-6"-4"-11,0 0-8,2 2-8,-2-2-8,0 0-6,0 0-4,0 0-2,6 2-8,-6-2-2,0 0-14,0 0-1,0 0-7,17 0-8,-17 0-6,17-2 4,-6 0-6,3-2-2,-3 2-11,12 0 12,-1-4-6,-5 2-10,6-2-1,-1 4-1,-1-3-9,2 3-26,5 0-5,-3-2 0,-5 2-21,2 0-6,-2-1-25,-6 3-3,-3-2-64,-3 2-177,-8 0 54</inkml:trace>
          <inkml:trace contextRef="#ctx0" brushRef="#br0" timeOffset="5759.5802">5354 335 295,'5'-8'93,"4"4"-8,-3-4-25,2-2 8,-2 3-12,2-3-14,6-5 8,0-3-4,3 3-11,-3-3 1,0 1-7,3-3 0,0 2-6,-2-4 5,2 4 9,8-10-8,-8 4-3,3 0-5,-3 5 0,-1 1-5,1-3 7,0 4 4,-3-3 1,0 3 4,0 2 7,-4 0 2,-1 4 7,-1 1 10,-2 4-1,-1-2 6,1 1-6,-3 3-3,2-2-9,-2 5 0,-3 1-11,3-7 2,-3 7-8,0 0 0,0 0-1,0 0-5,0 0 5,0 0-2,-6 25-1,-2-9-1,-3 5 2,-1 1-4,-6 11-2,1-6 1,0 12-5,1-8 1,-4 5-4,6-8-2,-6 7 3,3-2-6,0-6 2,6-2 3,0-5-10,0 3-10,0-2-7,-2 1-9,4-2-10,-2 0-17,3 0-10,-1-5-5,4-2-12,-1 0-11,3-5-12,1 1-6,-1-1-5,0-4-74,3 1-219,0-5 66</inkml:trace>
          <inkml:trace contextRef="#ctx0" brushRef="#br0" timeOffset="6488.5345">6126 78 319,'3'-7'119,"0"-3"-21,2 2-10,1 2-2,0-7-4,-1 3-11,4 0 0,-1-1-8,0-7-14,4 6-6,2-3 2,-3-1-4,6 1-5,-3-1-3,0 1-1,3 1 0,-3-3-2,0 8-6,-4-2 4,1 1 0,-3 3-6,-2 1 6,2-1-7,1 3-10,-4 0 2,1 0 3,-6 4-4,8-6 0,-8 6 4,0 0 13,0 0-7,0 0 6,14 9-2,-11-4-2,0 4 2,-3 1 3,-3 1 2,0-3-6,1 17-2,-10-3 3,4-1-1,-9 13 1,-3 4-6,-5-6 1,1 6-5,-4-3 4,-3-2-3,0 0-2,1 2-4,2-6 4,-2 4-7,-1-5 5,3 0 2,0 0-2,3-9 0,2-5 1,4 1-4,5-5-4,0-1 4,2-4 1,2 3-2,2-3 5,0 3-3,2-6-4,0-2-1,1 2-6,5-2-3,0 0-5,0 0-5,-14-4 0,14 4 0,0-13 1,0 5-2,5-2 1,-2 0 3,3-2 1,5-9 3,0 4-2,0-1 2,2 4-4,1-1 2,-5-1 5,2 7-5,-3-3 4,1 6-2,-1-2 1,0 0 0,4 3-3,-4-3 5,-2 4 0,-1 1-3,1-1 6,0 0-4,-1 4 3,1-2-4,-6 2 2,14-2 13,-9 0-12,-5 2 0,0 0 3,17 4 6,-11-2-1,0 2-2,-1 0 4,1 1-1,2 1 3,-2 1 0,-2 3 1,2 0-9,2 0 4,-2 0 5,-1 0-6,7 8 1,-4 0-6,0 0 8,1-4-4,-4-1 0,1-1 0,2-5 2,-2 1-1,-3 6 1,3-8 0,-1 2-4,1-3 2,-3 3-3,2-6 0,-2 4 4,3-3-2,-1 1 3,1-4-4,-1 2-3,7-2 7,-1 0-3,0 0-4,3-2 0,7-2 0,5-3-2,-4 3-10,6-4-9,11-7-16,-8 5-12,0 0-30,4-3 1,5-5-20,2 3-27,-3 1-89,0-4-255,-4 1 75</inkml:trace>
        </inkml:traceGroup>
      </inkml:traceGroup>
      <inkml:traceGroup>
        <inkml:annotationXML>
          <emma:emma xmlns:emma="http://www.w3.org/2003/04/emma" version="1.0">
            <emma:interpretation id="{F9E5BED5-945F-4A55-A9C8-7FE31F558FBA}" emma:medium="tactile" emma:mode="ink">
              <msink:context xmlns:msink="http://schemas.microsoft.com/ink/2010/main" type="line" rotatedBoundingBox="1546,4260 4725,4521 4618,5824 1438,5562"/>
            </emma:interpretation>
          </emma:emma>
        </inkml:annotationXML>
        <inkml:traceGroup>
          <inkml:annotationXML>
            <emma:emma xmlns:emma="http://www.w3.org/2003/04/emma" version="1.0">
              <emma:interpretation id="{9C8201DE-9AEF-4CE0-9207-EB0D59AD2152}" emma:medium="tactile" emma:mode="ink">
                <msink:context xmlns:msink="http://schemas.microsoft.com/ink/2010/main" type="inkWord" rotatedBoundingBox="1546,4260 4725,4521 4618,5824 1438,5562"/>
              </emma:interpretation>
            </emma:emma>
          </inkml:annotationXML>
          <inkml:trace contextRef="#ctx0" brushRef="#br0" timeOffset="7869.3881">382 1520 238,'0'0'79,"0"0"-8,0 0-8,0 0 1,0 0-15,0 0 2,0 0-9,0 0 4,0 0-10,0 0-4,0 0 4,0 0-8,0-22 12,-1 18-5,1-4-3,0 3 17,-3-2-15,3 1 0,-3 0-4,3-3 6,-3 1 2,3 3-4,-3-1 3,1 2 6,-1-5-12,-3 3-11,3 2 5,-2-1 1,2 2-12,-3-2 9,6 5-9,-11-4-2,3 4-6,8 0 7,-23 6 2,12 0 0,-6 3-7,-5 4 2,2 4 2,-11 9 0,7-8-1,2 1-2,2-1-7,-5 10 3,2-6 1,6-2 2,1 1-6,-1-6 4,6 5 3,-3-5-1,2 3-3,4-6-2,1 0-1,1-1-2,1-1 6,2 0-5,-3 0 2,3-3-3,1 1-6,4-4-2,-2 3 9,0-7-9,3 7-2,0-5 4,-3-2-11,8 5 7,-8-5-5,16 0-5,-5 0-3,0-3 3,1-1-4,2 1 10,8-8-9,-2 2 11,2-4-10,1 1 13,13-7-1,-13 0-6,0 1 5,11-5-2,-9 0 4,-5 7 15,-6-2-1,3 3-21,0 0 16,-3 5-1,0-5 12,-3 3-2,-2 1 8,-2 3 5,1 0 7,-5 5 6,2-3 1,-2-1 11,0 4-14,0 0-1,-3 3-2,6-7-1,-6 7-5,0 0-4,0 0 2,0 0-2,0 0 1,0 0 4,-3 18-10,-3-8 4,3-1-1,-8 12-2,0 2-4,1-4 0,-1 4 1,0 0 0,2-1-5,-2 4 5,0-7-4,2 4-3,1-3-1,5 1-2,-5-6 3,2 0 2,0-3-2,3 1-1,1-4-5,-1 2 1,3-3-2,0 0 1,-3 1-7,6 1 0,-3-3-7,3 1 2,-1-3-2,1-1-7,3 2 2,0-2-2,-1 0-10,4 0 8,-1 0-15,6-2-2,-3-2-7,3 0-1,9 0-24,-2-6-18,4 2-11,3 0-70,-3-2-202,-2-2 60</inkml:trace>
          <inkml:trace contextRef="#ctx0" brushRef="#br0" timeOffset="8580.699">786 1896 350,'9'5'132,"-9"-5"-12,0 0-13,11 3-7,-5-3-4,-6 0-6,16 0-4,-7 0-19,2 0 1,0 0-3,1 0-5,-1 0-10,3 0 0,-3 0-8,3-3-8,9 3 0,-7 0-9,-1 0-1,-3 0 0,-1 0 2,3 0 0,0 0-5,-2 0-3,-1 3-5,3-3-5,0 0 2,-3 0 1,3 0-3,-2 1 0,-4-1-5,3 0-15,0 4 0,-2-4-20,-1 0-13,3 0-17,-11 0-16,16 0-4,-10 0-18,-6 0-71,11 0-203,-11 0 61</inkml:trace>
          <inkml:trace contextRef="#ctx0" brushRef="#br0" timeOffset="8270.3985">873 1572 236,'0'-7'111,"0"7"8,0 0-30,0 0-10,0 0-7,0 0-4,0 0-14,0 0 9,0 0-8,0 0-6,0 0 5,0 0-9,0 0 3,0 0-5,0 0 0,0 0 4,0 0-7,0 0-1,0 0-4,0 0 7,0 0-8,0 0-7,0 0 1,0 0-6,14 15 7,-8-14-5,0 2-4,2 3-5,3-4 5,1 2-3,2-1-2,5 0 3,-3 2-8,6-3 4,1 1 4,-4-1-3,4 1-2,-4-3-8,1 2-4,-3-2-5,0-2-4,-6 2-6,0 0-7,0 0-11,-1 0-2,2 0-16,-4 0-6,3 0 1,-11 0-6,11 0-9,-11 0-13,9 2-7,-9-2-58,3 5-177,-3-5 54</inkml:trace>
          <inkml:trace contextRef="#ctx0" brushRef="#br0" timeOffset="8938.257">1557 1750 214,'0'0'148,"0"0"-15,0 0-24,0 0-12,0 0 10,0 0-19,0 0-14,13 0 5,-13 0-10,0 0-5,11 0-7,-11 0-1,0 0-12,17-3-6,-17 3 3,14-2-5,-3 2-13,3-3 5,-5 1 3,5 2-6,-3-2-6,3 2 7,-3 0-7,3 0-6,0-6-4,0 6 9,-2-2-18,-1-1-2,1 3-21,0-1-8,-1 1-21,0 0-13,-2 0-15,-9 0-21,19-3-64,-13 3-197,-6 0 61</inkml:trace>
          <inkml:trace contextRef="#ctx0" brushRef="#br0" timeOffset="9405.7516">2084 1697 264,'8'-8'103,"1"4"-16,-1-2 2,0-1-9,12-6-5,-9 3-10,1-2-12,0 4 19,2-7-12,6 0-1,0 0-11,-1 0-2,-2 0-1,0-3-1,3 2 0,8-13-2,-6 9-6,-6 2-7,0 1 1,-2 0 8,0 4 0,1-5-3,-4 8 11,-3-2-8,1-1 10,-1 5-3,-2-1 9,-1 1-1,1 4 1,-3-3-7,0 2 2,-1 3-4,1-4-3,3 4-8,-6 2-1,5-4-5,-5 4-1,3-5-9,-3 5 1,0 0-4,3-3 1,-3 3 0,0 0-6,0 0-1,0 0 5,0 0-11,0 0 6,0 0-7,-8 20 5,5-13-1,-3 6-1,1-3 1,-7 13 0,4-2-2,-3-2-3,-1 1 6,1 2-2,3 4 0,-9 7-2,6-3 1,2-5-1,-2-4-5,3 1-8,-2 0 6,1 2-11,1-2-2,-1-5-8,1 5 1,2-1-12,-2 2-6,0-7-13,-1 5-8,1-6 1,2 5-20,-2-4-11,2-4-10,0-2-9,1 0-91,2 0-240,-3-2 69</inkml:trace>
          <inkml:trace contextRef="#ctx0" brushRef="#br0" timeOffset="9662.8038">2044 1994 256,'0'0'138,"0"0"-23,0 0-2,0 0-9,0 0-2,0 0 0,0 0-10,0 0-5,0 0-8,31-5 0,-11-3-2,5 0-12,1 4-3,14-6-1,2-3-7,3 3-11,0 2 0,-4 1-4,1-3-5,3 0-4,-6 2-7,1 2-2,-8 2-6,-7 2-1,-2-1-13,2 3-26,-8-2-11,0 2-21,-3-3-24,-6 3-20,3 3-98,-5-3-237,-6 0 70</inkml:trace>
          <inkml:trace contextRef="#ctx0" brushRef="#br0" timeOffset="11089.1028">3124 2169 255,'0'14'109,"-5"-5"-22,2 3 1,-3-1-1,1 1-11,-4 6 6,-2-1-20,0 4-8,-3-1-8,0-2-1,-1 1 3,1 2-7,0-3-5,-2 1-7,-4-1-4,6-3 1,-2 2-3,0 1-10,-1-6-12,3 3-12,2-1-19,-2-6-11,6-2-17,0 2-10,-1-3-56,1 0-146,2-2 46</inkml:trace>
          <inkml:trace contextRef="#ctx0" brushRef="#br0" timeOffset="10756.7417">3074 1258 225,'5'-6'96,"-5"6"-17,0 0-10,0 0-15,0 0 0,0 0-3,0 0-11,0 0 1,0 0-9,0 0 2,0 0-2,0 0-4,0 0 0,0 0-3,0 0 5,0 0-7,0 0-2,0 0-6,0 0-1,0 0 4,0 0-6,0 0 4,0 0-13,0 0-8,0 0 7,0 0-12,0 0-12,0 0-6,0 0-17,0 0-17,0 0-39,0 0-119,0 0 38</inkml:trace>
        </inkml:traceGroup>
      </inkml:traceGroup>
    </inkml:traceGroup>
    <inkml:traceGroup>
      <inkml:annotationXML>
        <emma:emma xmlns:emma="http://www.w3.org/2003/04/emma" version="1.0">
          <emma:interpretation id="{F9AE62D4-B913-4A31-B93F-4C205FB5F9AB}" emma:medium="tactile" emma:mode="ink">
            <msink:context xmlns:msink="http://schemas.microsoft.com/ink/2010/main" type="paragraph" rotatedBoundingBox="808,5596 9165,5760 9142,6945 785,6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51A22A-91ED-46B4-B286-219AC5DF6494}" emma:medium="tactile" emma:mode="ink">
              <msink:context xmlns:msink="http://schemas.microsoft.com/ink/2010/main" type="inkBullet" rotatedBoundingBox="794,6358 1369,6370 1366,6545 790,6534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 timeOffset="18624.2909">-691 3275 263,'0'0'59,"0"0"-8,0 0 0,0 0 2,0 0 2,0 0-17,0 0 5,0 0-3,0 0-6,0-5 9,0 5 0,0 0-13,0 0 0,0 0-4,0 0 2,0 0-11,0 0 1,0 0-1,0 0-1,0 0-2,0 0-3,0 0-2,0 0-3,3-5 3,-3 5 4,0 0-5,0 0-2,0 0-2,0 0-2,9-2 5,-9 2-6,5-3 8,-5 3-2,9-5-6,-4 2 2,6 1-2,-2-3 5,-1 0-7,3 2 8,11-4-12,-6-1 8,10 0 2,-4-2 2,3 6-7,-2-7 4,2 7 0,0-7-4,13 1 5,-10 2-8,3 2 6,-8 0-2,2 2-1,-8-2 1,3-3 1,-4 5-8,1 2 6,-4 0 9,-5-3-10,4 5 1,-7-2-4,4 2 4,-9 0 28,8 0-23,-8 0 2,0 0-2,11 0 4,-11 0 1,0 0 3,0 0 3,0 0-7,0 0 14,0 0-5,0 0-1,0 0-3,0 0-4,0 0 21,0 0-19,0 0-6,-22 11-2,13-7 5,-2 0-1,0-1 1,4-1 2,-4 1-1,-3 2-5,0-3-1,-6 6 5,0-4-4,6 4-12,-3-4 4,-2 0 12,-4 1 3,9 0-2,-3-2 1,-1-1-6,1 3 13,3-2-3,0-3-1,0 0 2,3 0-2,0 0-1,-1 0 6,1 0-9,-3 0-3,6-3 6,-4 3-3,-2 0 1,6-3-4,-3 3 1,2-2 3,0 2 0,3-2 1,6 2-10,-14-3-1,8 1-1,6 2 0,-14-3 5,9 3-10,5 0 12,-9-5-10,9 5-1,-11-2 7,11 2-11,-11 0 16,11 0-1,-9-2-13,9 2 8,-5-4 2,5 4-4,0 0 3,-12-2-4,12 2-1,0 0-4,-5 0 2,5 0-2,0 0 0,-9-2 7,9 2-2,0 0 11,0 0-13,-5-4-3,5 4 5,0 0-11,0 0-3,0 0-5,0 0-4,0 0 3,-6-4 2,6 4-7,0 0-8,0 0 0,0 0-10,0 0 0,17-2-4,-11-2-12,5 2-4,3 0-8,8-3-63,1 0-162,-1-2 49</inkml:trace>
      </inkml:traceGroup>
      <inkml:traceGroup>
        <inkml:annotationXML>
          <emma:emma xmlns:emma="http://www.w3.org/2003/04/emma" version="1.0">
            <emma:interpretation id="{682DB946-EA84-4B08-B510-7BC1376AF827}" emma:medium="tactile" emma:mode="ink">
              <msink:context xmlns:msink="http://schemas.microsoft.com/ink/2010/main" type="line" rotatedBoundingBox="1785,5615 9165,5760 9142,6945 1762,6801"/>
            </emma:interpretation>
          </emma:emma>
        </inkml:annotationXML>
        <inkml:traceGroup>
          <inkml:annotationXML>
            <emma:emma xmlns:emma="http://www.w3.org/2003/04/emma" version="1.0">
              <emma:interpretation id="{988F217D-BC7B-465D-92E4-EA0B56950A49}" emma:medium="tactile" emma:mode="ink">
                <msink:context xmlns:msink="http://schemas.microsoft.com/ink/2010/main" type="inkWord" rotatedBoundingBox="1785,5615 3516,5649 3494,6767 1763,6733"/>
              </emma:interpretation>
            </emma:emma>
          </inkml:annotationXML>
          <inkml:trace contextRef="#ctx0" brushRef="#br0" timeOffset="19504.3965">729 2764 264,'0'0'103,"0"0"2,0 0-4,0 0 8,0 0-15,0 0-11,0 0-10,0 0 10,-9 26-12,4-14-1,-6 8-6,-1 1 11,-7 12-17,-1-9-2,-5 9-14,2-2 2,-2 1-1,4-2-5,-2 3-2,-2-6-4,0 6-6,-3-6 4,0 4-6,5-8 4,1-5-9,6 0 0,-3-2-3,2-3-1,0 2-3,0-3-2,6 0 10,2-6-20,1 2 1,2-1-13,1-1-12,-1-4-12,1 0-11,2 1-17,3-3-13,-6 2-28,6-2-87,0 0-228,0 0 68</inkml:trace>
          <inkml:trace contextRef="#ctx0" brushRef="#br0" timeOffset="19164.4131">385 2948 264,'0'0'166,"3"-7"-19,-3 7-17,2-8-9,-2 8-11,0 0-16,0 0-7,3-2-12,-3 2-12,0 0-2,0 0-8,0 0 0,3-2-12,-3 2-7,0 0-7,0 0-4,0 0 4,0 0-4,0 0-3,0 0-11,0 0 17,0 0-9,0 0 2,14 12 0,-11-5-3,3 3-6,-1 0 4,1 3 0,-1 5-2,1 1 0,-3-3-1,2 4-3,1 2 0,0-2 2,-1 3-3,1 0 2,-1-1-1,1 3-2,-3-2 2,3 1 2,-4-5 0,4 4-13,-3-3 8,2-3 2,-2-4-4,0-1-3,0-2-4,-3 0-2,3-2-7,-1 0-1,-2-4-7,3 4-5,-3-5-4,3 4-12,-3-7-8,0 5-7,3-2-1,-3-3-10,3 4-12,-3-4-18,0 0-69,0 0-199,0 0 60</inkml:trace>
          <inkml:trace contextRef="#ctx0" brushRef="#br0" timeOffset="20300.0283">1167 2478 352,'5'-4'138,"-5"4"-6,2-3-20,-2 3-5,0 0-18,0 0-4,0 0-11,6-5-4,-6 5-8,0 0-12,0 0-3,2-5-3,-2 5-8,6-2-2,-6 2-4,6-6-4,-6 6 6,5-6-4,1 4-7,2-4-2,1-2 4,-1 2-5,0-1-1,4 2-4,-4-2 3,1 4-4,2-4 0,-3 2 4,1 2-4,-1-2 4,0 3-4,-8 2 1,17-2-2,-8 0-2,-9 2 6,14 0-2,-14 0 5,11 4-1,-11-4 2,7 7-3,-7-7 10,6 8-6,-6-1 2,2 3 0,-2-1-3,0 2 2,-8 12-3,1-3 3,1 3-7,-2-3 1,-6 0-2,-9 10-2,4 3 1,-1-10-3,6-4 1,-3-6 2,0 2-5,3-2-2,-2 2 3,2-4-5,4-3-6,-2-2 10,4 4 0,0-5 1,-1 1-3,1-2 4,-1 0 0,4 2-1,-1-6-3,0 2 0,6-2-5,0 0 0,-11 0-9,11 0 7,0 0-4,-8-8 5,8 8-5,0-8 3,0 2-1,0-2-4,3-1 0,2 1 2,-2 1 0,0-1 0,2-3 3,1 7-2,0-7-2,-3 7-1,2-4-1,1 3-2,-3 0 6,2 0-2,1 2 1,-6 3-3,8-1 3,-8 1 3,0 0 6,11 0-6,-11 0 2,0 0-4,14 4 5,-14-4-5,8 8 7,-6-4-7,4 4 7,2-1 0,-2 1-2,-3-1-4,0 0 3,2 5 4,-2-5-5,0 3 5,0 0-5,5-3 4,-2 1 0,-4 2-3,4-6 5,0 7-6,-3-6 4,-1 5 0,4-5 2,-3 0-15,0 0 11,-3-5 3,8 9-1,-2-5 3,-6-4-8,5 4 10,-5-4-2,11 2-1,-11-2-1,12 4 1,-12-4-2,19 0 2,-7-6-5,-1 2-1,-11 4 5,24-5-3,-10 2-5,-6-2 5,15-2-15,-7 2-11,-4 2 3,2-2-20,0 0-6,-6 4-11,-8 1 0,23-4-8,-12 1-23,0 6-10,-11-3-11,17 0-75,-17 0-222,11 4 68</inkml:trace>
          <inkml:trace contextRef="#ctx0" brushRef="#br0" timeOffset="21054.3972">1414 3202 256,'0'0'94,"0"0"-15,0 0-7,0 0-14,0 0-5,0 0-1,0 0-9,0 0-5,0 0 7,-11 2-18,11-2 6,0 0 0,0 0 2,0 0-3,0 0-3,0 0-4,0 0 2,0 0-6,0 0 7,0 0-9,0 0-3,0 0 10,17 14 2,-17-14-1,11 4 0,-6-2 7,7 2-3,-4 0 2,15 0-4,-7-3-2,10 2-8,-1-3-3,-1 2 3,1-2-10,20 0 10,-14 0-9,-3-2 2,-3 2 2,-2-3-2,1 3-9,1-1 7,-3-3 2,4 2-3,-4 0 1,-2-2-4,-6 4-5,0 0-2,-3-2-6,-11 2-7,17-2 7,-17 2-7,14 0 2,-14 0-6,7-2-11,-7 2-7,0 0-13,0 0-4,11-4-15,-11 4-17,0 0-59,0 0-170,0 0 51</inkml:trace>
          <inkml:trace contextRef="#ctx0" brushRef="#br0" timeOffset="21344.922">1869 2913 325,'0'0'125,"0"0"-25,0 0 10,0 0-11,0 0-3,0 0 0,0 0-3,0 0-3,0 0-8,0 33-5,-3-23-6,-3 15-9,-2-2-6,2-1-3,-13 13-8,5 0 0,-6-2-8,3-6-3,6-1-6,-7 6 2,-8 4-4,7-4 1,2-4-2,3-5-10,0 0-13,3-3-18,-3 2-8,2-4-15,4 4-24,-3-4-15,2-7-26,4 6-93,-4-9-231,4 0 68</inkml:trace>
        </inkml:traceGroup>
        <inkml:traceGroup>
          <inkml:annotationXML>
            <emma:emma xmlns:emma="http://www.w3.org/2003/04/emma" version="1.0">
              <emma:interpretation id="{7DF62170-E958-4D18-9244-531BFE03B16C}" emma:medium="tactile" emma:mode="ink">
                <msink:context xmlns:msink="http://schemas.microsoft.com/ink/2010/main" type="inkWord" rotatedBoundingBox="4003,5972 9159,6073 9142,6945 3986,6844"/>
              </emma:interpretation>
            </emma:emma>
          </inkml:annotationXML>
          <inkml:trace contextRef="#ctx0" brushRef="#br0" timeOffset="22092.5021">2544 3222 264,'9'2'108,"-9"-2"-7,0 0-12,10 6-16,-10-6 7,0 0-7,8 6-6,-8-6-13,8 0 18,-8 0-22,12 1 3,-12-1-1,19-1-7,-5-3-5,6 0-8,0-2 2,-1-2-1,1-2 3,0-2-12,-1 2 2,0-2-4,0-2-2,1 2-12,16-11 10,-13 6-1,-4-3-8,1 8 11,-3-6-8,3-2-9,-5 2-3,5 1 13,5-8-3,-3 1 0,-5 5-4,-5 1 8,2-3 3,-6 2-1,0 1-1,-2 3 12,0 3-6,-1-2 8,-5 5-5,6-1 5,-6 2-5,0 0-7,-3-3 4,0 5-7,-2-2-2,-4 4 1,1-6-5,-3 8 11,2-1-2,-5 0-3,14 3 1,-34 3 2,12 0-2,2-1 2,2 4-4,1 1-2,-5 2 0,8 1 4,-6 3-5,3 0 1,-2-1 4,4 2-7,-1 5 1,2-4-3,-3 0 0,6 4 4,1 0 0,1 1-2,1-3-6,2 7 6,1-3-6,-4 2 5,6 15 2,1-10-5,-1-4-2,3-1 1,-3 0 3,6-1-6,-3 4 1,0-4 0,3 1 3,-3 0 3,5-3-8,-2 2 7,0 1-4,0-2 0,-1-1 3,-2-3-3,0 2-6,0-1 7,0-6-4,-2 1 4,-1 0-1,0-3-1,-3 3-7,1-2 6,-1-3 0,-2 3-8,-4 4 3,1-5-3,-6 3 1,3-2-2,3-7 1,-3 0 4,3 2-3,0-4 7,-3 1-7,14-3 2,-23-3 0,13 1-3,-1-1 3,0-2-6,2-1-2,-7-10 2,7-1-5,4 3 6,-4-6 0,3 1-1,4-4 4,-1 4 2,6-3-7,-3 5 2,2-6-1,4 5 2,0 4-3,-1-7 5,1 6 1,2 1-12,-2 0 14,0 4-12,-1 1 10,4-2-9,-4 1 3,4 4-4,-1-2-8,-1 0 0,2 0-3,7-4-12,-2 7-13,0-3 0,9 1-16,-1-1-17,-2 4-8,5-2 6,3 0-10,13 2-55,-7-4-179,-3 4 54</inkml:trace>
          <inkml:trace contextRef="#ctx0" brushRef="#br0" timeOffset="22725.2077">3877 2981 319,'0'0'166,"0"0"-16,0 0-24,0 0-8,5-5 0,-5 5-8,0 0-6,0 0-2,0 0-6,-16 25-10,4-8-6,-5 1-9,1 3 0,-18 10-7,6 2-5,-2-2-8,-3 2-6,-1-4 0,-5 5-11,-1-2 2,4 1-6,1 0-2,1-3 0,-3 0-4,4 0-5,-4-3-1,9 2-1,4-9-13,10-1-16,0-6-12,3-4-17,3-1-10,-1-1-18,4-1-7,-1-4-23,6-2-8,-6 8-16,6-8-85,0 0-250,0 0 73</inkml:trace>
          <inkml:trace contextRef="#ctx0" brushRef="#br0" timeOffset="22435.3991">3300 3072 344,'0'0'178,"5"-6"-13,-5 6-21,0 0-14,0 0-15,6-7-11,-6 7-4,0 0-16,0 0-4,0 0-6,0 0 2,0 0-9,0 0-3,17 19-5,-14-11-6,-1 2-2,8 11-7,-1-4-4,-4 3-2,6 0-3,1 1-1,-4 2-3,17 9-4,-13-7-3,4 0-5,-4-5 5,5 0-10,-1 0-1,7 11-12,-1-6-13,-6-5-8,-2-5-7,3-3-13,-3 3-16,0-1-14,3 0-3,-6-4-19,0-3-15,0 1-8,-5-4-6,0 5-71,-4-7-228,-2-2 68</inkml:trace>
          <inkml:trace contextRef="#ctx0" brushRef="#br0" timeOffset="23009.0628">3807 3325 264,'0'0'139,"5"6"-11,-5-6-14,0 0 2,3 7-29,-3-7 7,0 0-12,8 8 1,1-8-8,-9 0-2,17 8-5,-6-6-13,0 0-1,14 0-1,1 2-8,-2-3-2,1-1-5,3-1-2,17 2-8,-11-2-4,-9 1-3,0 0 0,-1 0-3,-2 0-6,-2-4-20,-3 4-17,-3 4-15,-3-4-9,3 0-16,-3 1-9,1 2-11,-1-3-4,-3 6-4,1-6-63,-9 0-184,17 2 57</inkml:trace>
          <inkml:trace contextRef="#ctx0" brushRef="#br0" timeOffset="23536.4191">4674 3282 231,'0'0'151,"0"0"-17,0 0-20,9-7-13,-9 7-17,0 0-6,5-7 1,-5 7 1,6-5-16,-6 5-9,8-8-1,-8 8-10,14-7-5,-8 1-3,1 0-4,4 2 3,-2 0-1,-1-4-14,12 0 6,-3-2-11,2-3 1,1 4-2,-3-3 3,2-2 3,4 0 1,-3 1-6,-2 0-7,1-1 0,15-8 3,-6 5-7,-5 0 6,-4 1-1,4 2-3,8-7-2,-7 4-4,-5-3 3,1 8 0,0-1 0,-4-2 7,-2-1-9,-2 4 7,-1 2 1,-3 0 9,-2 5 15,0 0 10,2 0-2,-8 5 1,8-10 0,-8 10-1,6-4-3,-6 4-7,0 0-4,0 0 3,0 0 0,0 0-3,0 0-2,0 0-3,0 0 8,-8 26-5,-4-9-3,-2 1-2,-8 13 2,5-4-2,-8 6-3,5 2-2,3 0 0,-8 4 1,7-2-4,-5 3-1,6-5-3,-2 3-2,5-2 5,-3-2-5,0 4-12,3-11-4,3-2-13,0-3-1,-1-3-15,4 1-19,2-6-6,1 2-14,-1-5-23,3-4-20,2 1-10,-2-4-105,3-4-278,0 0 80</inkml:trace>
          <inkml:trace contextRef="#ctx0" brushRef="#br0" timeOffset="24172.352">5698 2933 341,'5'-7'123,"-5"7"-21,6-8-4,-6 8-11,7-7-10,-7 7-6,11-11-7,-2 3-6,-1 0-4,1 2 0,2-2-4,0 1-8,-2-1 1,2 1-11,0-1 6,-3 0 1,4 4-3,-4-6-3,3 5 5,-2 0 4,-1-1-8,1 2 10,-1-4-7,-8 8-13,11-5 5,-11 5-8,0 0 2,14-5-4,-14 5 1,0 0 4,0 0 3,10 10 5,-7 0-6,-6-2 9,3 2-1,0 12-5,0 1-5,-7-4 0,-1 7 0,-4 10 0,-7 1-5,-1-2 3,0 0-4,-5 0-2,-3 4-3,0-8-2,-3 2 1,4-2 2,2-3-8,0-6 7,5-4-4,3-2 1,1-5-4,-1 5 3,3-7 0,0-1-3,0 0 5,2-4-4,5 0 3,-1 0-3,-3-4-1,11 0-1,-17 0-3,17 0-11,-14-4-4,8-2-2,1-2-6,5-2-4,-3 1-7,3-4-2,3-5-4,-1-2 1,4 3 6,0 2-1,2-3 0,0 2-4,-2 4 7,0 2 6,-1 0-3,1 2 5,-1-2 0,1 6 1,-2-4 1,-4 8 3,9-8-1,-9 8 6,8-4 4,-8 4-5,0 0 9,0 0 6,20 0 2,-20 0-1,11 6-4,-3 0 15,-2 2 0,5 0 5,6 6-7,-3-4 2,3 2-2,-3 4 1,-3 0-4,3-2-4,3 1 5,0 0 1,-4 1-5,4-4-1,-1 0 2,-4 1-6,2-6-1,0 3 3,3 4-3,-1-8-11,-4 2-7,-1-1 1,0-1-4,0-2-5,1-1-11,-1 0-11,-3-1-13,2 1-4,4-3-12,-14 0-10,23-3-102,-9 1-220,0-1 64</inkml:trace>
          <inkml:trace contextRef="#ctx0" brushRef="#br0" timeOffset="24692.1298">6316 3268 311,'0'0'104,"-6"10"-10,6-10-6,-4 4 1,4-4-5,-3 8-6,3-8-7,0 0 4,-3 6-7,3-6 2,0 0 0,0 0-5,6 10-9,-6-10 0,4 2-4,-4-2-10,17 5-6,-6-5-2,3 2-4,0-2 1,9 0-6,-1 0-4,1 0 3,2-2-23,0-1-19,-4 3-16,4-2-13,-2 0-14,2-4-16,0 6-28,-2-4-64,-1 0-199,-5 2 61</inkml:trace>
          <inkml:trace contextRef="#ctx0" brushRef="#br0" timeOffset="24490.6259">6411 3069 396,'0'0'188,"-8"-3"-29,8 3-23,0 0-13,0 0-17,0 0-14,0 0-10,-6-7-7,6 7-6,0 0-10,0 0-7,0 0-1,0 0-7,0 0-1,0 0-11,0 0-6,17-8 3,-17 8-1,20-2-2,-9-1-6,-11 3-2,22 0 0,-10-2-6,-12 2 5,22 0-4,-12-2-1,-10 2 1,22 0-4,-22 0-9,20 0-3,-20 0 0,17-4-12,-17 4 2,0 0-3,17 0-9,-17 0 1,0 0-8,14 4-10,-14-4-15,0 0-17,0 0-18,2 9-9,-2-9-85,0 0-219,-14 13 66</inkml:trace>
          <inkml:trace contextRef="#ctx0" brushRef="#br0" timeOffset="25127.6218">7284 2991 427,'0'0'195,"0"0"-25,0 0-20,0 0-17,0 0-12,0 0-9,0 0-3,0 0-11,0 0-4,-28 29-10,14-11-5,-5-2-5,2 4-9,-6 12-6,4-9-7,-1 0-5,9-3-7,-3 0 0,0 0-8,4 0 0,1 0-3,4-2-1,-4 0-5,1 0 0,2-4-5,4-1 3,-1 0-4,3-3 0,0-2-6,0 2 2,3-6-5,-1 3 1,-2-7 0,14 6-2,-2-2 0,-1-1-7,2-3-7,9-5-1,3 0 1,15-7-9,-1-4-3,-3 2-4,2-4 0,-1 0-1,2-4-4,3-1-2,-8-2 2,-2-1 3,-1-1 3,-3 4 2,-2-7 1,-7 6 3,-8-2 4,-2 8 0,-1-4 2,-5-2 10,0 3 6,-6 3 6,0 1 6,-5-3-4,-1 2 1,-5 0-3,-5 2-1,-4 6-1,1 4 0,-6 0-1,-13 1-6,-1 5-2,-3 3 3,3 7 1,4-4-12,4 2-10,-8 8-24,3-3-13,-1 4-31,10-3-35,6 6-132,-10-1-297,12 0 85</inkml:trace>
        </inkml:traceGroup>
      </inkml:traceGroup>
    </inkml:traceGroup>
    <inkml:traceGroup>
      <inkml:annotationXML>
        <emma:emma xmlns:emma="http://www.w3.org/2003/04/emma" version="1.0">
          <emma:interpretation id="{76602888-F69A-4050-A716-9AEE42A733DB}" emma:medium="tactile" emma:mode="ink">
            <msink:context xmlns:msink="http://schemas.microsoft.com/ink/2010/main" type="paragraph" rotatedBoundingBox="782,7094 10657,6989 10670,8199 795,8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A6A5C-B79A-4F70-A5B8-DE1F177F217C}" emma:medium="tactile" emma:mode="ink">
              <msink:context xmlns:msink="http://schemas.microsoft.com/ink/2010/main" type="line" rotatedBoundingBox="782,7094 10657,6989 10670,8199 795,8304"/>
            </emma:interpretation>
          </emma:emma>
        </inkml:annotationXML>
        <inkml:traceGroup>
          <inkml:annotationXML>
            <emma:emma xmlns:emma="http://www.w3.org/2003/04/emma" version="1.0">
              <emma:interpretation id="{FBCFFC72-DC61-4509-AD8D-1508A59F045C}" emma:medium="tactile" emma:mode="ink">
                <msink:context xmlns:msink="http://schemas.microsoft.com/ink/2010/main" type="inkWord" rotatedBoundingBox="783,7180 4528,7140 4539,8141 794,8181"/>
              </emma:interpretation>
            </emma:emma>
          </inkml:annotationXML>
          <inkml:trace contextRef="#ctx0" brushRef="#br0" timeOffset="26793.4917">-164 4027 260,'5'-2'98,"-5"2"-15,0 0 4,0 0-13,0 0 3,0 0-11,3-6 7,-3 6-3,0 0-12,0 0-3,0 0-25,0 0 7,0 0-3,0 0 1,0 0 2,0 0 5,0 0 4,-3 17 1,1-7-2,-4 3-3,-2 7 2,-4 0 6,1 3-7,-13 12 4,5 3-7,-4 0-6,-2-4-4,2 9 3,-2-4-1,-3-2-3,0 4-1,4-2-4,-4-1-5,0 3 4,3-4-4,-3-6-3,2 2-2,1-5 2,5-3-2,2-6 0,4 0-3,-3-1 2,6-6 2,0-4-2,2 1-3,4 0-7,-4-4 8,4-1 4,-1-2-7,0 4-3,6-6-2,-8 0-6,8 0-7,0 0-4,0 0 11,-14-8-17,11 4-2,3-6-4,0 2 0,0-5-1,0 3 6,6-10 1,-1 1-2,1 3 12,2-4-12,-2 7 3,2-2-4,-2 3 12,0-1-5,-1 3 8,4 4-8,-4-6 3,1 3-3,2 1 8,1-2 3,-4 3-5,4-1 1,-1 4 0,4-2 4,-5 3-6,-7 3 2,14-1 2,-9 1-3,-5 0 1,17 4 13,-6 0-7,-5-2-1,5 2 8,-5 1-4,5 0 2,-3 2-8,-2 1 4,5 0 2,-2-3 4,-1 4-6,1-1 0,2 1 4,-3-3 10,1 2-8,-1-1-5,0-1 2,4 1 3,-5 1-8,4-4 4,0 1 4,0 3-8,3-6 10,0 5-1,9-3-1,-3-2-4,2 3 6,-5-2 1,-3-3-5,0 2-3,0-2 1,-1-2 7,1 2-3,-3-3 6,11-2-1,-8 0-11,3 4 5,-5-8 5,-1 4-4,-3 1-1,3-4-1,-2 0 0,-1-3-2,4-4 3,-1 3 1,3-6-4,-9 3 3,7-2-3,-5-6 1,1 3-2,1-2 6,-1-1-1,-2 1-2,-1 1 1,4-4 6,-4 5-10,-2-2 2,0-4 9,-3 1-12,3 2 9,-3 0 9,0-1-9,-3-1-4,0-16 4,-3 12 2,-2 3-4,2 4 9,-5-4 4,3 4-11,-6 2 8,4 0-5,-7 2-3,-3 1 5,3-1 5,-2 5 1,-4 3-8,-2 0-2,3 2 9,-6 4 20,-10-1-11,1 5-1,-5 0 4,8 7-6,3-1-3,3 0 2,-7 8-4,7-2-1,3-2 0,5 3-3,1 4-2,-1 1-1,3-3-7,0 3 6,0-1 1,8 3-4,-3-2-1,4-1-2,-1-4 1,1 7-4,2 0 4,4 0-1,-1-8 0,3 8 0,5-5-6,-5 1 4,6-7-2,2 5-5,1-4 2,5 5-6,-1-5 1,6 3-4,6-3-1,-5 0 0,22 0-8,0 0-7,-11-3-3,10-2-13,1-2-14,0-3 4,0-3-12,2 3-13,-2 0-19,3-7 2,-3 4-19,-8-2-82,-6 2-235,-4-1 69</inkml:trace>
          <inkml:trace contextRef="#ctx0" brushRef="#br0" timeOffset="27239.445">263 4466 279,'8'4'142,"-8"-4"-21,11 7-17,1-6-15,-1 2 1,11-3-9,-2 4-11,5-2-5,-1-2-10,1-2-3,20-2-6,-8 1-6,5-2-7,-14 1 2,-1 1-4,-5-1-6,-2 8 0,-6-8-8,0 3 1,-6 1-6,-8 0-1,14 0 4,-14 0-2,6 5-4,-6-5 1,0 7 2,0-7-3,-11 16-5,2-12 9,-8 12 4,-5-1 0,-1-2 2,-14 9-6,3 1 4,0-4 7,-2 3 8,5-6-4,6-3 14,2 0-5,8-5-2,-2-1-5,6 4 0,-1-10-9,4 4-3,-1 0-2,4 0 7,-1 0-11,3 1 3,3-6-2,0 7 3,0-7-1,6 5 0,-6-5-3,11 3-5,0-3 0,1 0-6,-1 0-7,13-3-16,1 3 8,-2 0 2,2-4-8,3 0-10,-6 2-15,4 0-13,-4-2 1,1 0-19,-2 1-17,-7-2-12,0 5-90,-3-5-231,0 3 67</inkml:trace>
          <inkml:trace contextRef="#ctx0" brushRef="#br0" timeOffset="28197.702">1451 4260 268,'0'0'87,"8"7"-6,-8-7-12,0 0-8,0 0 0,0 0 4,0 0-6,0 0-6,0 0 16,0 0-10,0 0-1,0 0-7,0 0 4,0 0 1,0 0-10,0 0 7,0 0-18,0 0 3,0 0 1,0 0-6,20-10 8,-20 10 3,2-5-1,-2 5 5,0 0 2,0-8 9,0 8-5,0 0 5,0-7-4,0 7-3,0 0-4,0 0-2,-2-10-4,2 10-2,0 0-3,-9-2-5,9 2-4,-14-2 2,14 2-5,-22 4 2,-1 4 0,4 1-5,-1 4-4,-1-1 2,-2 4-3,6 2-4,-13 6 4,7 2-4,-2 4 1,5-4-6,-2 3 2,3 2 1,5-1 0,3-5-2,0-3-1,-6 14-1,3-2-3,3-6 0,5-3-4,1-2-3,2-1-1,0-3-3,0 3-8,3-4-1,0-3-5,3 1-2,3-4-2,-1-3 4,1-1-1,-1-1-3,1 1 1,3-4-5,-4 2 6,6-3-3,1-3 0,-1 1 1,-11-1-3,21-1 0,-7-2 2,-3-3-6,0 4 6,12-8-7,-3-2 14,-4 2-6,-2 0 2,3-4 3,-8 0 1,2 4 5,-3-3 2,1 4-6,-4-5 3,4 0 1,-4-1 2,-5 5 10,3-3 2,0 0 5,-6 1-8,0 1 13,-2 2-4,-1-1 7,3 2-8,-5 2 8,-3-1 0,-1 2-5,1 1 5,-3-1-3,0 2-6,3 3-5,11 0 6,-25 3 0,13-1-10,1 1-3,0-2-16,0 6-22,2 1-19,1-5-25,1 4-24,1-3-84,3 0-236,3-4 69</inkml:trace>
          <inkml:trace contextRef="#ctx0" brushRef="#br0" timeOffset="28819.3901">1962 4201 433,'1'-4'224,"-1"4"-39,0 0-23,3-7-18,-3 7-15,0 0-17,0 0-12,0 0-9,0 0-7,0 0-8,0 0-5,-13 19-4,5-7-12,-1-4-5,-2 11-4,3-4 1,-1 3-9,1 1-6,-1-1-3,1-3-3,2 7-1,1-6-8,-1 4 0,3-6 3,-2 2-7,5 4 0,0 1 2,0-2-7,0-1 0,0-6-5,2 3-9,1-4-2,3 1-2,-3-5-3,5 4-3,-2-4-10,-1 1 8,1 2-2,2-5-1,-2 3 2,2-7 0,1 2 1,-3 1-10,-6-4 5,22 0 9,-12-7 0,1 6-2,11-7 2,4-5 4,-7 0-2,4-2 2,-3 4 0,2-4 1,-2 1 1,-3 2 0,9-19 1,-3 12 12,-4 1-13,-2 1 5,-3 0 0,0 3 4,-3 2-6,1-1 9,-4 3 4,1-1 4,-4 4 14,1-1 12,2 4-4,-5-3 8,0 1 5,-3 6 0,8-10 1,-5 7-3,-3 3-1,6-6 0,-6 6-3,2-6-5,-2 6-2,0 0-2,6-4-4,-6 4-6,0 0 0,0 0-4,0 0-2,0 0-2,0 0 4,0 0-7,-20 19-3,12-11 4,-3 9-1,-3 0-3,0 4-1,0-1 3,-6 14-4,-2-3-1,2 2-1,0 0 2,-2 2-2,6-8-1,-1-5-3,3-1-4,-5 10-9,5-4-2,0-2-9,0-7-3,2 4-6,1-4-6,-3 2-8,3 0-10,2 0-6,1-5-5,0-4-16,2-1-15,3 0-12,-2-4-12,2 2-5,0-2-12,3-6-80,-1 7-260,1-7 75</inkml:trace>
          <inkml:trace contextRef="#ctx0" brushRef="#br0" timeOffset="29168.4587">2655 4545 284,'0'0'164,"0"0"-29,0 0-15,0 0-14,0 0-14,0 0-2,0 0-9,0 0-1,3 4-9,-3-4-4,0 0 1,0 0-7,8 4-2,-8-4-8,0 0 2,0 0-7,17 0 1,-17 0 3,14 0 0,-14 0-6,23-7-3,-12 6-3,3-3-4,7 0-4,2 1-1,-7-1-4,7 0-4,-1 2-6,-2-6-7,-3 1-1,0 4-10,2-4-8,-2-1-20,-7 6-7,-10 2-10,23-8-27,-15 8-16,-8 0-13,17-3-9,-17 3-87,11-1-237,-11 1 69</inkml:trace>
        </inkml:traceGroup>
        <inkml:traceGroup>
          <inkml:annotationXML>
            <emma:emma xmlns:emma="http://www.w3.org/2003/04/emma" version="1.0">
              <emma:interpretation id="{6DF3838A-0394-4CBB-A295-D4293F0E3103}" emma:medium="tactile" emma:mode="ink">
                <msink:context xmlns:msink="http://schemas.microsoft.com/ink/2010/main" type="inkWord" rotatedBoundingBox="4874,7127 7329,7101 7341,8234 4886,8260"/>
              </emma:interpretation>
            </emma:emma>
          </inkml:annotationXML>
          <inkml:trace contextRef="#ctx0" brushRef="#br0" timeOffset="29869.2785">3492 4102 384,'3'-7'224,"0"3"-29,-3 4-19,2-10-20,-2 10-16,0 0-16,3-4-19,-3 4-10,0 0-11,0 0-8,0 0-15,0 0 1,0 0 1,0 0-1,0 0-5,0 0-1,0 0-5,0 0-3,-19 27-3,13-17-2,0 0-7,-8 13 0,3-3-4,0 0-5,-3 0-2,5 0-2,-7 3-3,4 0-2,4-1-1,-1 14-4,4-14 3,2 1-1,-3-4-6,6-1-3,3 0-2,-3-3-8,3 0-2,0-6-7,0 2 4,2-1-5,1 0-3,0-2 0,-1 2 0,1 0 0,-1-5-4,1 2-5,2 1 1,-8-8-3,12 10 0,-12-10 4,8 5-3,-8-5 4,11 5 1,-11-5 0,14 0-5,-14 0 1,0 0-8,26-8 6,-18 3 0,3 2-1,1-4 3,-1-1-1,10-1 0,1-6 1,-5 2 2,6-3-1,7-10 9,-1 5-10,1-4 3,-7 7 8,-2-4 5,7-6-1,-5 8-2,-4 5 5,-2 0-7,-3-3 6,3 6 2,-6 2 13,0-1 3,-5 2 11,2 1 2,-2 4 13,-3-4-2,2 2 5,-5 6 3,6-4-5,-6 4 4,0 0-6,6-6-2,-6 6-5,0 0-3,0 0-7,0 0 6,0 0-3,0 0-3,0 0-1,0 0-1,0 0 4,-23 24-4,15-18-4,-3 13-1,-3-4 1,-1 5-3,-1 0-1,2-3-1,-3 4-2,-6 14 0,4-1 2,-1 0 2,-1 0-6,1 2 1,6-9 4,-5 8-5,5-6 2,-6 3 1,3-4-5,9-2 4,-9-7-7,5 1-4,1 2-16,0-1-14,3-1-11,-1-5-11,2-3-12,2 1-21,2-6-19,-3 3-11,1 1-17,2-4-81,3-7-262,-9 8 76</inkml:trace>
          <inkml:trace contextRef="#ctx0" brushRef="#br0" timeOffset="30137.9312">4239 4459 268,'0'0'201,"0"0"-33,0 0-29,0 0-11,0 0-21,0 0-4,0 0-17,0 0-9,0 0-11,0 19 3,0-19-14,0 0-3,-8 11-5,8-11-4,0 0-12,-6 12-13,6-12-11,-8 5-9,8-5-23,-3 8-9,3-8-17,0 0-14,-9 7-20,9-7-93,-2 5-212,2-5 64</inkml:trace>
          <inkml:trace contextRef="#ctx0" brushRef="#br0" timeOffset="30488.4823">4878 4095 282,'5'-6'207,"-5"6"-24,0 0-14,0 0-16,0 0-6,0 0-13,0 0-12,0 0-4,-28 18-4,17-8-14,-6 4-1,0 4-6,-16 7-10,-1 2-4,7 5-4,-3 2-6,-1-1-3,3 0 0,-6 5-10,3-7-1,3 8-3,1-3-7,5 1-3,-9 2-6,8-6-2,4 4-1,-1-3-5,3 0-3,3 1-3,6-1-2,-1-6-4,9-4-7,-2-3-15,4-2-5,1 1-9,3 1-11,-1-6-6,4-3-12,-1 2-14,9-2-11,3 0-14,2-1-19,-2-4-12,2-2-23,4-2-19,-1 1-92,-4-6-302,4 4 87</inkml:trace>
          <inkml:trace contextRef="#ctx0" brushRef="#br0" timeOffset="30816.0961">4923 4541 313,'-6'-7'176,"6"7"-27,0 0-24,0 0-5,-8-8-17,8 8-9,0 0-16,0 0-11,0 0 2,0 0-18,-3-7 7,3 7-12,0 0 1,0 0-9,0 0 1,0 0-5,0 0-2,0 0-7,0 0 11,0 0-7,0 0-7,0 0-7,0 0 1,0 0 1,32 5-2,-32-5 1,0 0-5,23 0 2,-23 0-15,25 0-21,-25 0-9,34-3-19,-12 3-28,1 0-21,-9 0-102,3 0-240,-17 0 71</inkml:trace>
          <inkml:trace contextRef="#ctx0" brushRef="#br0" timeOffset="31233.4406">5337 4579 253,'8'-3'89,"-8"3"-14,14-9-10,-5 3-4,-1 0 0,1-3-8,-1 1-13,3 0 2,-2-1-1,-1 2 0,1-3-8,-1-1 12,6-4 2,0-1 1,0 2-1,0-3-7,-3 5 8,-1-6-1,2 8 2,2-8 1,-6 6 1,0 2 0,1 0 10,-4 0 6,1 2 4,0 3 14,-3-3-1,2 3 5,-2 0 4,-3 5-10,6-9-5,-6 9-8,5-6-11,-5 6-7,3-8-6,-3 8-5,6-4-6,-6 4-3,0 0-6,0 0-2,0 0-5,0 0 0,0 0-4,0 0 1,0 0 2,0 0-4,-17 30-2,3-15-1,2 4 0,-7 15-3,8-4-1,-3-4 4,-2 8-6,-1-2 1,3-4-11,3-4-10,3-2-14,-4 0-12,4 2-21,-3-2-15,2 0-9,1-5-25,-1 4-27,4-6-17,-1 0-98,1-6-302,-1 1 87</inkml:trace>
          <inkml:trace contextRef="#ctx0" brushRef="#br0" timeOffset="31626.5759">5703 3846 306,'0'0'139,"0"0"-18,13-4-8,-13 4-5,0 0-4,14 8-1,-5 0-4,-1-1-13,-2 3-4,-1 0-5,4 8-1,-1 2-12,1 0 6,-4 3-3,1 2-2,-3-3-5,2 19 6,-2 0-9,-3-1-3,0 2-6,-3 2-6,0 0-2,3-1-5,-5 2-1,-1-3-6,1 1-5,-4 0 4,1 0-9,-1 0 3,1-4-1,-3 1 0,-3-4-8,-2 0-9,5-6-10,0-5-9,2-5-8,-2-1-12,3-3-8,-4 4-16,-2-7-21,6-4-19,-1 1-26,4-2-109,-4-5-278,9-3 80</inkml:trace>
        </inkml:traceGroup>
        <inkml:traceGroup>
          <inkml:annotationXML>
            <emma:emma xmlns:emma="http://www.w3.org/2003/04/emma" version="1.0">
              <emma:interpretation id="{8B473822-2F82-4330-936C-A8C3C7BA6211}" emma:medium="tactile" emma:mode="ink">
                <msink:context xmlns:msink="http://schemas.microsoft.com/ink/2010/main" type="inkWord" rotatedBoundingBox="7626,7021 10657,6989 10669,8110 7638,8142"/>
              </emma:interpretation>
            </emma:emma>
          </inkml:annotationXML>
          <inkml:trace contextRef="#ctx0" brushRef="#br0" timeOffset="32027.4038">6118 4376 218,'0'0'82,"0"0"6,0 0-3,0 0 8,0 0-3,0 0 7,0 0-9,14 0 0,-14 0 3,0 0-1,0 0-6,0 0 7,0 0-6,0 0 5,0 0 1,3 10-5,-3-10-8,0 0-4,0 0-5,0 0-7,-9 12-6,9-12-8,-3 12-3,0-9 0,3-3-10,0 0 1,0 0-5,-5 14-7,5-14-5,0 0-13,-3 6-13,3-6-14,0 0-23,0 0-20,-4 8-26,4-8-34,0 0-127,0 0-300,0 0 86</inkml:trace>
          <inkml:trace contextRef="#ctx0" brushRef="#br0" timeOffset="32670.4035">6813 3976 361,'5'-15'142,"1"7"-7,-3 0-7,0 0-2,2 4-7,-2 2 0,0 0-5,-3 2-6,3-6-22,-3 6-4,0 0-12,2-2 3,-2 2-4,0 0-6,0 0 3,0 0 0,0 0 1,0 0-1,0 0-5,0 0 3,-16 12-8,4-4-4,-2 10-2,-14 9-1,6-2 0,-6 3-3,1 0-3,2 2 0,-3 8-6,0-1-3,5 4 4,-5-2-10,0 2-1,3 3 0,1 2-7,1-2-1,1 2-2,5 0-1,0-4-2,6 2 1,-3-5-5,0-1-6,11-8-9,0-8-9,3 1-8,3-7-9,0-1-4,2-3-9,4-2-15,-1 0-10,1-5-17,10 8-13,1-5-21,2-6-25,4 2-19,-2-4-98,1-4-313,0 2 91</inkml:trace>
          <inkml:trace contextRef="#ctx0" brushRef="#br0" timeOffset="33016.4669">6938 4410 330,'0'-5'159,"0"5"-18,-6-4-16,6 4-14,0 0-14,0 0 5,-3-3-15,3 3-1,0 0-15,0 0-7,0 0-6,0 0-5,0 0-8,0 0-2,0 0-2,0 0-7,0 0 1,0 0-6,9-7 2,-9 7 1,0 0-5,14 0-4,-14 0 3,11 0-8,0 0-3,0 0 5,1 0-7,-1 0-3,3-3 2,0 3 0,6 3-7,-4-3-2,1 0-7,-1-3-10,3 3-12,4-2-13,-3 2-3,2 0-6,0 0-6,1 0-11,-1 0-9,4 0-7,-2-3 4,-2 0-12,3 3-9,-8-2-58,3 0-185,-9 2 57</inkml:trace>
          <inkml:trace contextRef="#ctx0" brushRef="#br0" timeOffset="33398.2596">7814 4067 238,'0'0'235,"0"0"-45,3-6-23,-3 6-20,0 0-16,0 0-14,0 0-18,0 0-10,0 0-18,0 0 4,0 0-12,0 0-4,0 0-4,0 0-1,0 0 4,0 0-3,2 12 2,-2-12-10,-5 16 2,-1-6 1,1 10 0,-4-2-3,-2 4-2,-3 1-5,-6 10-5,1 4-2,-4-4-3,6 7-2,-4-2-4,2 1 0,-4-3-4,3 3-1,4-5-6,2-7-1,-1-4-9,4-2-8,3 2-14,-1-9-11,1-2-15,0 1-9,5-3-11,-3-2-12,3-1-6,3 1-8,-2-3-18,2 0-12,0-5-119,0 0-284,0 0 81</inkml:trace>
          <inkml:trace contextRef="#ctx0" brushRef="#br0" timeOffset="34006.1183">8026 4255 248,'0'-7'166,"3"1"-27,-3 1-16,0 5-16,5-8-8,-2 6-11,3-2-9,-1-4-9,1 0-1,2 2-6,-2 0-14,2-2-9,2 1-2,1-1-4,1-1-6,-1 3 3,-3-2 2,4 6-3,-4-6 8,3 4-3,0 0 2,-2 2-11,-4-3 11,1 3-8,-6 2 0,11 0-3,-11 0 2,6 0-7,-6 0 2,0 0 2,8 5-1,-5-1 10,0 6 2,-3 2 4,0-2-6,-3 11-5,-2-4 2,-4 9-3,-5 10-6,0-2 4,0-8-3,-8 6-4,2 1 4,0-11-4,3 1-2,-1-2-7,4-2 5,-6-1-1,4 0-2,-1-3 2,0-1-2,0-3-5,3-4 3,3 1-7,0-3-1,-4 0-7,7-3 1,0 1-12,-1 0 1,9-3-13,-12-3-4,12 3 3,-9-8-5,6 4-2,3 4-5,-2-8 9,2 4-3,5-5-6,-5 1 7,3 0-6,3-1 5,-1 2 4,-1-3 6,5-1-10,-4 5 10,1-3 5,2 1-6,-2 4 8,0-6 1,-1 8-10,1-4 13,2 2 0,-8 4 3,9 0 8,-9 0-3,0 0 7,17 7 4,-12-4-2,1 4 3,2 1 0,-2 1 8,2 2-1,1 6 5,2 1-4,0-1-3,-2 1 4,-1 5-5,-2-4-1,2-1 6,-2 2-2,-1-2-2,1 2-2,1-6-5,-1 0 2,-4-1 2,4-6-4,-3 1-5,2 1 1,-2-3-6,0-2 3,0 1-7,3-2 0,-1 0-5,-5-3-7,11 0-6,-11 0-2,17-6-3,-3 1-12,6-3-3,0-2-14,2-2-6,0 0-15,14-7-6,-11-3-76,9-1-193,-1-4 58</inkml:trace>
          <inkml:trace contextRef="#ctx0" brushRef="#br0" timeOffset="34347.7655">8623 3741 317,'0'0'124,"-3"-6"-22,3 6-11,0 0-20,0 0 7,0 0-2,0 0-10,0 0 4,0 0-9,0 0-2,0 0 11,0 0-17,5 14-2,1-3 0,0 1 6,2 6 4,-2 5 0,-4-3-7,4 5-4,5 10 1,-4 3-2,-4 2-2,0 0 0,0 3-12,-3-2 7,0 3 0,3 1-9,-6 4 0,0-5-5,-3 2-2,2 2 2,-4 0-6,-1-5 1,-2 1-3,-6 3-3,-2-8 2,-1 4 3,-3-5-13,-2-4-9,5-1-6,-5-3-23,7-6-9,1-6 2,0-2-34,0-4-11,6-2-31,0-4-17,0-4-94,-1-2-265,4 0 76</inkml:trace>
          <inkml:trace contextRef="#ctx0" brushRef="#br0" timeOffset="34830.3696">8821 4269 216,'0'0'119,"0"0"-13,5 5-18,-5-5-8,9 0 1,-4 3-9,-5-3-13,14 6 7,-3-4-17,-1 2-3,2-2-1,-1 0-10,3 2 0,-3-4-7,0 3-6,0 2-4,-2-2 5,2-1-3,-2 0-3,-1 2-5,-2 0-2,-1-1 2,-2-1 10,0 0-10,0 4 14,-1-2-15,-2 1-4,0 2 6,0 3-9,-2-4 1,-1 5-2,0-1 12,0-1-9,-2-2 13,-7 14 2,4-8 3,0 2 5,-1-4 10,-2 5 1,0-3-7,-3 2 8,2-2-1,4-6-8,0 4-2,-1-3-1,3 0-1,2-5-4,-1 2-4,2 1-1,-3-2-3,3-1-1,3-3-3,-5 5-1,5 0-1,0-5-3,0 0 2,-3 5-1,3-5 0,0 0 0,0 0 3,8 8-6,-2-7 2,-6-1-5,18 3-1,-6-3-4,2 4-5,8-3-6,3-1-3,1 0-12,-4 0-16,3 0-10,1 0-12,-3 3-20,0-6-24,-3 6-88,-4-3-236,-4 0 70</inkml:trace>
        </inkml:traceGroup>
      </inkml:traceGroup>
    </inkml:traceGroup>
    <inkml:traceGroup>
      <inkml:annotationXML>
        <emma:emma xmlns:emma="http://www.w3.org/2003/04/emma" version="1.0">
          <emma:interpretation id="{9768730B-B835-49AE-B031-2643F01690EC}" emma:medium="tactile" emma:mode="ink">
            <msink:context xmlns:msink="http://schemas.microsoft.com/ink/2010/main" type="paragraph" rotatedBoundingBox="1773,8512 6585,8232 6638,9141 1826,9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E747A6-3830-4D8B-BA6C-E47CEB6CC006}" emma:medium="tactile" emma:mode="ink">
              <msink:context xmlns:msink="http://schemas.microsoft.com/ink/2010/main" type="inkBullet" rotatedBoundingBox="1787,8747 2225,8722 2238,8943 1800,8969"/>
            </emma:interpretation>
            <emma:one-of disjunction-type="recognition" id="oneOf1">
              <emma:interpretation id="interp1" emma:lang="kk-KZ" emma:confidence="0">
                <emma:literal>•</emma:literal>
              </emma:interpretation>
            </emma:one-of>
          </emma:emma>
        </inkml:annotationXML>
        <inkml:trace contextRef="#ctx0" brushRef="#br0" timeOffset="35932.9315">294 5486 256,'0'5'105,"0"-5"-12,0 0 2,5 3-9,-5-3 2,6 2-13,-6-2 1,11 3-8,-3-1 4,1 0-6,5 1 0,-3-3-18,12 0 4,0 0-16,0 0 5,2 0-6,0 0-3,-2 0-1,-1 0-6,-2 0-3,0 0 7,-3 0-6,-5 0-10,-1 0 2,1 0-11,-4 0 1,3 0-5,-11 0-19,12 0 16,-7 3-10,-5-3 0,9 2-7,-9-2-11,0 0-9,2 4-1,-2-4-2,0 0-9,-8 8-5,2 1-1,-5-1-6,-6 1-2,-5 3-1,1-2 2,-16 5 8,1 4 0,-1-2 5,6-4 8,3-5 6,6 2 14,4-2 15,-2 0 12,3-1 26,3-3-6,6 3 3,-4-4-1,7-1 4,-4 1 0,4 1-5,2-4-2,3 0 9,0 0 12,0 0 12,0 0 3,0 0 8,0 0-8,20 8-4,-9-8 4,11-2 0,1 2-2,2-3-3,-1 0-11,1 3-3,0-4-4,1 1-2,-1 1-7,0 2 3,-5-3-3,5 3-6,-7-3-1,2 1-6,-3 2-10,-3-2-10,-3 2-7,-2 0-20,2 0-8,-11 0-19,17 0 2,-9 0-13,-8 0-12,11 2-85,-5-2-199,-6 0 59</inkml:trace>
      </inkml:traceGroup>
      <inkml:traceGroup>
        <inkml:annotationXML>
          <emma:emma xmlns:emma="http://www.w3.org/2003/04/emma" version="1.0">
            <emma:interpretation id="{80818948-9891-438E-9125-10900CAF0024}" emma:medium="tactile" emma:mode="ink">
              <msink:context xmlns:msink="http://schemas.microsoft.com/ink/2010/main" type="line" rotatedBoundingBox="2768,8454 6585,8232 6638,9141 2821,9363"/>
            </emma:interpretation>
          </emma:emma>
        </inkml:annotationXML>
        <inkml:traceGroup>
          <inkml:annotationXML>
            <emma:emma xmlns:emma="http://www.w3.org/2003/04/emma" version="1.0">
              <emma:interpretation id="{606B9A57-E802-4DAA-8063-33C4EFABBB3D}" emma:medium="tactile" emma:mode="ink">
                <msink:context xmlns:msink="http://schemas.microsoft.com/ink/2010/main" type="inkWord" rotatedBoundingBox="2775,8577 5552,8415 5598,9202 2821,9363"/>
              </emma:interpretation>
            </emma:emma>
          </inkml:annotationXML>
          <inkml:trace contextRef="#ctx0" brushRef="#br0" timeOffset="36382.0438">1269 5650 263,'12'-3'73,"-1"-2"-25,0 5 22,9-10-16,2 2-7,1-2 2,-5-3 0,18-2-11,-7 0-3,4-4 2,-5 4-5,6-8 1,-2 0 3,-4 5-3,-5 0-6,-4 2 15,12-10-12,-8 7 1,-4 0 5,-2 4 0,-3 3 13,-2 2 5,-5 0-1,1 1 11,-2 5 4,-1-1 3,-2 0-3,3 0 1,-3 2-9,-3 3 2,5-4-7,-5 4-6,3-5-9,-3 5 3,3-3-9,-3 3-1,0 0-2,0 0-3,0 0 4,0 0-4,0 0 4,-11 18-7,5-6 3,-5 7-1,-1-5-2,0 6-1,-2 2-6,-9 12-1,1-4 0,8-6-4,-14 9 0,2-3-2,-2 0 4,12-4-8,-7 4-3,10-6 1,-1-3-10,0-3-5,9-3-14,-9 1-5,2 7-13,4-7-9,-3-3-6,5-5-20,1 6-10,-1-4-11,0-5-9,4 3-8,-1-4-102,0 0-256,3-4 74</inkml:trace>
          <inkml:trace contextRef="#ctx0" brushRef="#br0" timeOffset="36989.4332">2343 5408 281,'6'4'86,"-6"-4"-12,0 0 6,0 0-10,0 0-4,6 1 0,-6-1 3,0 0-6,0 0 7,0 0 5,7 3 7,-7-3 11,0 0-10,0 0-5,0 0-10,0 0-9,0 0-2,0 0-8,8-8-4,-8 8 0,0-6-5,3 2-2,-3 4-5,3-8-2,0 4 8,-3-3 2,0 7 2,0-8 2,0 8-4,2-8 2,-4 3-3,2 5-2,-6-8 2,6 8-1,-6-5-4,1 4-3,-5 1-1,-1 0-1,-12 1-2,-2 4-2,-14 5 0,-1 5-3,-2 4 1,1-5-3,2 6-3,-3 2 0,3 4 0,2-3-2,5 0 0,1 4-7,9-5 4,-9 7-1,5 0-2,1 3-4,8-6 2,3-2-1,3-2 0,4 0 0,-1 2-3,5-2 0,0-1-3,6 0-4,0 1-3,2-1-2,1-2-2,1-9-2,4 0 2,6 6-1,-3-9-2,6 6-2,-4-5-2,4-2 1,3 0 5,-4-4-5,7-2 5,-4-2-1,5-4-3,-2 0-4,14-9 2,-8 4-3,-3-1-3,-3 2 1,-2 0-1,1-3 0,-5 1-1,4-1-4,-6-3-2,-3 2 4,-3 4 2,-3-3 2,1 3 3,-6 1 1,0-3-2,-3 4 7,-3-3-6,-3 1 5,0 2 1,-5 0-1,-6-7-2,-2 7 1,-4 2 3,1 1-5,1 0-5,-5 2 1,4 3-16,-3 3-5,5-1-10,0 6-28,6-6-19,0 2-6,3 2-92,3 0-231,-1-3 68</inkml:trace>
          <inkml:trace contextRef="#ctx0" brushRef="#br0" timeOffset="37520.2657">2766 5590 302,'9'-4'183,"-9"4"-37,0 0-16,0 0-21,0 0-3,0 0-19,0 0-11,11 4-1,-11-4-10,0 0-10,0 0-3,0 0 1,11 0-2,-11 0-4,11 1-8,0-2 4,1 1-8,2 0 3,-3 0-7,14-4 0,1 4-6,-4-3 2,2 2-7,-7-2-6,8 1 8,-3-1-5,-5 0-5,0 1-3,-3 2-13,-3 0 2,-2-2-8,-1 2-1,-8 0-1,14 0-17,-14 0 21,12 0-16,-12 0-15,0 0-2,2 2-8,-2-2-9,0 0-5,-5 10-4,-4-6-3,-2 3-7,-6 4 6,-2 0-2,-7-1 1,-10 7 8,5-3 7,4 1 11,5-7 8,-4 3 13,7-1 14,-1 0 15,3-2 10,6-6-2,0 2 3,2 2-10,1 0 23,2-3-15,1 5 4,-1-8 10,3 1 20,3-1-5,-5 7 2,5-7 7,0 0 6,3 6-6,-3-6 5,5 2-5,4 0-1,2-2-7,3 3 2,0-3-7,8 0-2,6-3 2,-5 3-4,5-2-7,-4 0-5,1-1-2,0 0-3,20 1 0,-17-3-8,-5 4-11,-9 1-22,0-4-12,-3 1-16,-1 2-24,4 1 8,-8-3-23,2 3-96,-2-4-221,-6 4 65</inkml:trace>
          <inkml:trace contextRef="#ctx0" brushRef="#br0" timeOffset="38229.3985">3823 5280 240,'9'8'139,"-9"-8"1,0 7-10,0-2-1,0-5-8,-6 15 0,3-4-16,-2 1-2,-6 8-7,-1 0-4,1 4-11,-3-2-10,-6 8-6,-1 2-1,4-7-4,-2-3-3,5-1-7,-3-1-2,0-1-4,6-3-2,0 2-12,-3-3 7,2-4-7,4 4 0,-1-6-1,4-4-7,-1 3 2,3-3-9,-2-1 4,2-1-2,0 0-2,3-3-4,-5 6-5,5-6-9,-6 4-8,6-4-2,0 0-4,0 0 0,0 0-3,0 0-7,0 0-5,0 0 3,0 0-2,0 0 0,11-16-2,-5 12 9,-3 1 0,5-2-1,-2-2 7,2 4-4,-2-2 7,2 2-6,3-1 3,-2-2-2,2 0 0,-3 4-1,1 1 2,2-6 1,3 6-9,-3-2-1,1 1 0,-1 0 1,3-1-5,-3 0-5,-1 3-3,1-2 1,0 2-6,1 0-1,-1-3 3,-3 3 5,4 0 3,-4-2 8,-2 2-1,-6 0 9,14-2 2,-9-2 1,-5 4 7,11-4-8,-5 1 2,3-1 3,-4-1 8,6-2-8,-2 4-3,-1-5 3,1 0 6,-1 1 3,3-1-1,-2-2-2,-2 2 9,10-7 9,-6 4 5,0-1 8,-3 3 3,1 1 7,-1 0 11,1 3 4,-4-2 3,-2 5 11,3 0-11,-3-5 1,-3 7-5,5-5-2,-5 5 0,0 0-2,6 0 3,-6 0 4,0 0 0,0 0-3,0 0-1,-11 22-3,5-13-3,-2 11-6,-4 1-1,-2-2-2,-3 14-2,1 2-2,-1-9-3,4-2-5,-4 12 1,-5-4-5,5 1 0,3-4 0,-3-5-6,6-4-11,0 0-5,-1 0-10,-2-3-21,6 0-15,-1-1-22,1-6-8,2 0-25,-2-2-13,5-1-20,-2-4-81,5-3-265,0 0 77</inkml:trace>
        </inkml:traceGroup>
        <inkml:traceGroup>
          <inkml:annotationXML>
            <emma:emma xmlns:emma="http://www.w3.org/2003/04/emma" version="1.0">
              <emma:interpretation id="{A37E503B-915D-410B-9ACA-22C99B8B4E09}" emma:medium="tactile" emma:mode="ink">
                <msink:context xmlns:msink="http://schemas.microsoft.com/ink/2010/main" type="inkWord" rotatedBoundingBox="6032,8264 6585,8232 6617,8785 6064,8817"/>
              </emma:interpretation>
            </emma:emma>
          </inkml:annotationXML>
          <inkml:trace contextRef="#ctx0" brushRef="#br0" timeOffset="38890.4444">4537 5192 361,'0'0'158,"2"-6"-9,-2 6-6,0 0-15,0 0-4,6-2-8,-6 2-6,0 0-10,3-2-8,-3 2-9,3-7-12,-3 7-5,3-6-7,-1 2-10,7-4-6,-4-1 0,1 1-9,8-8-5,0 4 4,6-1-2,-6 0-8,3 1-1,2 0-5,-2-2 3,6 3-2,-5-2-4,2 3 4,-1 0 0,-5 4-3,3-2 1,-3 6 0,-3 0-11,-2 2 10,-1 0 0,3 2-2,-5 4 8,0-2 7,-4 6 7,1 0 4,-3 3 0,3 8-5,-9 3 3,4-1-4,-10 12-3,-2 6-1,-5-6-2,-1 0 0,-2 2 1,-1-4-8,3 2 0,5-10-3,-5-2-2,6-5 1,-3-1-2,3-3 0,0 3-2,3-8 0,0 2-1,0-4-3,-1 1-2,4-4-5,0-1-3,2 0-11,-2-1-3,8-2-8,-9 0-7,9 0-8,-11-5 2,11 5 1,-9-5 2,7 3 3,2-3 1,0 5-2,-3-13 1,3 8 4,3 1 0,-1-4 3,1-2-1,3 2 5,-3-3-4,0 4 1,2 3 3,1-4 6,-3 4-3,2 0 1,-2 0-2,0-2 2,-3 6 0,11-2 5,-11 2 0,11 0 1,-11 0-1,14 2 5,-5 2 1,-4-1 2,1 4 0,2-1 6,-2 0 3,0 5-2,-1-5 5,1 3 3,2 3-3,-2-2 1,2-4 0,-2 7-2,0-5-4,-1-1 4,1 1 0,-1 0-1,1-4 2,-3 2-2,1-5-2,2 6 0,-1-6-3,4 2-9,2-3-5,3 0-1,-3-3-11,12-1-17,2-1-11,0-4-25,15 0-12,-3-4-27,3 3-14,5-3-91,-14-1-264,5-3 77</inkml:trace>
        </inkml:traceGroup>
      </inkml:traceGroup>
    </inkml:traceGroup>
    <inkml:traceGroup>
      <inkml:annotationXML>
        <emma:emma xmlns:emma="http://www.w3.org/2003/04/emma" version="1.0">
          <emma:interpretation id="{34B12685-B745-44AB-951C-BA1DCC157CFC}" emma:medium="tactile" emma:mode="ink">
            <msink:context xmlns:msink="http://schemas.microsoft.com/ink/2010/main" type="paragraph" rotatedBoundingBox="990,9572 7569,9497 7587,11059 1008,11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E06404-EEFB-455E-A145-3F8485C493F3}" emma:medium="tactile" emma:mode="ink">
              <msink:context xmlns:msink="http://schemas.microsoft.com/ink/2010/main" type="line" rotatedBoundingBox="990,9572 7569,9497 7587,11059 1008,11134"/>
            </emma:interpretation>
          </emma:emma>
        </inkml:annotationXML>
        <inkml:traceGroup>
          <inkml:annotationXML>
            <emma:emma xmlns:emma="http://www.w3.org/2003/04/emma" version="1.0">
              <emma:interpretation id="{01BD4BF4-BA95-4BBE-8042-1FEF751DF11A}" emma:medium="tactile" emma:mode="ink">
                <msink:context xmlns:msink="http://schemas.microsoft.com/ink/2010/main" type="inkWord" rotatedBoundingBox="995,9957 2614,9939 2623,10687 1003,10706"/>
              </emma:interpretation>
            </emma:emma>
          </inkml:annotationXML>
          <inkml:trace contextRef="#ctx0" brushRef="#br0" timeOffset="40548.4484">51 6700 256,'2'-4'131,"-2"4"-26,0 0 4,0 0-5,0 0-2,0 0-1,0 0-7,-2 17 2,-1-6-3,0 0-7,-3-1-5,-8 11-7,3-1-2,0 1 3,0 2-10,-2 1-7,-9 8 2,-1 0-6,-5-1-8,3-2 1,5-6-7,3-3-4,-11 9-7,6-10 0,3-2 0,3-1-2,-1 0-2,0 0-4,3-5-5,-3 1 2,6 1 1,-3-5 0,2-4-4,1 6-7,0-8 3,0 4-5,2-4-4,-2 1-6,0-1-3,4-2-10,-4 0-1,-1-2 5,4 2-12,-3-3-5,2-2 0,1 2-7,-1-1-7,-2-4 3,3 4-9,2-3-11,1 2-9,-1 1-15,3-1 5,3 5-20,-3-8-12,3 6-71,0 2-217,-2-10 64</inkml:trace>
          <inkml:trace contextRef="#ctx0" brushRef="#br0" timeOffset="40157.3998">-376 6702 290,'5'-2'139,"-5"2"-11,0 0-13,0 0-8,0 0-17,6-4 1,-6 4-15,0 0-9,0 0 3,0 0-10,0 0-7,0 0-6,0 0 3,0 0 1,0 0-2,0 0-3,8 9 1,-8-1 0,3-3-1,-3 1-2,0 2-3,3 3-8,-6 1-1,6 7-2,0-1 1,0 1-7,-1 0 4,-2 1-10,3 1 1,3-2 1,-3 5-3,2-5-1,1 1-3,-6 3-2,6 0 2,-1-3-3,1-1 1,2 5 0,-2-5-9,-3-2 6,5 3 1,1-1 2,2-4-2,-3-1-8,1 0-12,-1-4 1,0-3-7,1 3-7,-4-2-6,2-1-11,2-1 0,-1-3-3,1 5-16,-4-1-6,4-5-8,-1 0-14,-2 0 1,-6-2-5,8 4-13,-8-4-63,9 0-202,-9 0 59</inkml:trace>
          <inkml:trace contextRef="#ctx0" brushRef="#br0" timeOffset="40904.021">282 7084 317,'3'2'127,"0"4"-8,-3 0-14,3-2 10,0 6-19,-1 0-6,1-2-9,-3 1 5,3 1-6,-3 3 0,3-4-6,-3 2-4,0 1-6,-3 1-3,0 8 1,0-7-14,1 2-1,-1-4-5,0 1 1,0-4-7,-3 5-6,4-4 0,-4 2-6,0-2-2,4 0 3,-4-3-6,0 4 0,4-2-7,-4 2-7,0-4 0,1 3-9,-1-5-8,3 3-9,1-3-9,-4-3-14,3 2-10,3-4-24,-3 7-16,3-7-24,-5 4-85,5-4-244,0 0 73</inkml:trace>
          <inkml:trace contextRef="#ctx0" brushRef="#br0" timeOffset="41510.008">647 6881 281,'0'0'142,"0"0"-10,0 0-20,0 0 1,0 0-14,0 0-8,12 0-1,-12 0-9,0 0-1,0 0-9,0 0-5,0 0-3,11 5 7,-11-5-16,3 2-3,-3-2-3,8 0-2,-8 0 0,14 2 0,-5-2-2,2 0-8,0 0-2,0 0-1,3 3-3,-2-3-3,11-3-5,-6 3 1,0 0-2,8 0-4,-2-2 2,-6 2-6,0 0 0,-3 2-5,0-2 6,-3 0-6,0 0-5,0 0 3,-2 3-1,-2-3-5,1 3-4,1-3 1,-9 0 3,8 4-8,-5-4 0,-3 0-4,5 6-1,-5-6-6,3 8-5,-3-4-6,0-4-12,-5 10-2,2-5-11,-3 3-4,-2 2-9,-6 5 0,1-3-6,-4 2-6,0-2 3,-5 0 10,2-2 5,-2 2 8,-1 2 1,1-2 17,5-5 13,3 3 7,0-5 20,4 1 18,2-2 12,-1-2-16,4 2 4,-1 0-7,-2 0 0,8-4-6,-9 4-7,6 0 7,3-4 2,-5 4 6,5-4-2,0 0 23,-3 4-1,3-4-1,0 0 5,0 0 2,0 0-4,8 8-1,-8-8 2,9 0-5,-9 0 1,17 0-5,-6 0 0,0 0-2,2 0-4,9 0-5,-5-2 0,0 0-5,0-2 2,-3 4-7,0 0 3,8 0 0,1-2-7,-4 0-2,1 2-8,-4 0-3,-5 0-13,3 0-8,-6 2-15,6-2-11,0 0-4,-2 0-30,-4 2-19,6-2-94,-6 0-238,1 0 69</inkml:trace>
        </inkml:traceGroup>
        <inkml:traceGroup>
          <inkml:annotationXML>
            <emma:emma xmlns:emma="http://www.w3.org/2003/04/emma" version="1.0">
              <emma:interpretation id="{F21246BC-A782-4FE7-B306-E6E98941EBA8}" emma:medium="tactile" emma:mode="ink">
                <msink:context xmlns:msink="http://schemas.microsoft.com/ink/2010/main" type="inkWord" rotatedBoundingBox="3243,9547 7569,9497 7587,11059 3261,11108">
                  <msink:destinationLink direction="with" ref="{BB02873B-7D6A-4699-8EC9-6174B60AC07D}"/>
                </msink:context>
              </emma:interpretation>
            </emma:emma>
          </inkml:annotationXML>
          <inkml:trace contextRef="#ctx0" brushRef="#br0" timeOffset="42117.4349">1721 6578 238,'0'0'155,"0"0"-23,0 0 3,0 0-11,0 0 0,3 4-17,-3-4-4,0 0-2,0 0-19,0 4 7,0-4-10,0 0 0,0 0-7,0 0-4,0 0-4,0 0-7,0 0-3,3 3-5,-3-3-4,0 0-8,0 0-1,0 0-4,0 0-9,0 0 6,0 0-6,0 0-3,3 5 0,-3-5 1,0 0 0,0 0-6,0 0 3,6 2-2,-6-2 2,5 3-4,-5-3 1,9 0-1,-4 3 0,-5-3 1,13 0-2,-2 0-6,3 0-1,-3 0 3,12 0-1,-1 0-3,1 0 4,-1-3-3,6 0 0,-5 3-2,1-2-3,-2 1-9,3-3-4,-2 4-5,-1 0-12,-2-3-5,-6 2-17,0 1 8,-3 0-19,-11 0-4,17 0-10,-8 0-13,-9 0-13,8 0-21,-8 0-101,7 0-266,-7 0 78</inkml:trace>
          <inkml:trace contextRef="#ctx0" brushRef="#br0" timeOffset="42884.4073">2644 6653 233,'17'0'123,"0"-3"-10,0-1-5,-3 3-17,-3-2-1,0-1-10,0 2-7,-1-2-4,1 2 2,-2-1-12,2-2-6,0-3-5,0 1 2,1-1-9,7-2-3,-5-1-1,0-3-1,0 4-2,-2 0 0,2-8-15,-3 6 6,-3 1-2,6-4 2,-2-2-9,-5 3 4,4-1-4,-5 4-6,-1 0 8,1 2-4,-1-1 7,1 2 1,0-3 1,-4 4 0,-2-4 1,3 7 8,-3-6 2,0 10-5,0-9 10,0 9 5,-3-11-5,1 10 5,2 1 3,-9-7-4,-2 2-3,3 5 1,-1-2 1,-2 2-4,4-2-3,-4 2-2,11 0-3,-17 0-5,6 2-2,2-2-4,1 6-1,-1-5-2,1 7-1,-1-5 0,1 1-4,0 4-1,2 0 0,-2-1-1,2 4-3,0-3 5,1 3-3,-1-3-5,3 5 4,-5 7-2,2-2 0,3-2-3,1 5 2,2-4 3,-3 5-3,0 0 3,3-3-5,0 1-1,-3 3 0,3-5-1,0 5 2,0-1-3,0-2 2,-3 1-3,1-4 2,2 3-3,0-4-5,-3 8 0,3-9 2,-3-2-5,0-1 2,0-1-3,1-2-1,-1 1-1,-3 1 1,2-4 1,-2 3-1,3-2-2,-2-2 0,-4 2 2,1 4-7,0-8 3,-1 3-6,-2-2 1,2 0 4,-2 1-1,3-4 1,-3 0-2,-1 1 2,1-3-5,0 2-1,0-4 1,-1-1 0,1 3-3,0-4-1,3-2-1,-2 1 10,1-2 4,1 0-8,-3-1 2,5 0 8,-2-2-2,2 2 10,-2-1-5,2 1 4,0-2 1,1 1 1,-1-3 1,3 2 1,-2 0-2,5 3-3,0-1 5,0-1 0,0 1-2,0-1-12,2-2 11,1 1-5,3 0 3,0-1-5,2 2-7,0-1-4,1 3 0,5-10-8,3 5-10,-2-3-7,8 3-9,-7 0-22,7 1-20,-3-1-18,-1 2-63,1-3-211,-3 7 62</inkml:trace>
          <inkml:trace contextRef="#ctx0" brushRef="#br0" timeOffset="43305.835">3168 6718 271,'0'0'146,"0"0"-15,3 6-22,-3-6-8,0 0-12,0 0-7,0 0-14,0 0 7,0 0-1,0 6-11,0-6-5,0 0 0,0 0 3,0 0-10,8 5 7,-8-5-9,0 0 2,8 4-8,-8-4-8,14 0 1,-2 0-9,-1 4 2,-11-4 1,25 0-4,-2 0 0,-1 0-6,-5-4-2,5 4 0,-1 0 8,2 0-10,-1 0-6,1-2 2,-1 0-5,-5 2 2,-3 0-9,0 0-7,0 0-6,-14 0 1,17-3-8,-17 3 0,14 0 0,-14 0-4,7-2-15,-7 2-7,0 0-10,0 0-20,14 2-9,-14-2-20,0 0-82,0 0-221,0 0 65</inkml:trace>
          <inkml:trace contextRef="#ctx0" brushRef="#br0" timeOffset="43650.5836">3541 6411 424,'3'-6'195,"-3"6"-30,0 0-22,0 0-20,3-7-11,-3 7-13,0 0-9,0 0-6,0 0-2,0 0-4,0 0 1,0 0-6,0 0-4,0 0-8,-3 22 2,0-11-2,2-3-10,-8 14 2,1-4-9,2 2 1,-5 2-10,3-2 1,2 5-3,-5-2-8,-6 12 2,0-2-2,6-3-5,0-4 1,-3-9 0,2 5-9,1-4-6,3 2-13,-1-3-11,1-2-1,2-3-20,-2 0-12,5-2-9,-1-3-15,1 1-19,-3-4-8,6 4-15,0-8-9,-5 7-102,5-7-271,-3 6 80</inkml:trace>
          <inkml:trace contextRef="#ctx0" brushRef="#br0" timeOffset="44200.9168">4005 6265 342,'0'0'170,"5"-4"-14,-5 4-12,0 0-18,0 0-19,0 0-6,0 0-6,0 0 2,0 0-1,0 0-4,0 0-4,9 12-3,-9-8-5,-3 7-8,0-1-1,3-1-8,-3 1 1,-5 14-3,2-7-5,0 4-3,1-2-6,-1 1-2,-2 1-6,-1 1 1,1-4-6,0 3 0,-1 0-6,-4-1-1,5-2-4,-3 1-1,0-1-2,-1 3-3,4-8-1,-3 3-4,2 0 1,1-3-2,-1-1-3,1-5 2,2 1-2,-2 3 3,5-6-2,-2 1 2,-1 0-2,3-1-2,0-1-1,-2 0-1,5-4 3,-3 4-4,3-4-1,-3 5-4,3-5-4,0 0-7,-6 3-1,6-3-3,0 0-2,0 0-3,0 0 3,0 0-3,0 0 3,0 0 6,0 0-5,0 0 0,0 0 5,0 0-2,0 0 7,0 0-4,0 0 4,20-10-2,-17 8 0,-3 2 2,14-4-1,-6 4 1,4-2 3,-1 0 0,0-1-5,3 1-5,-3 2-6,1-2-1,2 2 2,-14 0-11,22-4 0,-12 4 2,-4 0-1,-6 0 6,14-2 6,-9 0-10,-5 2 7,0 0-2,14-2-7,-14 2-2,0 0-14,11-4-14,-11 4-12,0 0-12,12-1-12,-7 1-14,-5 0-14,0 0-70,9-3-228,-9 3 66</inkml:trace>
          <inkml:trace contextRef="#ctx0" brushRef="#br0" timeOffset="45815.6651">2734 7483 282,'-6'3'120,"6"-3"-4,0 0-8,0 0 4,0 0-6,0 0-2,0 0-7,-11 1-10,11-1 1,0 0-1,0 0-4,0 0-4,0 0-6,0 0 0,0 0-8,0 0-1,-3 8-11,3-8-2,0 0 0,0 0-2,0 0-2,0 0-3,0 0-5,17 0-2,-17 0 0,21-1-8,-7 1 0,0 0-5,11-3-2,1-1-3,-4 3-1,3 1-3,-2-5 1,-1 0-7,1 2-9,-2 3 4,1-2-12,-5 2-3,3 0-6,-20 0-6,25 0-7,-25 0-14,17 0-12,-17 0-2,20 2-13,-12-2-14,-8 0-7,14 3-18,-14-3-18,14 3-79,-14-3-247,0 0 74</inkml:trace>
          <inkml:trace contextRef="#ctx0" brushRef="#br0" timeOffset="46456.3612">3399 7476 336,'0'0'182,"0"0"-24,6-3-14,-6 3-9,0 0-20,0 0 1,0 0-19,0 0-3,3-5-15,-3 5-7,0 0-6,0 0-11,5-7-7,-5 7 0,6-5 0,-6 5-11,6-10-5,2 2-3,-2 0 6,2 1-11,1 0 0,-4-1-1,4 3-2,-1-5-4,3 5 3,0-1-6,-2-1 1,2-1-6,0 3 0,-1-2 3,-1 3-3,2 1 1,0-2 0,-3 2 0,4 3 3,-12 0-1,19 0 5,-7 3-5,-12-3 7,16 8 0,-10-4 6,0 3 3,-1 1 0,-2 4 1,-3-1 2,3 2 1,-3 8 2,-6 1-8,1 0 0,-12 13 0,-6 0-2,1-3-3,-1-6-7,-6 2 4,9-3 0,1-5 1,-9 7-8,5-4 5,3-8-3,4 1-2,-1-6 1,3 4-1,0-3-2,0-7 0,1 7-2,5-6-1,-1 0-7,-2-3-3,2 1-6,9-3-4,0 0-2,0 0-5,-16-5 1,16 5 0,-9-8-5,6 3-1,3 5 0,3-16-3,0 1-2,0 5 0,2 1 5,1-4 1,5-2 0,1 0 5,-4 3 3,0-1-1,1 6-3,-5-1 5,4 1-2,1-1 3,-1 4 4,1 1 4,-1-1 3,-8 4 2,20-2 2,-20 2 2,22 6 4,-11-2 7,1 1-1,-1 1-1,6 4-2,0-1 4,0 2 0,-6-2-2,3 5 1,-7-5 0,4-1 0,3 4-2,-3 1-1,-2-3 1,-1 0 0,-5-4-1,5 1-4,-2-3 1,0 4-3,-6-8 2,5 8 0,1-3-2,-1 0-2,-5-5-9,6 1 2,0 5-14,-6-6 2,11 2-4,-11-2-6,22-2-17,-8 0-1,6-3-8,1-5-17,4 2-18,15-7-19,-9 5-17,5-12-12,1-1-80,-5 0-259,-1-2 75</inkml:trace>
          <inkml:trace contextRef="#ctx0" brushRef="#br0" timeOffset="44471.2232">4276 6409 216,'0'0'231,"2"-4"-29,-2 4-23,0 0-25,6-4-11,-6 4-17,0 0-10,0 0-8,0 0-10,0 0-8,0 0 4,-8 17-11,-1-7-12,3 1-4,-5 8-6,-3 2-10,3 0-4,-11 15-3,-1-4-5,1 4-7,2-4 2,-1 4-2,-2-3-9,4-1-6,-1-5-9,0 7-11,4-10-14,-4 0-10,3-7-7,3 6-30,-3-7-13,2 6-18,-2-3-25,0-4-21,0 3-94,3-8-276,-3 3 80</inkml:trace>
          <inkml:trace contextRef="#ctx0" brushRef="#br0" timeOffset="47114.2512">4554 6822 429,'0'0'205,"0"0"-18,0 0-27,-6-2-5,6 2-14,0 0-9,0 0-14,0 0-12,0 0-6,0 0-9,0 0-15,-11 0-3,11 0-11,0 0-3,0 0-4,0 0-11,0 0-6,0 0-3,0 0-2,0 0-4,0 0 1,0 0-7,0 0-1,0 0 8,0 0-12,0 0-4,0 0 2,0 0-3,14 12 2,-9-10-6,4-2 2,2 7-3,0-6 1,3 3-4,6 0-4,0 0 1,-1-2-10,-2 0-5,8 3 1,-8-2-1,-1-1-5,-2 3 4,0-3-4,0 1-13,-3 0-1,-3-1 0,1 1 4,-9-3 2,11 7-3,-5-4 5,-6-3-1,0 6-2,0-6 8,-3 14-5,-3-6 9,1-1-3,-4 0 4,-10 8-2,5-2 6,-3-1-6,0-2 4,-1 1 1,4-1 4,0 0-4,2-5 10,1 3-3,3-4-3,-1 2 4,1-2-6,2 2 8,1-2 0,5-4-4,-9 8 0,9-8 8,-3 7 2,3-7-1,-3 3 8,3-3-12,0 0 10,0 0-2,6 12-5,-6-12 4,9 3-2,-9-3 0,11 3-4,-11-3 1,17 4 3,-6-2-1,-3-2 0,4 0 3,-4 4-3,-8-4-6,22 0-4,-12 0-10,-10 0-22,26-4-18,-15 4-21,0 0-30,0-2-125,3-2-278,-14 4 81</inkml:trace>
          <inkml:trace contextRef="#ctx0" brushRef="#br0" timeOffset="51013.339">5503 6718 266,'0'0'64,"0"0"-18,0 0-1,0 0-3,0 0-4,0 0-13,0 0 11,0 0-4,0 0-6,0 0 2,0 0 7,0 0-9,0 0-4,0 0 2,0 0 8,0 0-6,0 0-1,0 0-3,0 0-1,8 2 6,-8-2-1,0 0-7,0 0 5,0 0 3,0 0-6,0 0 1,0 0-3,0 0 3,0 0 3,3 4-11,-3-4 4,0 0-7,0 0 7,0 0 0,0 0-5,0 0 3,0 0-5,0 0-2,0 0 6,0 0-2,0 0-2,0 0-17,0 6 12,0-6 0,0 0-6,0 0 16,0 0-12,0 0 3,0 0-8,0 0-3,0 0 2,0 0 10,0 0 1,0 0 0,-3 7-4,3-7 2,0 0 0,0 0 2,0 0-5,0 0 5,-3 6 1,3-6 3,0 0 1,-5 4 2,5-4-8,-3 5 5,0-2-8,3-3-4,-3 5 16,3-5 1,-8 6-15,2-6 6,3 7 4,-2-6-6,5-1 3,-9 7 0,4-6-6,5-1 7,-9 4-2,4 0 0,5-4 4,-12 0-5,12 0 1,-5 2-3,5-2 6,-11 0-6,11 0-2,0 0-3,-14-2 8,14 2-8,-9-4 4,9 4 5,-8-4-11,5 3 4,3 1 4,-8-8-7,5 5 0,0-3 3,3 6-5,-6-9 4,3 6-8,3 3 12,-2-9-6,2 5 0,0 4-4,2-11 0,1 3 2,0 1 4,0-4-1,3 5-1,-1-3-3,1-1 3,2 2 0,1-1-5,-1 2 7,3-1-2,-2-1 0,2 3-2,0-5 3,0 6-6,6-7 14,0 4-12,-6 0 9,-1 4-5,1-1-5,1 2 10,-4-1-9,0 2 6,1 0-2,-4 2 7,-5 0-4,0 0 1,20 2-1,-14 0 14,-3 2 2,2 0 4,-2 4 3,0 0-1,2 2 3,-5 0-2,3 3 4,-6 6-3,3 2-10,-5 2 13,2 0-7,-8 11 1,-9 0-2,6-8-2,0 9-2,-3 1 0,-1 0-6,-2-4 6,1 0-5,-1-6 0,-3 6-2,4-6-3,2-4 0,-3-4 0,3 0-1,1-1 5,-1-2-8,4-3 0,2 2 4,-3-10-3,3 8 3,-1-4-2,4-3 3,-3 1-6,2-2 4,-2-1-2,0 1 2,0 0 1,2-4-1,-2 0-3,3 0-1,-4 0 5,1-4-5,3 2-1,2 0-2,-5-3 3,4-1-3,1 2 0,1-1-6,-1-1-1,3 0 0,0 0 3,1 2-6,2-3-3,0 2 1,0-1 3,0 0-1,2 1 4,4-5-5,0 3 3,-1-1 5,1 2-1,-2 0-5,7-2-6,-2 2 10,-4 4-2,6-5 2,-2 4 1,2 3-3,3-2-1,-3 2 2,1 0 0,-1 2-2,3 1 6,-3 0 2,9 1-10,-1 4 7,-4 0 0,0-2 0,-1 0 5,-3 0-4,0 1-2,9 5 3,0-1 0,-1-1 2,-5 0 0,1-2-4,4 4 7,-5-3-7,0 2 3,-3-3 3,-1-5-7,-1 5 2,2 1 2,-3-5-1,1 4-1,2 0-6,-3-3 8,1 2 1,-1-2 2,1-2-6,-4 1 2,1-1 1,2 0 3,-2-2 3,0 2-7,-1 1 0,-5-4 3,11 0-1,1-4 2,-1 1-1,0 2-6,0-2 3,9-4-4,-2-4-3,5 2-1,-4-3 1,7-2-5,-7 0-3,12-12-8,-5 6-15,-4 2-5,10-7-9,-9 0-19,8 0-24,-9 2-27,-2 3-98,-3 0-260,-3 0 75</inkml:trace>
        </inkml:traceGroup>
      </inkml:traceGroup>
    </inkml:traceGroup>
    <inkml:traceGroup>
      <inkml:annotationXML>
        <emma:emma xmlns:emma="http://www.w3.org/2003/04/emma" version="1.0">
          <emma:interpretation id="{F33BB592-0133-41FE-9636-A188FEC33345}" emma:medium="tactile" emma:mode="ink">
            <msink:context xmlns:msink="http://schemas.microsoft.com/ink/2010/main" type="paragraph" rotatedBoundingBox="1165,11557 6587,11063 6681,12094 1259,12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981D0A-01E4-485E-BAA8-72F0924D1424}" emma:medium="tactile" emma:mode="ink">
              <msink:context xmlns:msink="http://schemas.microsoft.com/ink/2010/main" type="line" rotatedBoundingBox="1165,11557 6587,11063 6681,12094 1259,12588"/>
            </emma:interpretation>
          </emma:emma>
        </inkml:annotationXML>
        <inkml:traceGroup>
          <inkml:annotationXML>
            <emma:emma xmlns:emma="http://www.w3.org/2003/04/emma" version="1.0">
              <emma:interpretation id="{A2564C11-25C0-4250-BAB8-246B036BBCC2}" emma:medium="tactile" emma:mode="ink">
                <msink:context xmlns:msink="http://schemas.microsoft.com/ink/2010/main" type="inkWord" rotatedBoundingBox="1165,11557 2283,11455 2377,12484 1258,12586"/>
              </emma:interpretation>
            </emma:emma>
          </inkml:annotationXML>
          <inkml:trace contextRef="#ctx0" brushRef="#br0" timeOffset="52114.6331">237 8408 300,'0'0'180,"0"0"-26,3-8-18,-3 8-13,0 0-2,0 0 4,0 0-13,0 0 1,-3 21-6,-2-8-3,-1-1 0,-2 8-10,-4 0-8,-7 15-6,6-8-5,-12 9-8,0-6-6,5 5-5,-5-2-9,2 0-1,-5-2-5,3 6-3,-2-2-5,2-5-3,0 0-3,5-4-4,-5 1-2,2-4-4,6-3-8,1-3-3,-1-4-11,5-1-1,0 2-11,3-10-5,1 1-6,0 2-10,2-2-8,-2-2-13,-1 0-16,1-3-25,8 0-15,-9 0-15,9 0-118,-11-3-297,11 3 84</inkml:trace>
          <inkml:trace contextRef="#ctx0" brushRef="#br0" timeOffset="51837.515">-253 8291 399,'0'0'178,"0"0"-30,0 0-22,0 0-16,0 0-6,6-4 1,-6 4 4,0 0-9,0 0-2,6 14-7,-4-10-12,1 6-4,0-2-3,0 5-5,2 6-6,-2 1-3,0 1-1,0-2-2,0 4-7,4 13-2,-2-5-5,1-7-2,0-3-5,-1 3-2,1 1-4,5 10-2,3-5-1,-6-4-3,1-1-2,2-2 0,3 0-7,-3-4 5,1 1-5,-1 2 0,0-1-7,0-1-4,3-3-5,-2-1-10,-4-1-10,0-5-2,-1 0-8,2-1-2,-3-3-13,-1 2-1,1-6-1,-3 4-13,2-2 1,-2-2-3,0 1-7,-3-3-8,5 5 0,-5-5-20,0 0-4,6 3-5,-6-3-3,0 0-67,0 0-215,0 0 64</inkml:trace>
          <inkml:trace contextRef="#ctx0" brushRef="#br0" timeOffset="52763.5778">531 8750 317,'5'4'156,"-5"-4"-17,0 8-10,0-8-15,-2 6-13,2-6-7,0 7-4,-3-2-9,0 0-13,3-5-7,-3 5-5,0-2-9,1 2 4,2-5-7,-9 4-8,6 2 5,3-6 3,-5 4-14,2-2 8,3-2-9,-8 4 5,8-4-5,-6 4-2,6-4-4,-6 4-10,6-4 7,0 0-12,0 0 3,0 0-4,0 0 1,0 0-4,0-16 5,6 8-6,2 1 4,1-1-2,-1-4-3,9-1-1,0 1-5,0 0 4,1-1 5,-1 5 3,-3 1-2,-3 1 4,3 4-9,-3 1 6,-2-2 0,-1 6 7,3-3 0,-5 1 11,0 4 6,-1 0 8,1 2 7,-6 6-1,3 5-3,-6 4-4,-6 1 2,-2 12-8,-6 3 0,-2-2-4,-7-2-2,4 2-2,-7 0-2,3 0-2,-2 0-3,0-6 3,-3 0-8,0-2-1,6-9 1,4 2 0,1-5-1,1-8-2,-1 5 5,6-5-3,0-2-2,0 1-4,5-7-3,-2 2-6,6-4-10,5 2 2,-12-7-7,10 3-1,-1-6 0,0 1 4,6-3-4,5-10-6,1 3 10,-1-4 0,3 3 0,0 3-2,1-2 7,2-1-3,0 6-1,-3-1 5,3 0-1,0 5 0,-3 0 3,-2 2-3,1 2 5,1 4 3,-3-3-1,4 5 2,-1 0 3,3 5 1,-3-3 8,3 4-1,6 4 3,-1-2 0,-2 2-4,0 2 0,0 0 3,0 4-3,-2-4 0,2 0 0,0 3 0,0 4-4,0-1 4,-3-6-2,0 0-2,-3-5 1,0 4-2,-2-3-9,-1-2-10,3-1-5,-2 2-8,-1-3-15,3-4-11,-2 2-13,1-4-27,1-1-22,-3-2-23,3 1-111,9-12-295,-6-1 84</inkml:trace>
        </inkml:traceGroup>
        <inkml:traceGroup>
          <inkml:annotationXML>
            <emma:emma xmlns:emma="http://www.w3.org/2003/04/emma" version="1.0">
              <emma:interpretation id="{DDA19F47-EA43-43D0-8B79-F164E918CBC2}" emma:medium="tactile" emma:mode="ink">
                <msink:context xmlns:msink="http://schemas.microsoft.com/ink/2010/main" type="inkWord" rotatedBoundingBox="2857,11844 3254,11808 3287,12164 2889,12200"/>
              </emma:interpretation>
            </emma:emma>
          </inkml:annotationXML>
          <inkml:trace contextRef="#ctx0" brushRef="#br0" timeOffset="53304.0653">1340 8584 282,'0'0'168,"0"0"-33,0 0-7,0 0-12,0 0-8,0 0-5,5 3-2,-5-3-8,0 0-3,9 2 5,-9-2-9,8 3 3,-2-1 1,3-2-10,3 0-3,2 0-3,8 2-8,4-2-3,-1 0-8,-6-2-6,4 2-2,-6 0-9,0 2 0,-2-2-3,-1 0-5,-3 3-6,3-3 2,-2 3-6,-4-3-5,3 2 1,-5 1 2,2-2-6,-2 3 5,0-2-9,-6 2 3,0-4-2,5 8-8,-2-1 1,-6-3-8,3 3-5,-3 1-6,-2 2-4,-4 0-5,-5 2 7,0 2-9,-3 0-1,1 1 3,-4 2-3,-1 0 8,-2-6-5,1 4 6,2 0-6,1-3 6,5 0 4,-3-6 0,3 5 2,2-3 4,1-4-2,3-1 0,2 2 4,3 0-2,-2-3 1,-1 4 3,6-6 0,-4 4-1,4-4 7,-6 6 8,6-6-7,0 2 10,0-2 10,0 0 0,0 0 4,0 0-7,3 8 3,-3-8-1,7 2 1,-7-2-1,17 2 0,-6 2 0,0-4-3,1 0-6,-1 0 4,3 2-2,8-2-2,1 0-4,-4 0 0,4-2 3,-3 4-2,-5-2-6,8 0-10,-7 2-6,10-4-5,-10 2-12,1 0-11,-3 0-12,-2 0-8,2 0-15,-3 0-13,0 0-11,3 0-33,-3-2-96,-2 2-271,-9 0 77</inkml:trace>
        </inkml:traceGroup>
        <inkml:traceGroup>
          <inkml:annotationXML>
            <emma:emma xmlns:emma="http://www.w3.org/2003/04/emma" version="1.0">
              <emma:interpretation id="{C88FC145-EA2C-4866-819A-4679B85B90D5}" emma:medium="tactile" emma:mode="ink">
                <msink:context xmlns:msink="http://schemas.microsoft.com/ink/2010/main" type="inkWord" rotatedBoundingBox="3868,11575 6611,11325 6681,12094 3938,12344">
                  <msink:destinationLink direction="with" ref="{3F6C35A4-DB93-4537-97AB-9711E2B83C1F}"/>
                </msink:context>
              </emma:interpretation>
            </emma:emma>
          </inkml:annotationXML>
          <inkml:trace contextRef="#ctx0" brushRef="#br0" timeOffset="53688.4993">2367 8589 271,'0'0'198,"0"0"-33,0 0-13,9 3-9,-9-3-13,0 0-5,0 0-8,8 0-4,-8 0-6,6 2-7,-6-2-6,0 0-1,11 2 1,-5-2-10,-6 0-8,17 0-4,-6 0-2,3 0-7,-3 0-5,14-2-7,-2 0-1,-1-1-3,2 1-8,1-1-5,1 0-4,2 1-1,-6-3-6,3 5 2,1-1-5,-1-6-1,-4 6-3,2 1-8,2-3-3,-8-1-6,-3 4-9,-3-1-8,0 1-9,-2-3-11,2 3-1,-11 0-8,14 0-2,-9 3-9,-5-3-10,0 0-21,12 1-22,-12-1-13,5 7-28,-5-7-97,0 0-294,0 0 84</inkml:trace>
          <inkml:trace contextRef="#ctx0" brushRef="#br0" timeOffset="54506.3288">3450 8540 253,'0'0'152,"0"0"-25,0 0-13,20-1-5,-20 1-10,11-5 0,-3-3-13,1 6-9,-1-3-2,3-1-3,-2-1-2,2-1 2,-1 4-8,7-10-8,-6 5-3,0-4-2,0 4-6,6-6-8,-3 2 6,0-2-7,-2 2-7,2-2 3,0-1-5,-6 5-5,0-2-1,-2 3-6,2-1 5,1 3 4,-3-2-2,-1-2 3,-2 5-3,0-3 1,1 2 3,-1-1 1,-3 1 2,3 0 2,-1 2-5,-2-6 6,-2 8-3,-1-1-7,0 0 3,-1 0-6,-2 2-4,-2 0 1,-1 1-2,-2 2-2,3 0 2,8 0-2,-23 2 2,12 1-6,0 0 4,2-1-5,1 3 4,-3 0-7,-1 2 1,1 1 1,3 0-2,-9 4 1,8 3 2,-2-5-1,0 9-4,4-8 0,-4 7 5,2-2-4,4 3-1,-4-1 0,4 2 2,2-1-1,-6 6-1,7-4-2,-4 0 6,3-2-3,3 4-6,0-5 3,-3 1 3,1 0 0,-1-4 0,3 1-3,-3 2 1,0-4 1,0 1-2,3-3 0,-2-3 0,-1 1-1,0 5 4,-3-6-2,-2 0-2,5 2-4,-3-1 2,1 2-4,-4-2 0,1 0-2,-3 5 4,2-2-7,-2-3 9,3-2-2,-1-4 2,1 2-8,1-2 5,-4 0 0,-1-2 0,4 0 3,-3-2-5,2 3 5,9-3-1,-19-3 0,7 1 0,4 0-1,-3-4 0,2 4-2,4-4 7,-4 2-1,4-4-4,-4 0 0,6 4-4,-2-4 1,2 5-1,0-4-2,3 2-1,-3-4 0,1 4-2,2-4 0,2 1 0,-2-2 1,6 1-8,-3 3-1,2-3 1,1 0-2,2 1-2,1-1-4,-1 1-4,1 2-1,2-2-8,0 1-9,9-4-7,-3 0-9,5 0-13,-8 3-18,4 1 4,-1-4-3,6 4-16,-1-3-63,1 0-210,-4-1 62</inkml:trace>
          <inkml:trace contextRef="#ctx0" brushRef="#br0" timeOffset="55016.2476">3857 8607 233,'0'0'228,"0"0"-22,0 5-14,0-5-10,0 0-9,3 2-11,-3-2-13,0 0-9,0 0-10,0 0-12,0 0-14,3 4-7,-3-4-11,0 0-9,0 0-4,0 0-8,0 0-7,5 7-7,-5-7-1,0 0-8,0 0-3,0 0-2,0 0-5,0 0-4,3 1-5,-3-1-1,0 0-2,14-1-2,-14 1-2,9 0-2,-9 0-2,19-3 0,-8 3 1,11-6-2,-3 4-2,4 0-1,2-2-1,0 3 1,1-2-1,2 1-3,-3-1 0,-1 0-2,4 1 2,-3 0 0,3 2 1,-5-3 0,-1 3-5,1-2 1,-9 2-1,2 0 1,-4-3-1,-2 6-2,-2-3 3,-8 0-2,14 0 0,-14 0 0,11 0-9,-8 0-5,-3 0-7,0 0-13,14 0-12,-14 0-14,0 0-9,0 0-12,0 0-9,0 0-24,11 0-24,-11 0-20,0 0-124,0 0-337,0 0 97</inkml:trace>
          <inkml:trace contextRef="#ctx0" brushRef="#br0" timeOffset="55667.4605">4757 8233 375,'0'0'267,"6"-2"-31,-6 2-25,0 0-21,5-6-18,-5 6-22,0 0-13,0 0-16,0 0-14,0 0-7,6 0-12,-6 0-8,0 0-6,0 0-9,0 0-5,-3 16-3,3-10-4,-3 7-1,1-3-6,-4 13-7,-2-3-2,2-1-3,0 4-3,1-3-5,-1 1 1,2-2-4,-2 3-3,3-3-1,-2-1-3,2-2-2,3 0 0,-3-3 0,0-3-3,3 0 0,-2-1 1,4 1-8,-4-2-3,2 0-1,0-3 3,0 0-7,0-5-1,2 10 1,1-8-1,-3-2 1,3 6-2,-3-6 1,8 0-1,-8 0 0,9 0 1,-9 0-3,15-3-2,-6 0 4,-1-1 0,3-1-4,1-1-1,-1-1-2,0-1-3,-3 0 0,12-6-3,0 1 3,8-12 3,-6 5-3,-2 0 1,-5 0 3,2 3 1,0-1 1,3 3 0,-3-3 4,-3 2 1,0 6 6,-3 1 8,-3-2 6,-2 4 7,0-1 5,-4 4 8,4-4 5,2 4 7,-5-2 2,3 2 1,-6 4-3,3-7-3,0 6-7,-3 1-5,0 0-3,5-8-7,-5 8-1,3-3-3,-3 3 1,0 0-4,0 0-3,0 0 0,0 0 1,0 0 0,-14 21-8,5-12 0,-2 9 8,-3 0-6,0 3-1,3-5-3,-3 7 2,-3-2-1,3 1 0,-6 8-2,1-4 2,7-4 0,1-2-2,1 3-1,-1-4-4,-3 2-6,3-1-5,0 2-4,-1-4-11,1 2-2,0 0-6,0-3-9,-3 2-5,0-3-7,5 0-6,-2-3-8,3 4-12,-6-3-6,2 2-7,1-3-25,4-5-11,-1-1-22,-1 1-23,1-4-103,-3-2-336,2 4 96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8:08.24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6C35A4-DB93-4537-97AB-9711E2B83C1F}" emma:medium="tactile" emma:mode="ink">
          <msink:context xmlns:msink="http://schemas.microsoft.com/ink/2010/main" type="inkDrawing" rotatedBoundingBox="3802,12346 6789,12144 6795,12236 3808,12437" semanticType="underline" shapeName="Other">
            <msink:sourceLink direction="with" ref="{C88FC145-EA2C-4866-819A-4679B85B90D5}"/>
          </msink:context>
        </emma:interpretation>
      </emma:emma>
    </inkml:annotationXML>
    <inkml:trace contextRef="#ctx0" brushRef="#br0">0 173 325,'9'5'102,"-9"-5"-1,14 0-6,-14 0 4,19 3-8,-8-3 1,-11 0-17,23 0 0,-10-3-6,-2 6-12,14-3 9,-5 0 0,2 0 1,1 0-9,-1 0 1,1 0-5,-1 0-2,-1 0-8,2 0-2,-1 0 0,3 0-9,1 0 0,-1 0 1,0 0-4,0 4-3,1 0 6,14-2-8,-3-2-3,-9 0 0,17 0 0,-11 5-2,6-5-1,5 3-2,-5-3-1,-7 0 2,-2-3-5,16 3-3,3-3 5,-8 3-4,-5-2-2,5 0 2,-4-2 0,4 4 0,-3 0-2,3-4-3,-11 1 2,-1-2-1,15 3-1,-15-4 1,-1 0-6,-1 6 7,11-6-4,-7-1-2,13 2 6,-11-3-8,-3 6 2,-3 0 6,10-6-3,4 4-3,-8 0-1,8 0-1,-9 0 3,-5 0-3,-4 0 2,18 0-1,-5 4-1,5-5 2,-3 0-3,2 0 4,1-3-3,0 6 0,0 0-2,-8-3 1,7-1 2,4 4 0,-3-2-1,-3-2-1,3 4 2,-1 2 1,1-6 0,-8 4-3,-3-2 2,-3 2-3,10 2 0,-4-2 4,-9 0 5,3 2-10,-6 0 2,4-2 1,-1-1 1,-3 0 1,-3 3-6,3-2 6,-5 2 0,-3-3-1,0 6 1,-14-3-4,17-3 1,-9 3 1,-8 0-2,14 0 1,-14 0 2,0 0-9,12-2-6,-12 2-7,8-3-11,-8 3 0,0 0-18,0 0-16,8-5-10,-8 5-14,0 0-19,0 0-21,0 0-86,0 0-256,0 0 75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8:08.73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DC538-BA85-4BED-B249-466AC10D2C61}" emma:medium="tactile" emma:mode="ink">
          <msink:context xmlns:msink="http://schemas.microsoft.com/ink/2010/main" type="writingRegion" rotatedBoundingBox="4832,12760 14186,8992 14609,10042 5255,13809"/>
        </emma:interpretation>
      </emma:emma>
    </inkml:annotationXML>
    <inkml:traceGroup>
      <inkml:annotationXML>
        <emma:emma xmlns:emma="http://www.w3.org/2003/04/emma" version="1.0">
          <emma:interpretation id="{AAE57506-D511-45CE-BED5-B6D3720B77F1}" emma:medium="tactile" emma:mode="ink">
            <msink:context xmlns:msink="http://schemas.microsoft.com/ink/2010/main" type="paragraph" rotatedBoundingBox="4832,12760 14186,8992 14609,10042 5255,13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8D39D-7FED-4380-B0C1-365A3F560216}" emma:medium="tactile" emma:mode="ink">
              <msink:context xmlns:msink="http://schemas.microsoft.com/ink/2010/main" type="line" rotatedBoundingBox="4832,12760 14186,8992 14609,10041 5255,13809"/>
            </emma:interpretation>
          </emma:emma>
        </inkml:annotationXML>
        <inkml:traceGroup>
          <inkml:annotationXML>
            <emma:emma xmlns:emma="http://www.w3.org/2003/04/emma" version="1.0">
              <emma:interpretation id="{96D1B1EB-60E8-45E1-814E-4700CAF47264}" emma:medium="tactile" emma:mode="ink">
                <msink:context xmlns:msink="http://schemas.microsoft.com/ink/2010/main" type="inkWord" rotatedBoundingBox="4849,12802 6006,12337 6305,13079 5149,13545"/>
              </emma:interpretation>
            </emma:emma>
          </inkml:annotationXML>
          <inkml:trace contextRef="#ctx0" brushRef="#br0">18-1 269,'-3'5'143,"3"-5"1,-4 4-20,4-4 4,0 0-18,-6 7-3,6-7-8,0 0-3,0 0-10,0 0-7,-5 3-5,5-3-6,0 0-4,0 0 3,0 0-1,0 0-5,0 0-4,0 0 1,0 0-3,8 8-3,-8-8-5,0 0 0,10 3-6,-4-1 3,5-2-8,0 0-2,0 0-3,1 0-7,13 0 1,-3 0-3,1-2-5,-6-1 6,5 1-7,-5 0-4,0-2-2,-2 2 1,-1 2-3,0 0 0,0 0-8,0 0-7,-14 0-10,23-4-10,-12 4-18,-2 0 0,-9 0-11,16-4-4,-16 4-21,14 0-13,-14 0-15,12-1-13,-12 1-9,11 0-86,-11 0-256,0 0 74</inkml:trace>
          <inkml:trace contextRef="#ctx0" brushRef="#br0" timeOffset="962.9825">987-157 264,'0'0'157,"3"7"-16,-3-7-27,0 0 1,0 0-6,-3 8-22,3-8 4,0 0-1,-3 10-8,3-10-4,-6 8-3,6-8-8,-5 4-2,5-4 0,-6 8-3,1-5-6,-4-1 1,4 2-2,-1-3-4,0 2 0,6-3-7,-11 2-1,11-2-6,0 0-2,-11-2-8,11 2-6,0 0 6,0 0-8,-9-10-6,9 10 1,-2-11 1,2 11 3,2-16-7,4 8 1,-3 2-5,2-3 0,-2-3-1,6 2 0,-4 2-1,7-10-3,2 5 2,-6 3 5,0 1-14,4 0 8,-4 1 0,-2 1-1,4 0-4,-5 3 3,4 0-1,-4 0 0,4 1 2,-9 3 2,0 0 3,16-3-4,-16 3 3,0 0 0,23 8 0,-15-2 4,-2 3 2,0-1-1,-1 4 5,4 6 1,-4 2 4,1-1 1,-6 7 2,0 12-1,-3-3 0,0-6 0,-8 7-3,0 3 0,-3-2 0,-6-3-4,0 4-5,1-2 5,-2-6-4,-5 2-1,4-9-2,5 0 2,-3-3-2,-8 5-1,9-8 0,-1-1 7,3-6-6,0-3-2,5 1 0,0-1-1,1-7-5,0 3-4,3-3-6,8 0-9,-17-6-8,8 2-2,4-1-1,-1-3-3,0 0 0,4-2 6,-1 0-11,3 0 7,0-2-4,0-1 7,0 6 2,3-5 3,-1 0-2,1 3 1,0 2 3,3-4 2,-1 4 1,1 2 4,0-2 2,-1 3 1,1 0 4,-1 4 5,1-6-2,5 6 7,0 0 7,1 0 0,-2 6 1,4-6 0,8 4 1,1 4 2,2-2 4,0 1 0,-2 1-1,-1 1-2,0-1-1,2 0-2,-1 2-1,-1-2 6,4 1-8,-4-1 2,0 0-2,1-1-2,-1 1 3,-5-4-2,4 4 1,-4-6-3,-3 4-7,0-6-6,0 0-7,0 0-6,-14 0-14,26-6-13,-15 2-20,0-2-12,9-4-25,-1-2-25,-2 2-21,-4-8-100,4 2-294,0 4 85</inkml:trace>
        </inkml:traceGroup>
        <inkml:traceGroup>
          <inkml:annotationXML>
            <emma:emma xmlns:emma="http://www.w3.org/2003/04/emma" version="1.0">
              <emma:interpretation id="{61CB8030-DB28-47AA-8BED-340233E740C6}" emma:medium="tactile" emma:mode="ink">
                <msink:context xmlns:msink="http://schemas.microsoft.com/ink/2010/main" type="inkWord" rotatedBoundingBox="7203,12071 8725,11458 9047,12255 7525,12868"/>
              </emma:interpretation>
            </emma:emma>
          </inkml:annotationXML>
          <inkml:trace contextRef="#ctx0" brushRef="#br0" timeOffset="1674.011">2359-727 295,'0'0'168,"0"0"-12,0 0-8,0 0-6,0 0-10,0 0-4,0 0-7,-9 4-5,9-4-9,0 0-8,0 0-4,0 0-4,0 0-9,0 0-5,0 0-2,0 0-6,0 0-4,0 0-5,23 6-4,-15-6-3,2 2-5,1-2-6,3 0-4,9-2-4,2 6-2,0-6-3,0 0-1,18 2-4,-5-6 0,-5 6-5,-5 0-3,0 0 3,14-2-3,-13 0-5,-4 2 0,-7 2-6,-1-2 0,0 0-13,-6 2-2,-3-2 3,4 2-2,-7 2 1,1-2 2,-6-2-1,6 8-1,-6-8-1,0 4-3,-6 7 4,0-3-3,-5-1 3,-6 3 2,-2 4-2,-4 2 0,-9 1 1,4 2 1,2-7-1,7 0 1,-1 1-1,-2-1 5,2-4 6,6-1-7,3 1 6,0 0 0,2-6-4,2 0-6,1 6 8,6-8 3,-11 4-1,8 0-3,3-4 2,0 0 1,-5 5 1,5-5 0,0 0 2,-3 7-3,3-7 4,0 0 0,0 0-1,0 0-3,11 8 2,-11-8 3,9 3-2,-9-3-6,11 0 5,-1 2 1,-10-2-2,22 2-2,-8-2-7,-3-2-9,3 2-11,1-2-15,-4 2-21,3-3-21,-14 3-12,22-3-28,-8 3-27,-2-5-124,-1 3-326,-3-3 94</inkml:trace>
          <inkml:trace contextRef="#ctx0" brushRef="#br0" timeOffset="2343.0338">3889-868 225,'0'0'133,"0"0"-11,0 0-17,0 0-14,6 5-2,-6-5-11,0 0-1,0 0-26,0 0-5,0 0 3,0 0 4,2 4-7,-2-4-2,0 0 2,0 0-9,0 0 3,0 0 1,0 0 2,0 0-10,0 0 3,0 0 5,0 0-8,0 0 0,23-6-1,-23 6-6,8-8-2,-5 5-5,6-4 4,-1 2-5,-2-2 2,2 0 6,-4 0-3,2-1 2,2-2-4,-2 4-1,-3-2 0,2 1 3,-2-3 1,0 6 0,0-3 4,0-1 2,-3 8 7,2-10-1,1 6 3,-3 4-2,0 0 3,-5-10 2,5 10 2,-6-8 1,6 8 1,-11-2 4,2-1-2,9 3 1,-24 0 0,13 0-8,0 3-3,0-1-2,-3 6 0,-6 2-2,0 0-4,-2 5-1,2 0-1,-8 13-2,0-3-1,1 5-3,2 1 0,0 5 2,2-4-2,-2 2-4,3 4-2,2-4-2,0 2 1,2 2-1,4-3-1,-3 0-1,3 0-6,6-12 5,-1 1 0,7-1-5,-4-4 4,0 0-4,6-1-1,0-6-2,0 1-2,0-1-2,0-4-4,3 0-1,-3-8-5,3 12 2,-3-12-4,8 8-3,-8-8-9,17 5 1,-6-5-9,-11 0-6,34-8 0,-13 1 1,2-3 2,-4-2-6,7-2-2,-7 5 0,1-7 4,0 1 3,-4 1 3,4 0 8,-9 3-1,-4 0 7,-1 1 2,0-3 0,-4 4 7,-2-1 0,0 2 6,-2-2-2,-1 0 0,-3 5 1,-1-2 0,-4 1-5,-3 2 4,-9 0-12,1 4-17,-3 0-27,-1 6-32,4 2-46,-3-4-135,-1 2-329,5 3 94</inkml:trace>
        </inkml:traceGroup>
        <inkml:traceGroup>
          <inkml:annotationXML>
            <emma:emma xmlns:emma="http://www.w3.org/2003/04/emma" version="1.0">
              <emma:interpretation id="{2BD6EB12-6560-48E9-B6C3-0306AB694224}" emma:medium="tactile" emma:mode="ink">
                <msink:context xmlns:msink="http://schemas.microsoft.com/ink/2010/main" type="inkWord" rotatedBoundingBox="11476,10084 14186,8992 14609,10042 11898,11133"/>
              </emma:interpretation>
            </emma:emma>
          </inkml:annotationXML>
          <inkml:trace contextRef="#ctx0" brushRef="#br0" timeOffset="31919.0009">6864-2743 289,'-5'8'107,"-1"-1"-30,0 4 2,-2-1-8,-3 4-2,-6 4 0,6-5-2,-1 0-21,1 3 0,-3-4 4,6-2-9,-1-1-2,-2 1-1,6-4 1,-2-2-6,-2 3-7,3-1 4,1-4-5,-1 4-1,3-4 1,3-2 4,-8 2-10,8-2 0,0 0-6,0 0-11,0 0-14,0 0 9,0 0-9,-6-10 0,6 10-2,12-15-3,-7 8 0,1-6-3,5-2-4,3-3 10,-1 1-5,4-3-1,-3 3-3,2-1 10,4 1 1,-3-2-3,0 5 8,-3-2-2,-3 4-1,0 1 5,1 4-8,-7-1-1,1 4 13,-1-2 12,-2 5 1,3-2 3,-6 3 7,0 0 0,3-5 9,-3 5 9,0 0-3,0 0-6,0 0-4,0 0 4,-14 19-7,5-11-1,4-1-2,-12 9 1,6-5-1,-4 4 1,4-1-5,0-4-7,0 0 3,2-3-1,1 3 8,-1-1-10,4-4-3,-1-1 2,3 2 2,-2-4-11,-1 3 4,3-2-4,3-3-3,-5 5-1,5-5 2,0 0-6,0 0-1,0 0 0,0 0-11,0 0 9,0 0-11,0 0 3,33-11 1,-21 7 1,7-10-1,1 2 7,3 2 2,-1-3 1,-2 1-5,2-1 2,-6 1 4,3 2 7,1 0-8,-6 3-2,0 1 7,-6 1 3,1 3-5,-1-4-2,-5 6 17,3-2-5,-6 2 11,0 0 0,0 0 1,0 0 10,5 8-4,-5-8-7,-5 15 6,-4-5 0,4-1-9,-7 9-2,-2-2 0,3 4-4,3-6 4,-1 0 2,-2 0-2,3-1-1,-1 0-3,1-3 2,5-4-5,-3 2 1,4-2-2,0 2-3,2-6-6,0-2-5,0 7 11,0-7-6,0 0-4,7 3 4,-7-3-7,17-3 16,-6 1-4,9-5-8,2-3-2,-2-2-3,5 0 2,1 3 0,-4-4 9,13-5-3,-7 2 2,-3 4 1,-2 3-1,-1-1 2,-8 2-5,0 1 10,-2 0 3,-1 4 8,-3-2 4,-2 2 1,0-1 3,-1 2-1,-5 2-1,0 0-6,0 0-4,0 0-1,0 0 3,0 0 0,0 0 1,0 0 2,-14 18-4,6-8-6,-1-2 8,-8 7-5,3-8-3,3 5 3,3-4-3,-3 0-6,2-2 4,1 1 2,2-2-7,3-2-1,-2 1 1,5-4 0,-3 6-7,3-6 2,0 0-9,0 0 1,19 0 0,-7-6-3,10-3 5,18-7 4,-4 0-3,5 0-4,-2-2 3,3 0-1,0 2 1,-2 0 3,-2-4-1,4 3 2,-3 0 12,-8 5-10,-3 0 0,-6 2 0,-3 2-7,-3 0 16,-1 4 8,-4-2 3,0 4 7,-5 0 3,2 0 3,-8 2 4,8-3-8,-8 3 0,0 0-4,0 0-2,0 0-2,0 0 6,-14 19-1,3-12-6,3 2 2,-6 4 1,-6-1-5,3 1 1,2 1 0,1 0-8,0-3 5,5 2-9,-2-5 5,5-2-3,1 1 3,-1-2-2,3-1 0,1 2 1,2-6-7,0 7 9,0-7-3,0 0-4,5 3-3,-5-3 4,17-3-1,-9 0-14,6-1 12,6-3-4,1-4-1,4 3 2,1-2 0,13-7-5,0 2 5,-2-3 2,-10 6 5,-2-3-4,-3 2-2,1 4 5,-4-2 1,-2 1-6,-3 5 5,-2-3-3,-1 3 11,-3 0-1,1 0 6,-1 3 8,-2-4-1,-4 4-2,4 1-2,-6 1-1,6-7 2,-6 7-11,0 0 6,0 0-1,0 0-2,0 0-1,0 0-3,0 0 0,-23 18-5,15-10 7,-1-1 0,1 1-4,0-1-2,-1-3 0,1 4-1,2 0 2,0 0 1,1-3-2,-1-3 4,3 4-5,3-2-3,0-4 0,0 0-1,3 5 1,-3-5 0,11 0-4,4-2 2,-4-3 3,14 0-1,0-3-2,10-6 2,5-2-2,-4 1 11,4 0-6,-1 4 0,-1-8-4,-10 7 6,-3-1-6,-2 5 1,-1-2 3,-5 4 0,-3-1-3,-3 3 8,-2-1-4,-1-1 10,-2 3 1,2 2 7,-5-2-2,-3 3-3,5-2 2,-5 2-6,0 0 1,0 0 3,0 0-2,0 0-3,0 0-2,0 0 3,-19 9-7,13-2 2,-5 0 3,3-3-4,-1 1-1,1 3 1,-1-3-3,1 0 1,2 0 4,1 0-5,-1 0 4,3 0-11,0-1 2,3-4 2,-2 6-5,2-6-3,0 0-1,5 4 2,-5-4 4,14 0-3,-3 0 3,1-1 0,2-2-2,8-5 2,1 4-3,1-2 3,1 1-2,0-2 4,-2 2-1,2 0-1,-6-3 0,4 0 1,-6 7-1,-3-6 5,-4 6-3,1 1 3,-3-6-4,-2 6 5,2 0 3,-8 0-10,9 0 1,-9 0 2,0 0 1,3 6-4,-3-6 6,0 5-1,0-5 2,-6 7-3,3 3-1,-2-5 3,2 3-1,0-3-1,0 0-6,0 3 9,-2 0-4,2-1 2,3 1 2,0-4-5,0 1 2,0 0 6,3 0-8,0-2-8,2 2 0,1 0-2,2-3 2,15 6 2,-4-5-7,7-3-6,16 0-3,0 0 2,-4-6-5,4 6 1,0-5-2,-6 5-9,7-5 7,-11 3 2,-4-1 7,-3 1 2,3-1-9,-5 1 13,-6-1 2,-3 0 0,0 3 6,-3 0-1,-3 0 6,-3 0 5,-5 0 12,14 3-10,-14-3 12,5 3-6,-5-3 5,3 5-2,-3-5-3,0 0-1,-3 7 4,3-7 2,-8 13-6,2-6 0,1-3 1,0 4-9,-3 3 7,2-4-1,1 1-2,-1 2-3,3-2-1,-2-2 0,2 3 3,-3-1-2,6-3 4,-3 1-4,3-2-2,0 0-5,0-4 0,3 7-6,3-3 4,-3 0-6,11-1-3,-3-3 5,2 0-5,9-5 5,3 3-5,1-4-1,2-3 12,11-1-1,-5-2-2,4 2 6,-5 1-6,-5 4-1,-5-2 3,-1-1 3,-5 3 3,-6 0-2,1 2 11,-4 2 9,0-2 6,-2 3 6,-6 0 6,11-4-1,-11 4-2,0 0 0,7 0-7,-7 0 2,0 0-8,0 0 0,0 0-5,0 0 8,-7 14-2,2-7-10,-4 1-4,4-4 4,-4 4-2,1-1 1,2 1-4,1 0 4,-1 0-8,0-2-13,4 0-19,-1 1-13,6-1-18,2 3-28,4-1-33,10 2-75,22-2-237,12-4 70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8:18.93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8038F4-5B1D-4556-A58D-6ED207EA61A2}" emma:medium="tactile" emma:mode="ink">
          <msink:context xmlns:msink="http://schemas.microsoft.com/ink/2010/main" type="writingRegion" rotatedBoundingBox="19412,9116 25063,8790 25132,9976 19480,10301"/>
        </emma:interpretation>
      </emma:emma>
    </inkml:annotationXML>
    <inkml:traceGroup>
      <inkml:annotationXML>
        <emma:emma xmlns:emma="http://www.w3.org/2003/04/emma" version="1.0">
          <emma:interpretation id="{0C054DEE-8F81-4313-B9DA-F083C9F756B0}" emma:medium="tactile" emma:mode="ink">
            <msink:context xmlns:msink="http://schemas.microsoft.com/ink/2010/main" type="paragraph" rotatedBoundingBox="19412,9116 25063,8790 25132,9976 19480,10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114B04-3A0B-4380-A508-F7071DE0554D}" emma:medium="tactile" emma:mode="ink">
              <msink:context xmlns:msink="http://schemas.microsoft.com/ink/2010/main" type="line" rotatedBoundingBox="19412,9116 25063,8790 25132,9976 19480,10301"/>
            </emma:interpretation>
          </emma:emma>
        </inkml:annotationXML>
        <inkml:traceGroup>
          <inkml:annotationXML>
            <emma:emma xmlns:emma="http://www.w3.org/2003/04/emma" version="1.0">
              <emma:interpretation id="{5428C310-2242-450E-817C-82C4284CD183}" emma:medium="tactile" emma:mode="ink">
                <msink:context xmlns:msink="http://schemas.microsoft.com/ink/2010/main" type="inkWord" rotatedBoundingBox="19434,10031 19534,9680 19683,9722 19584,10073"/>
              </emma:interpretation>
            </emma:emma>
          </inkml:annotationXML>
          <inkml:trace contextRef="#ctx0" brushRef="#br0">-2727 110 294,'0'0'87,"0"0"-10,0 0-12,0 0-3,0 0 1,-2 2-4,2-2 0,0 0 16,0 0-11,0 0 1,0 0-3,0 0 7,-6 4-7,6-4 0,0 0 2,0 0-8,-6 3-2,6-3-7,0 0-5,0 0-8,0 0-5,0 0-1,-2 5-10,2-5 4,0 0-8,0 0-6,-3 4 1,3-4 4,0 0-4,0 8 6,0-8-7,-3 5 3,1 0-1,2-5-2,0 7 0,0-2-6,-2 3 6,-1-4 1,3 2-7,0-2 4,-3 4 0,0 0-5,0-2-1,3-2-1,-2 3-2,2-3-7,0-4-1,0 9-3,0-3-7,0-2 8,0 0-11,0-4 5,2 7-1,-2-7 10,0 0-10,3 8 9,-3-8-2,3 1-6,-3-1 7,0 0-14,8 0 17,-8 0-2,0 0 2,16-1-4,-10-6 3,2 3-1,0 0 6,1-2-5,-1-2-4,1 3 15,-1-3-11,-2 1 10,2-1 6,-2-2 3,-1 6 4,1-4-1,0 0-4,-1-2 8,-2 3 4,3-1-11,-4 1 16,1-1 5,0 0 4,0-2 6,0 6-1,-3-4 2,0 1 5,2 2-4,-2 5 1,0-10-6,0 4-4,0 6 2,-2-10-10,2 10 1,0-4-2,0 4-6,-3-5-2,3 5 0,-3-7-4,3 7 0,0 0-3,-11-2-1,11 2-1,0 0 1,0 0-1,-14 2-2,14-2 2,-9 7-3,4-2-1,5-5 0,-6 7-2,1-2 6,-1 3-3,0-3-4,1 0 2,-1 2 3,3 4-3,-2-5 1,2 3-3,-3-1 0,3-1-2,1 2 2,-1-1-2,0-1-2,3-1-3,-3 0-5,3-2 9,0 1-7,0-5-6,0 9 5,0-3-2,0-6 5,-3 8-2,3-8 3,3 4 0,-3-4-1,0 0 5,6 5-5,-6-5 4,5 2-1,-5-2-2,0 0 1,17-4 0,-17 4 0,11-5 0,-2 3 4,-1-4 4,1-2-4,-1 4-1,1-4 1,-4 2 4,4 2 3,-7-4 4,7 3 4,-4-2 3,-2 2 11,0 0-5,-3 0 3,3 1 4,-3 4 0,3-8 5,-3 1 2,0 3-1,0 0 1,0 4-1,0-8-4,0 8-3,-3-8 1,3 8-9,3-7-2,-3 7-1,-3-5-1,3 5-5,0 0 1,-9-3-4,9 3-2,0 0 1,0 0 3,-19 8-2,13-6-5,1 3 0,-4 0 1,4 0 5,-4 3-6,4-4 0,-1 5-1,-3-1 1,4-4-2,-4 3-3,4-2 1,-1 3-3,3-1-3,1-4-5,-1 2-2,0-1-6,0 2 1,3-2-7,0 3 2,0-7-5,-3 7 5,3-7-4,3 8 7,-3-8-3,6 4-4,-6-4-3,5 3 8,4-1-2,-9-2 4,11-5 4,-11 5 4,14-4 3,-5 0-3,-1 0 4,0-2-1,-2-2 10,2 2 6,-5-2 3,3 0 5,-1-1 4,-5-4 6,0 4-2,0-2-2,-2-1-1,2-1-3,-6-5 0,0 4-3,-2-1-1,2 4-4,1 1 3,-1 2-5,-2 1-16,-1 4-17,1 1-23,2-1-20,6 3-29,-14 3-35,14-3-128,-14 7-313,6-2 91</inkml:trace>
          <inkml:trace contextRef="#ctx0" brushRef="#br0" timeOffset="7083.311">-2612-57 219,'0'0'81,"0"0"-15,0 0-11,-2-4-15,2 4 4,0 0 0,0 0-10,0 0 0,0 0-9,0 0-3,0 0 1,0 0-8,-6-4-4,6 4 5,0 0 0,0 0 1,0 0-5,0 0 0,0 0-2,0 0 3,-11 8-9,11-8 3,-3 4-5,3-4 11,0 0-2,-3 3-5,3-3 5,0 0-4,0 0-4,0 0 3,-5 8-1,5-8 4,0 0-2,0 0-10,0 0 10,0 4-2,0-4 1,0 0-1,0 0 7,0 0-11,0 0-5,0 0 7,0 0 1,0 0-2,0 0-1,0 0 2,0 0 2,0 0 11,0 0-10,0 0-5,0 0 6,0 0 0,0 0 0,0 0 1,0 0 8,8-12-6,-8 12 7,3-5 2,-3 5-2,0 0 8,0-10-19,0 10 20,-3-4-2,3 4-3,-3-7 4,3 7-5,0 0-10,-3-4 1,3 4 7,-2-5-12,2 5 5,0 0 8,-9-5-8,9 5 4,0 0-13,-5-4 8,5 4 1,0 0-8,0 0 4,0 0-6,0 0-2,0 0-5,0 0 3,0 0 7,-14 7-4,14-7 2,0 0-2,-3 7-2,3-7 4,-3 4 1,3-4-3,3 8 7,-3-8-1,-3 7-5,6-1 1,-3-6-2,3 10-4,-3-5-3,0 0-3,2 0 8,-2-1 1,3-1 1,-3-3 5,0 7-3,0-7-2,3 7 6,-3-7-3,3 4 1,-3-4 9,0 0-8,0 0 9,0 0-8,0 0 5,0 0 1,0 0 1,0 0-2,0 0-1,0 0 5,0 0-8,0-18-6,0 14-8,0-4 14,0 8-16,-3-7-23,0-1-18,3 8-20,0-7-29,3 3-54,-3-3-182,0 7 55</inkml:trace>
        </inkml:traceGroup>
        <inkml:traceGroup>
          <inkml:annotationXML>
            <emma:emma xmlns:emma="http://www.w3.org/2003/04/emma" version="1.0">
              <emma:interpretation id="{D6FE0E97-8ACC-4A30-9527-A7641CF042FE}" emma:medium="tactile" emma:mode="ink">
                <msink:context xmlns:msink="http://schemas.microsoft.com/ink/2010/main" type="inkWord" rotatedBoundingBox="22176,8956 25063,8790 25132,9976 22244,10142"/>
              </emma:interpretation>
            </emma:emma>
          </inkml:annotationXML>
          <inkml:trace contextRef="#ctx0" brushRef="#br0" timeOffset="1590.8208">232 44 333,'-3'-4'108,"3"4"1,0 0-6,-6-4 10,6 4-20,0 0-9,0 0 3,0 0-4,-5-3-10,5 3-2,0 0 3,0 0-5,-6-5-2,6 5-5,0 0 0,-4-3-3,4 3-12,-9-2-3,9 2 0,0 0-5,-8 0-7,8 0 0,0 0-3,0 0-8,-14 0 3,14 0-8,-8 2 2,2 1-2,-5-1-4,2 4 3,-2-2-3,3 0 1,-1 4-1,1-1 1,-1 1-4,1-5 1,0 3 0,-1 1-6,3-2 3,-2 3-4,2 0 3,4-2-1,-4-4-3,0 6 2,4-4 1,-4 0-2,3-1-3,3 2-3,0-5 1,-5 5-1,2 0-3,3-5 5,-6 3-2,6-3 1,-1 4 1,1-4-3,0 0-3,-3 5 4,3-5-1,0 0 2,0 0-12,0 0 15,0 0-5,0 0 4,0 0-3,18-15 1,-15 13 1,3-3-4,-1-3 5,1 4 0,2-4 1,-2 0-6,-1 1 5,1-1-1,0-2-1,-3 3 1,-1-2-1,1 1 6,0 1 7,0-1-1,-3 4 9,3 0-6,-3-2 4,2 1 0,-2 1 2,0 4 3,0-8-1,0 8 2,0-5-4,0 5-1,-2-5-3,2 5 2,0 0-5,-6-4 0,6 4-1,0 0-9,0 0 7,-14 1 0,14-1-3,0 0 2,-11 8 3,5-6-4,0 1-3,4 2-4,-4 0 9,0 2 0,1-1-5,-1 2 3,3 0-4,1 0 5,-4 0-7,3 0 2,2 2 0,-2 0-1,0-5-4,3 4 2,-3 0-2,3-1 2,-3-1-2,3-3-1,0 1-2,0 3 2,0-8 0,0 7-4,3-1 4,-3-6 0,3 6-5,-3-2 4,3 1-3,1-4-3,-1 6 4,-3-7 3,11 1-6,-2 3 1,-1-4 2,-2 2 1,-1 0 2,-5-2 2,11 0-1,-11 0 3,12-2-2,-12 2 1,11-6 1,-5 5 2,-1-6 7,-2 3-1,3-4 7,-1 1 5,1-1 6,-3-2 1,-1 1 4,-2-1 1,0-4 5,-2 5-3,2-1-1,-3 0-4,3 2 0,-3-2-7,0 3-3,3 2-3,-3-2-1,3 1-9,0 6-10,-5-5-14,5 5-13,0 0-25,0 0-27,0 0-27,0 0-25,-14 9-39,11 0-118,0-1-346,3 1 99</inkml:trace>
          <inkml:trace contextRef="#ctx0" brushRef="#br0" timeOffset="8212.9393">98 42 238,'0'0'57,"0"0"-5,0 0 0,9-2-1,-9 2-5,0 0-4,8-2-6,-8 2-5,6-2 2,-6 2 5,3-6 1,-3 6-4,5-5-2,-5 5-3,3-4 7,0 1 0,-3 3 0,5-8 11,-5 8 1,3-5 1,-3 3-12,0 2 7,3-4-1,-3 4-9,0 0 6,3-7-11,-3 7-14,0 0 9,0 0 9,3-4-17,-3 4 1,0 0-4,0 0-8,0 0 4,0 0-3,0 0 8,0 0-4,0 0-4,0 0-3,0 0 4,0 0-4,0 0 0,0 0 2,0 0 2,0 0-5,0 0-6,0 0 11,-3 15-7,3-15 1,0 5 1,0-5 3,0 0-9,0 10 9,0-10-3,0 5-2,0-5 2,0 7-6,0-1 9,0-6-6,3 6 1,-3-6-1,0 6-1,0-6-3,3 4 10,-3-4-3,2 7 9,-2-7 2,0 0 2,0 0-1,0 4-1,0-4 6,0 0-3,0 0 7,0 0-10,0 0-1,0 0 5,0 0-8,0 0 4,0 0 2,0 0-4,0 0 1,0 0-4,0 0-9,0 0-8,0 0-11,0 0-23,0-19-20,0 19-23,0 0-31,0-6-72,0 6-225,0-5 67</inkml:trace>
          <inkml:trace contextRef="#ctx0" brushRef="#br0" timeOffset="24238.0213">567-865 246,'0'0'104,"0"0"-16,0 0-5,0 0 2,0 0 4,0 0-1,3 11-1,-8-3-2,-1 2-9,0-1-10,-11 9-5,3 1 2,-8 15-9,-1-7-6,-2 9-4,3 2-1,-2-4-16,1 2 11,4-4-6,-7 6 2,10-10-6,-1-6-2,6-1-6,-1-2 1,1-5-5,3 0 1,-1 2-10,1-4 7,2 0-16,1-2 9,-1-2-10,3-1-11,0 2 9,1-3-4,-1 0 2,3-4-8,0-2 5,-3 8-11,3-8 7,0 3 0,0-3 0,0 0 2,0 0 14,0 0-14,14 0-3,-14 0 9,14-11-2,6 1-5,-1 0-10,1-2 25,0 2-18,2-3 8,-2 0 3,16-11-3,-12 3 6,13 1-8,-4-3 13,4-1-13,-1 1 7,-2 2-2,1 3 8,-7 4-1,-5-1 7,-1 8-8,-8-3 11,0 4-5,0 0 9,-5 4-11,-1-2-2,-2 0 4,-1 2-2,-5 2 8,9 0-6,-9 0 11,0 0-2,3 10 5,-3-4 2,-6 4-2,-2 7 3,-1 6-2,1-1 1,-18 14-6,4 0 5,2-2-8,-2 4 1,-6 2 4,2-2-9,5 2 0,-7 0 2,3-2-3,3 0 1,-1-6-4,6 1 11,0-8-10,3-5-4,3-1 0,0-1 2,0 0 1,4-5-1,1 0 1,0-5-5,1 4 1,2-5-10,-3 0 4,1 4-4,2-4-3,0-2-2,0 0-2,1 1-5,-1-2 9,3-4-4,0 4-3,0-4 0,0 0-1,0 7-2,0-7-4,0 0 16,0 0-5,17-9 10,-6 5-2,-3-6-2,8-5 0,17-14 2,1 5 3,-3-5-4,8 0 1,-2-2 2,4-2 3,-2 2-6,3-6 2,6 8-4,-6-1 4,1-4 5,-1 2 7,-2 5-2,-1 2 3,-5 2 11,-10 4 0,-7 1 1,-1 8 3,1-3-1,-6 8-5,-2-5 3,-4 7-5,1 1-3,0 2 7,-6 0 6,3 8-1,-3-8-2,-3 19-4,-9-1 9,1 5-2,-8 12-5,-7 3-2,4 2-3,-5 0-1,-4 0 5,3 4-4,0-2-5,3-4-2,-6-4 6,8 4-6,4-5-1,6-8 4,-1-2-3,3-9-3,2 3 5,-2-8 0,6 4 1,-1-4-2,0-1-9,4-4 2,-1 2-8,0-2 5,3 3 1,0-7-1,0 0-3,0 0-3,8 0-2,-8 0-3,20-11-2,-3-1 1,5-3 5,11-10-2,3-6-4,1 1 2,2-3-3,3 2 3,-1-6-3,4 6 7,0-6-4,19-12-5,-15 13 10,-4 4-2,-3 4 9,-2 6-6,-4-9 1,-1 6-2,-9 5 4,-4 7 6,-2-2 1,-1 5 0,1-2 2,-6 2 1,0 0 1,-5 4 1,2-1-1,-3 2 3,-2 2 0,-2-1-2,-4 4-1,6-3-2,-6 3 3,0 0 7,0 0-1,-3 15-3,-4-2 2,-4 7-2,-12 7 2,-5 6 2,3 2-4,-6 0 1,6 0-6,-3 6 4,1-1-5,-4-4 3,3 1-5,0-4 1,3 2 1,5-10-1,6-2 1,3-7-2,-1 0 1,1-1-2,3 0 1,2-5-5,2-2 0,-2 0 0,1-1-6,2-2 4,0 0-3,3-3-2,0-2-2,0 0 1,-3 6 3,3-6-4,0 0 1,0 0-1,23-13 4,-5 4-2,2-8 0,13-2 0,-2-4 4,6-3 0,2 2-1,-4-3 2,4 1 0,-2 0-4,2 0 3,1 0-3,-2-2 7,-2 1-8,3 2 4,-5 3 4,-3-7-2,-6 9-1,-1 3 2,-4 2-1,-3 0 5,2 1 3,-5 0 8,0-1 4,-2 7 7,-1-2 6,-3 3-4,-2-1-1,-1 4 0,-2 2-5,3-2-3,-6 4-2,0 0 1,0 0 5,0 0-5,-11 20-4,-1-5 2,-4 4-1,-4-1-3,-5 11-3,2 3-1,-5-2 4,4 3-1,2-2-2,-6 3 1,5 0-1,4-9 0,5-3-1,-3-2-3,5-1 0,1 0 4,0-1-3,0-3-4,5-7-1,-1 4-6,1-5 0,4 3 0,-4-2-8,3-3 4,0 0-5,3-5-1,3 5-5,-3-5 1,0 0-6,0 0-1,20-5 2,-2-3-2,2-2 5,2-3-8,4 1-5,18-8 3,-1 0 1,-3-5-2,5 2 5,-3-2 0,1-4 8,-1 10 4,-2-4-4,-3-3 8,-1 5-3,-5 0 2,-3 4 1,-8 2-3,-3 0 6,1 2 6,-1 2 17,-6-1 6,-2 5 8,-1 0 5,-2 2 3,2-3-3,-2 5 2,-1 1-9,-2-2 1,-3 4 1,0 0-5,0 0-4,0 0 2,0 0-4,0 0-2,-11 17 0,2-7-1,-5 7-2,-5 1-4,2 2 6,3-2-8,-10 16 3,-1-3 0,2-6-2,6-5 0,3-1-1,3 2 2,0-1-4,0-5 1,2 0-1,1-1 0,-1-5-1,4 1-8,-1-2-1,3-3-2,1 2-2,-1-1-7,-3-2-1,6-2-3,0-2 3,0 0 0,0 0-4,0 0 1,6 6-7,-6-6 2,17-10 1,2 2 0,4-4 2,16-11-9,3 2 6,-4 0-8,4-1 7,-3-3 2,4 6 1,-4-1 4,-4-2 1,-4 4 4,-11 6 0,-1 0 14,-5 0 8,-3 6 7,1 0 8,-4 1 7,1 0 1,-4 0 3,1 3-2,-6 2-5,5-3-4,-5 3-5,0 0 1,0 0-6,0 0-2,0 0 4,-11 13-3,3-6 1,-1 3-2,-5 5 0,0 3 0,0-2-6,0 2 4,-3 1-1,6-2-1,-3-3 2,0 4-4,7-3 0,-1-4-8,2 1-3,0-4-8,4-1 2,-4 0-9,3 0-5,0-3-5,0 1-5,3-5-8,0 5 2,0-5-5,6 3 2,-6-3 10,20 0-17,-9-3-8,10 1 14,4-6-11,15-3 11,2-3 2,-3-3 6,5-1 2,-5-2 1,3-1 3,-3-1 8,-2 3 3,-9 4 18,-4-1 20,-7 3 13,-3 7 17,-3-2 16,0 0 7,-2 2-3,-4 2-5,1 1-8,-3-2-1,-3 5-9,0 0-4,0 0-3,0 0-2,-12 18-5,4-10-4,-9 8 0,0 0-3,-8 16-1,-4-1-2,0 2-1,-4-1-9,5 5-17,-3-1-25,3-1-30,-3 0-28,7 1-31,1-4-116,-2-6-282,11-5 81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0:48.6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4549079-6920-467C-AD09-269B9CC89A50}" emma:medium="tactile" emma:mode="ink">
          <msink:context xmlns:msink="http://schemas.microsoft.com/ink/2010/main" type="writingRegion" rotatedBoundingBox="1052,8860 4931,8623 4968,9236 1090,9473"/>
        </emma:interpretation>
      </emma:emma>
    </inkml:annotationXML>
    <inkml:traceGroup>
      <inkml:annotationXML>
        <emma:emma xmlns:emma="http://www.w3.org/2003/04/emma" version="1.0">
          <emma:interpretation id="{56782F02-7151-4B1F-BE6F-4FF0506432FA}" emma:medium="tactile" emma:mode="ink">
            <msink:context xmlns:msink="http://schemas.microsoft.com/ink/2010/main" type="paragraph" rotatedBoundingBox="1052,8860 4931,8623 4968,9236 1090,9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226457-7223-459E-9C94-777990DE9A64}" emma:medium="tactile" emma:mode="ink">
              <msink:context xmlns:msink="http://schemas.microsoft.com/ink/2010/main" type="line" rotatedBoundingBox="1052,8860 4931,8623 4968,9236 1090,9473"/>
            </emma:interpretation>
          </emma:emma>
        </inkml:annotationXML>
        <inkml:traceGroup>
          <inkml:annotationXML>
            <emma:emma xmlns:emma="http://www.w3.org/2003/04/emma" version="1.0">
              <emma:interpretation id="{A77314B5-6C36-49B4-832A-1DC5E01B6353}" emma:medium="tactile" emma:mode="ink">
                <msink:context xmlns:msink="http://schemas.microsoft.com/ink/2010/main" type="inkWord" rotatedBoundingBox="1052,8860 4931,8623 4968,9236 1090,9473"/>
              </emma:interpretation>
            </emma:emma>
          </inkml:annotationXML>
          <inkml:trace contextRef="#ctx0" brushRef="#br0">159 295 209,'0'0'10,"0"0"-4,0 0 4,-6-3-2,6 3-3,0 0 5,0 0-2,0 0 0,0 0 0,0 0 0,-3-5 0,3 5-6,0 0 6,0 0-3,0 0-1,0 0 0,0 0-1,0 0-2,0 0 4,0 0 3,0 0 3,0 0-2,-3-4 5,3 4-2,0 0-3,0 0 1,0 0 1,0 0-1,0 0 5,-2-6-6,2 6 1,0 0-2,0 0 5,0 0-6,0 0 3,0 0-5,0 0 6,0 0-8,0 0 10,0 0-5,0-6 2,0 6 0,0 0 1,0 0-2,0 0-4,0 0 4,0 0-5,0 0 6,-3-8-9,3 8 2,0 0 0,0 0 2,0 0 2,0 0-2,0 0 8,0 0-10,0 0 6,0 0 3,0 0-2,0 0-2,0 0-1,0 0-3,0 0-1,0 0 6,0 0-4,0 0 7,0 0-4,0 0-5,0 0 2,0 0-3,0-4 0,0 4-3,0 0 0,0 0 2,0 0 0,0 0-1,0 0 6,0 0-6,0 0 0,0 0 2,0 0-4,0 0-2,0 0 6,0 0 2,0 0-2,0 0-2,0 0 0,0 0 9,0 0-8,-6 16 1,3-12 0,3-4 0,-2 10-2,-4-2-3,3 3 4,0-2-2,1-1 1,-1 2 0,-3 1 3,3-2 1,-2-2 3,-1 6-3,3-3 7,-5-2-7,2 2 2,1 0-3,-1 0 0,3 0-1,-2 0 9,-1-2-10,3-2 4,0 2-1,1 0-1,-4-2-6,4-2 4,0 2 2,-1-2 3,0 1-2,3-5-4,-6 8 4,4-3-8,2 0 6,0-5-2,-3 5-2,3-5 2,-6 2 3,6-2-2,0 6 2,0-6 1,-3 4 3,3-4 1,0 0-4,-5 8-3,5-8 3,0 0-5,0 0-3,-3 2 5,3-2-1,0 0 2,0 0 0,0 0 2,0 0-5,0 0 5,0 0 1,0 0 1,0 0-1,0 0-3,0 0-2,0 0 3,6-18-6,-4 9 6,1 4 0,3-6 19,-1 4-31,1-3 4,0 2-1,1-2 8,-2 0-5,7-7 6,2 2-5,0-1-1,2-2 3,1 1 0,3 2 2,-3-3-4,17-4-2,-15 5 10,1 3-10,-2-3-20,-1 7 1,-3-2 2,3 2 8,-6 2-6,0 1 4,1 0 18,-4 1-24,3 0 12,-2 0-5,-1 2 4,0 0-2,1-1 5,-1 5 3,-2-3-5,0-1-2,-6 4 4,8-3-2,-5 1 3,-3 2 1,8-3 2,-8 3 0,0 0 2,11 0-4,-11 0 2,0 0 3,0 0-1,7 3 2,-4 2-7,-3-5 4,3 4 3,-3 2-1,3-1-1,-3 2-1,0 1 2,-3 0 0,3 3 0,-3-3 6,0 2-2,1 1 4,-3-3-4,3 6 0,-4-4 2,-5 7-10,0 4 12,2-3-10,-5-1 2,3 1-2,0-1-1,2-1 0,1 1 7,-6 0-5,5-1-3,1-6 8,-1-2 3,1 2-6,0-1-2,-1-1-2,4 2 3,-1-7-3,3 3 2,-2 2 4,-1-6 5,3 6-8,-3-4 0,4 2 2,2-6-2,-5 6-4,5-4 7,0-2-3,-5 5-1,5-5-1,0 0 8,-3 5-8,3-5 21,0 0-15,0 0-8,0 0 7,0 0-8,0 0 1,0 0 0,0 0-5,0 0 11,0 0-8,0 0 12,0 0-1,18-15 1,-9 10-5,2-3-4,6-4 10,0-3-8,0-1 5,2 5-8,-2-7-4,3 4 8,13-5-3,-10 2 3,-5 1-1,2 4-2,-1-1 0,1-2 9,0 5-5,-3 1-2,-1-6-6,-2 4 4,0 3 3,1-2 1,-4 3 3,-3 1-4,1 0-4,-2 0 0,1 4 6,-2-6-2,-1 4 0,1 2 0,0 0 0,-1-2-2,-5 4 4,6-3-2,-1 0-2,-5 3 1,6-2 0,-6 2 7,6-5-7,-6 5 1,0 0 1,0 0-3,0 0 2,0 0 1,0 0 0,0 0-1,0 0-5,0 0 5,0 0 7,5 10-10,-5-10 0,-3 7 2,3-7 1,-2 8-1,2 0 2,-3-4 2,0 0 1,0 5-7,0 1 6,-2 0-1,-1-2-3,3 1 0,-2-1-5,2 2 14,-3 0-6,3-2-2,-2-1 0,-1 4 4,3-5-11,-2 4 10,2 2 1,-1-6-1,1 2-3,-3 3-3,4-4 6,-4 1-5,3 2 1,-2-4 1,2 0-3,0 2 5,0-6-1,0 4 3,0-2-5,1 3 11,-1-3-10,0 0-2,3 4 2,0-8-3,-6 5 2,4-1-6,-1 2 11,3-6-3,-3 10 1,3-8-6,0-2 4,-3 10-6,0-7 2,3-3 0,-2 10 0,2-10 8,0 5-1,-3 0-7,3-5 4,0 0 1,0 7 6,0-7-3,0 6-7,0-6 3,-3 8-4,3-8 7,0 4-2,0-4 1,0 0-7,0 10 5,0-10-2,0 4 2,0-4 0,3 6-6,-3-3 10,0-3-5,3 5 4,-3-5-1,0 0 13,8 5-17,-5-3 3,2 1-2,-5-3-6,14 0 7,-5-3 3,2 1-6,3-1 3,-4 1 1,12-3-2,1-4 1,-1 1 0,1-2-4,-3-4 5,2 5 5,-2-4-16,2 1 9,-2-2-6,1 2-1,-4 0 1,5 1 2,-2 0-2,-3-5-11,2 6 18,-2-5-15,-3 3-3,3-1 5,-3 3-5,-3 0 3,2-6 1,4 1 5,-6 3-4,0-1-5,3 1 8,0 0-6,-2 1-3,-1 1 3,-3 0-2,1 1 9,-1 1 4,1-4-4,5-2-3,0 2 9,-6 2-1,3 1-1,-2 0 7,-1 1-11,1 4 7,-5-4 4,1 0-2,4 4 1,-6-1-1,2-1 6,1 2 9,-3 0-1,-3 4 1,5-7 15,-2 6-13,-3 1 2,3-7 8,-3 7-5,3-2-1,-3 2 5,0 0-3,2-6-3,-2 6 1,0 0-5,0 0-6,0 0-1,0 0 2,0 0 0,0 0 2,0 0-6,0 0-2,0 0 5,-16 12-5,7-8 3,4 4 4,-4 2-4,1-2-3,1-1 4,-2 6 2,1-7-5,-3 17 9,-3-9-1,0 1-4,2 1 3,1 0-7,3 1 0,-4-1 4,1 1 1,0 1 3,3-3-5,2 2-2,0-1-2,-2-2-2,5-1 2,-3-3-1,4 1 0,-1-1 1,3 0-10,-3-2 10,0 2 2,3-3-4,3 1 1,-3-1 8,0-2-19,0 2 19,3-1-5,0-2-6,-1-2-6,1 6 10,0-4 9,0-2-12,3 2 4,-6-4 1,11 3-7,-6-3-4,-5 0 5,17 0 0,-6 0-1,1-3-2,-1-1 6,0-2-7,0 4-6,9-6 28,-3-2-20,-3 3 3,-1-1 1,-2 0-3,6-3-8,-1-3 6,1 2 14,0 2-12,-6-3 4,3-2-3,1 3 3,1-4-3,-4 4-11,-1-1 12,-3 3-2,1 1-8,-4-1 9,4-2 2,-5 4-7,2-3 8,-1 1-5,1 0-3,-1-3 4,4-5 7,-6 4-8,-1-1 4,4 1-3,-6-1-2,0 5 2,3-2-2,-3 3 2,0-4-4,0 1 8,-3 0 1,3 1-6,-3 1 14,3-2-6,-5 1-14,2 2 19,0-1-9,-5-1 1,2 1-4,0 2 1,-2 1-4,1-1 9,-4 2-11,2-1 4,-2 3 3,3-2-1,-4 5-4,-2-3 6,6 4-6,-6 0 9,5 0-15,-2 4 10,0-3-6,0 5 3,-12 2-2,6 4 3,-2 0-5,3 4 2,-1 0-20,1 3 2,-1-2-7,0 4-11,-8 9-1,5-5-18,6-3-35,0-2-110,0 0 37</inkml:trace>
          <inkml:trace contextRef="#ctx0" brushRef="#br0" timeOffset="403.3474">1191 242 248,'8'-5'34,"1"2"0,-1-2-8,-1 2 7,4-1-3,-2-3-5,2 3 9,0 0-8,3-2 5,0 2-9,6-4 1,-1 0-1,1 1-2,-3 2-5,0-2 3,-6 3-2,3-3-5,-4 3 1,1-2 5,0 4-4,1-4-4,-4 5 3,3-2-6,1-1 0,-4 0 6,0 4-1,-2-2-11,0 0 4,-6 2 2,11-3-12,-6 0 3,-5 3-13,9-2-6,-9 2 0,0 0-9,0 0-11,11 5-25,-11-5-76,0 5 25</inkml:trace>
          <inkml:trace contextRef="#ctx0" brushRef="#br0" timeOffset="2733.3293">1497 370 219,'-3'5'32,"3"-5"20,0 10-14,-3-6-4,3 2-9,0-2-4,-3 8 3,3-6-2,0 2-4,0 3 2,3-7-4,-3 4-9,0-3 13,3-1-12,-3 2 6,3-2-5,2 2 7,-2 0-10,3-2 9,-3 2-1,2-6-5,1 2 0,-1 0-4,4 1 1,-1 1-1,4-4-8,-4 0 1,3-4 7,0 4 3,1-5-5,-1 3 1,-1 2 3,1-8-3,0 2-8,9-4 8,-1-2-4,1-1 0,0-2 4,-3 1-3,2-4 2,12-5-2,-8 0-1,-11 3-5,2 3 2,0-1 6,3 3-7,0-3 4,0-1 0,-3 1-4,-3-1 1,3 3 4,0-2 1,0 0-5,-2 0 3,-4 6 1,-2-3-2,2 5 8,-1-3-3,-1 3 0,-1 2 9,1-1 7,-3 2 11,2-1 6,-2 1-6,0 1-2,0 1-1,0 1 3,-1-1-8,-2 5-1,0-9 6,0 9-13,3-5 6,-3 5-11,0 0 15,0 0-11,0 0 2,0 0 0,0 0 0,0 0-11,-22 14 2,16-9 6,-2 2-8,2 3-3,-1 0 11,-4 5 9,2-1-17,1 1-4,-6 1 1,5-3-8,1 3 6,0 0-3,-4 5 12,4-6-12,0 1-1,-1 3 6,1-1-8,2-3 6,0-7 9,4 6-12,-4-2 7,0-1-5,4-3 0,-1 4 1,3-3-9,-3-1 16,0 1-14,0-2 7,3 0 5,0-7-11,0 12-3,0-4 17,-2-1-6,2-7 8,2 10-5,-2-4-10,0-6-4,6 4 9,-6-4 0,0 0-2,8 4-3,-8-4-2,0 0 8,26-4-13,-15 2 7,9-6-1,-4 0 3,7-1-6,-1-1 4,-2-3-1,4 2 8,10-10-10,2 4-2,-8-2 6,-5 5 5,-1 0 2,1 0-7,-8 1-4,5-2 8,2-1-2,-2 2 2,-1 2 0,-2-1-2,-3 0 3,0 5-2,-5 0-4,-1 2 4,1-2-7,-4 4 13,1 1-7,0-2 4,-4 2-1,-2 3 7,9-4 3,-6 0 1,-3 4 4,2-4-5,-2 4-2,0 0-3,0 0-9,0 0 6,0 0 4,0 0-1,0 0-4,0 0 3,0 0 0,0 0-1,0 0 1,-19 17-5,13-11-2,-2 1 5,2 2-2,0-1 3,-2 2-3,0-2 4,-1 2-5,1 2 0,-4 4 9,1-4-7,0 6-8,5-5 1,-2-1 4,0-1-3,2 1 4,0-1 7,1-2-3,2 0-4,-3 2-3,3-1 0,1 0 10,-1-2-14,0 2 1,0-3 2,0 3-2,1 0 5,2-3-2,2 3 7,-2 0 0,3-2-8,0 0 5,3-1 9,-1 1-11,1-1 4,2-1 2,1-2-2,2 2-11,0-2 14,0-4-10,1 2 4,2 2 2,8-4-6,-5 0-2,6-4 3,-7 4 3,5 0-4,2-4 0,-6 2 1,2-4 4,1 2-12,3-4 5,-1 1 1,-2-4-3,-1 1 0,-2 0 18,1 0-14,-1 0-1,0 3 1,3-3-2,-3-3 3,-1 4-4,1-6-2,0 4 1,0-1 5,0-4-1,-3 1-2,0 1 4,1 3-2,-3-4 12,-4 5-12,0 1-1,1-2 2,-1 1 3,1 0-6,-6 0 7,-1 2-2,4-2 0,-3 2-3,0 0 12,-1 0-6,1 2 9,-3 1-1,0 0 0,0 5-2,-3-10 4,3 5 1,-2-1-3,2 6 1,-3-4 3,3 4-11,-9-4 3,9 4 3,-8-3-6,8 3-9,-14 0 7,3 3-1,2 1-5,-2-2 5,0 4 4,1 1-4,-10 3 3,3 3-6,1-2 3,-1 4 9,0-1-7,3-2 4,5 1-5,-2-3 1,0 9-2,0-8-8,-1 1 1,7-2 8,-4-2-1,4 2 6,2 0 5,0-2-4,-2 5-4,2-6-6,0 1 3,3 0 3,-1 0-4,1 0 6,0 0 0,0-8 0,1 13 5,2-9-18,0 2 14,-3-6-10,5 7 8,-5-7-2,9 4 0,-4 0-2,6 0-14,1-4 31,-1 2-22,-11-2 4,25 0 7,-11-2-5,9 0 1,-6-4-1,5 0 7,0-2-10,-3 1 7,3-1-7,-2-1-5,2-3 8,1 0 2,-1 0-3,1-1 0,10-10 9,-7 3-9,-5 3 4,1 1-9,9-13 2,0 6 4,-9 3-4,1 1 9,-6 3-9,0 1-1,-2 1 5,-1-3-1,0 5 3,-5 4-2,2 1 1,-3-3-2,-2 5 11,-1-3-4,1 4-3,-3-1 0,3-1 5,-4 2 1,1 0 7,-3 4 1,6-4-1,-6 4 2,3-8-7,-3 8 8,2 0-9,-2 0-5,0 0 2,0 0-1,0 0 7,6-5-8,-6 5 0,0 0-4,0 0 4,0 0-3,0 0 1,-11 14-1,5-6-6,1 1 6,-1 0-1,0 2-1,1-2 2,-7 12 4,4-3-5,-3 2-2,2-3-2,-2-1 4,3-1 2,1-3-4,1 0 1,3-2-1,-2-1-3,-1-1 6,3 2 4,0 1-6,1-6 2,-4 2 2,6-1-5,-3-2-5,0 1 11,1 1-5,2-6 3,-3 6 2,3-4-4,0-2 1,-3 6-3,3-6-7,0 0 21,0 0-10,0 0-2,0 0-1,0 0-2,0 0-6,0 0-4,0 0 25,0 0-7,0 0-1,11-14-4,-5 11-3,-6 3 9,3-8-10,-1 6 2,-2 2 0,3-5 6,-3 5-10,3-5 1,-3 5 3,3-5-5,-3 5 4,0 0 1,3-1 6,-3 1-12,0 0 0,5-8 3,-5 8-1,0 0 2,0 0-8,3-3 6,-3 3-1,0 0 4,0 0 1,3-6-3,-3 6 7,0 0-8,0 0 4,0 0-3,0 0 0,10 2 7,-10-2-5,0 0 4,0 0 6,11 4-4,-11-4-6,11 0 1,-5 3 9,-6-3-11,11 0-2,-3 0 2,6 0-6,-2-3 21,-1-1-16,0 2-1,3 0-7,0-4 10,9 2-8,-4-6-2,7 4 6,-2-6-11,12-3 12,-8 2 0,-8 4 9,-1-2-8,4 1 1,-3 1 1,-6-2-2,0 3 6,-5 0-5,3 1 2,-4 3-2,1-4-1,-1 3-3,0-3 13,-2 3-15,2-2 8,-2 2 0,0 1 5,-4-3 1,-2 7-3,6-7 7,-6 7 3,3-8-5,-3 8 2,6-4 3,-6 4 3,2-5 2,-2 5-5,0-6-1,0 6-4,0 0-3,0 0-5,0 0-3,0 0 7,0 0 5,0 0-1,0 0-1,0 0-4,-19 12 3,10-4-4,1 1 5,-1 0-3,-7 9 2,4-3-1,1 2-4,-3 1 1,4 2-1,-1-2 6,-3 3-3,0-2 0,3 1-1,-1 0 2,1-3-2,3-1-1,-3 3-1,2-1 4,3 0-1,-2 0 9,2-6-10,-2 0-3,2 2 4,4-5-7,-1 4 7,0-5-4,3 2 1,-3 0 6,3 0-6,0-2-1,0-1-1,0 1 1,3 1 1,0-1 5,-3 0-1,5-4-2,1 2-3,-6-6 0,14 8 1,0-8 5,-3 2-2,1-2-6,2 0 0,11-2 1,-3-2-6,4 2-15,-2-4 7,18-4-16,-3 4-8,-5-5-9,-9 7-7,0-2-10,-7 1-9,2 1-2,-3 0-7,0 0-10,-3-2-50,-6 4-170,1-4 51</inkml:trace>
          <inkml:trace contextRef="#ctx0" brushRef="#br0" timeOffset="3473.9053">3231 102 209,'0'0'42,"0"0"-6,0-6-1,0 6 2,0 0-8,0 0 1,0 0-6,-3-5 6,3 5 4,0 0-12,0 0 0,0 0 9,0 0-7,0 0-2,-3-4-3,3 4 4,0 0-12,0 0 3,0 0-5,0 0 2,0 0-2,0 0 6,0 0-7,0 0-1,0 0-1,0 0 1,0 0-2,0 0 6,0 0 2,0 0 8,0 0-7,-14 11-5,11-5 8,1-1 0,-1 0-13,0 2 10,-1 4-4,-2-2-7,0 1 7,1 3-1,-1-3-3,1 3-3,-4 3 1,4 0 2,-4-1-1,6 0 4,-2-5-2,-1 0-1,-2 10-6,2-5 11,0-4-4,1 1-2,-1-2-2,3-1-7,1-2 8,-1 2 8,0-1-14,0-3 7,0 3-14,1 2 9,-1-4-5,0 0-1,0 2-8,3-8-2,-5 8-11,5-8-5,-3 7-15,3-7-4,-6 8-41,6-8-106,-3 4 34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7:56.99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02873B-7D6A-4699-8EC9-6174B60AC07D}" emma:medium="tactile" emma:mode="ink">
          <msink:context xmlns:msink="http://schemas.microsoft.com/ink/2010/main" type="inkDrawing" rotatedBoundingBox="3578,10423 5670,10265 5675,10337 3584,10495" semanticType="strikethrough" shapeName="Other">
            <msink:sourceLink direction="with" ref="{F21246BC-A782-4FE7-B306-E6E98941EBA8}"/>
          </msink:context>
        </emma:interpretation>
      </emma:emma>
    </inkml:annotationXML>
    <inkml:trace contextRef="#ctx0" brushRef="#br0">2053 7164 298,'0'0'107,"0"0"-10,8 2-5,-8-2-14,0 0 5,0 0-4,17 4-5,-17-4-12,11 4 3,1 0-4,-4-4-9,0 2 2,4-2-1,-1 2-2,3-2-3,4 0-6,2 0 2,-3 0-7,8 0-7,-3 0-2,1 0-3,2 0 5,0 0-1,-2 0-7,-2 0 0,4 0-1,1 0-3,-1 0-2,0 0 1,3 0-17,-3 0 16,2 0-4,12-2-2,-5 2-4,8 0 2,-11-2 0,-3 2 4,13 0-16,-7 0 12,8-4 3,-9 4-5,10-4-1,0 0 2,-12 0-1,14-1-4,-3 2 2,-14 3-4,3-2 5,-4-3 1,1 3-2,-3-2-4,3 2 5,-3 0-4,3-1 1,-2 3 0,-5-4-4,4 4 1,0-4 8,-2 2-9,2 0 4,-2 2 11,5-4-11,-9 0-3,5 2-1,1 0 0,1-4 7,-1 4-5,-3-4 9,4 2-11,2-2 3,-3 4-4,-1-3 6,-2 0-5,4 2 2,-1-4 0,-3 5-2,4-4 0,-7 4 0,4 0 1,-1-4 4,2 4-1,-4 2 0,2-6-1,-2 4-4,-6 0-3,-3 2 5,0 0 4,-11 0-11,17 0 5,-8 0 3,-9 0-5,11 0 6,-11 0 0,0 0-2,0 0 0,17-2-9,-17 2 3,0 0 2,11 0-12,-11 0 0,0 0-1,0 0-9,11 0-16,-11 0-10,0 0-1,0 0-7,0 0-10,13 0 2,-13 0-12,0 0-5,0 0-72,0 0-186,8 0 55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8:38.54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EB49A5-F16D-45E3-A5EE-3E35A6F77031}" emma:medium="tactile" emma:mode="ink">
          <msink:context xmlns:msink="http://schemas.microsoft.com/ink/2010/main" type="writingRegion" rotatedBoundingBox="19301,9609 11613,9757 11602,9171 19290,9023"/>
        </emma:interpretation>
      </emma:emma>
    </inkml:annotationXML>
    <inkml:traceGroup>
      <inkml:annotationXML>
        <emma:emma xmlns:emma="http://www.w3.org/2003/04/emma" version="1.0">
          <emma:interpretation id="{736FFCAE-66ED-4F28-9AEF-7693FCF83B22}" emma:medium="tactile" emma:mode="ink">
            <msink:context xmlns:msink="http://schemas.microsoft.com/ink/2010/main" type="paragraph" rotatedBoundingBox="19301,9609 11613,9757 11602,9171 19290,9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85974-E350-4CEB-B8AF-E46FED7D07EF}" emma:medium="tactile" emma:mode="ink">
              <msink:context xmlns:msink="http://schemas.microsoft.com/ink/2010/main" type="line" rotatedBoundingBox="19301,9609 11613,9757 11602,9171 19290,9023"/>
            </emma:interpretation>
          </emma:emma>
        </inkml:annotationXML>
        <inkml:traceGroup>
          <inkml:annotationXML>
            <emma:emma xmlns:emma="http://www.w3.org/2003/04/emma" version="1.0">
              <emma:interpretation id="{91D9D8B2-3B9B-4A2D-A409-33568E55EE63}" emma:medium="tactile" emma:mode="ink">
                <msink:context xmlns:msink="http://schemas.microsoft.com/ink/2010/main" type="inkWord" rotatedBoundingBox="19301,9609 11613,9757 11602,9171 19290,9023"/>
              </emma:interpretation>
            </emma:emma>
          </inkml:annotationXML>
          <inkml:trace contextRef="#ctx0" brushRef="#br0">-6636-623 279,'3'-5'-2,"-3"-3"11,0 6 5,3-3-5,-3 5 7,0 0 0,-3-10-1,0 6 11,3 4 0,0 0-5,-5-4 1,5 4-6,-14 0 6,14 0 14,-20 6-6,9-4-2,-10 5 0,-2 3-5,1 1 8,-3-1 3,-15 8 1,4 1-6,-1 2-4,2-5-8,7 2 0,0-3 8,3-7-6,5 0 5,0 5-6,6-9 3,0 6 2,3-6-13,3 2-3,1-3-16,1 0 1,0-1-5,6-2-13,0 0 0,0 0-6,0 0-5,0 0-8,0 0 5,0 0-1,6-18-34,2 8-87,-3 2 277,3-1-173,1-1-64,-1 0 204,0 3-101,-2-7 7,0 4 12,-1 2 6,1-1 7,-3 1 7,2 1 12,-5-1-5,3 6 3,-3-4-2,0 6 6,-3-6 2,3 6 2,0 0 10,-14 2-3,14-2-8,-22 8 2,2 4-2,-1 0 3,-15 8 1,2 0-2,-3 3-11,1-2 9,2-1-12,7-3-4,5 0 1,0-7-6,2 4-4,-3-2-4,4-4 13,5 1-10,0-1 1,5-3 5,-2-3-7,5 1-4,-2 2-6,2-3-3,6-2-4,-7 6-5,7-6-5,-5 0 2,5 0-16,0 0 1,0 0 7,0 0-6,0 0 1,0-13 0,0 13-2,5-8 10,-3 4-7,1-4 0,-1 1 10,1 1-1,-3 0-4,6-2 12,-6 0-7,3-2 1,-6 4 3,3-1 0,0 2 0,-6 2 11,3-1 1,3 4 2,-10-5 10,-1 2-5,0 3 3,-14 3 8,-1 4 0,-2-5-3,-17 6 11,1-1-6,-3 7-4,-1-2-1,1 0-4,-1 3 1,2-2-1,1 3 4,-3-5-3,6 2 4,-2 2-7,13-2 4,1-5-2,4 0-2,1-4 0,8 2-3,-5 0 1,8-2 6,0 0-9,4-4-4,1 2-19,1-4-3,8 2-7,-8-2 4,8 2-7,-6-6-3,6 1 1,0 5-4,3-15-4,0 5 9,2-2 5,1-6 5,-1 0-8,4-2 16,-4 0-3,0 4 2,-3 0 9,1 0 1,0 4 14,0 0-7,-3 2-1,0 0 9,0 0 11,-3 0-16,0 4-7,-2-1 16,3 1 3,-6 2 8,-3-3-6,-12 1-6,6-2 1,-5 6 1,-3 0-4,-18 2 11,1 2-2,4 4-7,-7 0 3,3 7 4,-3 0 3,2-1-3,-2 6 0,-3 0-2,3-1 3,0 4 4,5-7 1,-3 4-8,4 2-3,0-4 3,11-2 0,4-2-8,7-1 10,-3-3-13,6-1 8,3-3-16,0 2 9,2 0 0,1-4-12,0 0-4,2 0-7,6-2 4,-8 4-5,8-4 4,0 0-6,0 0 0,0 0 7,0 0-10,0 0 8,0-14 2,0 14-2,5-10 4,-2 1 2,0 3-2,0-1 13,-1-3-6,1 6 3,0-4-3,-3 0 7,6-2 2,-4 4-4,-2-1 13,0 2 16,0 5-17,0-8 1,0 8-4,0-7 4,0 7-8,-5-3 5,5 3 0,0 0 12,-20 6-12,9-2-8,-9 4 10,-2 7 1,-13 7 2,-5 1-2,1 3-1,-6-2 2,0 1 3,2 0 2,1 3-5,-3-9 4,3 6 0,-3-3-5,4-2-3,4-9-4,4 4 15,7-7-10,7-2 6,2-1-3,6-2 3,-3-3-12,7 2-10,7-2-5,-12-2-11,12 2 1,-5-8-12,8 3 1,-3-3-1,5-1 6,1-1-5,-1-1 18,0 1-21,0-3-4,4 5 11,2-8 5,-3 3-3,1 3 4,-4 0 1,1 3 14,-3-1-8,0 0 6,-1 4 4,-2-2 6,0 6-7,0-8 8,0 8 1,-2-4 4,2 4 2,0 0-2,-9 0 9,9 0 2,0 0 2,-19 4 3,10 0 2,-5-2-2,-4 7-2,-5 2 2,1-1 2,-1 0 2,-13 5-17,5-1 7,-8 2 4,9-3-7,5 0-2,2-5-1,1 2 4,0-2 0,5 0-2,5 0 2,-2-3 0,6 0-7,0-5-1,2 5-13,0-2 6,6-3-3,0 0-8,0 0-10,0 0 5,0 0-11,0 0 0,9-23-2,8 11 2,-1-5-8,1 1-2,0-2-1,14-7 4,0 0 0,-11-8 0,-1 10 8,-1 4-1,-1 1 5,0-2 6,-3 2 4,0 2 5,-2 0 1,-4 0 1,-2 4 7,-1 0 4,-2 4 3,0 0 2,-3 4-7,0-4 23,0 8-19,-3-8-1,0 3-2,3 5 12,-11-3-6,3 3 2,8 0-11,-20 6 14,0-2 4,1 2-7,-4-4 1,2 6-4,-1-2-5,2 0 9,-3 2-7,1-1 13,5-1-14,0 1 6,3-2-10,3 0 8,0-3-2,2 4-1,-2-4 0,4 0 3,-1 2-4,2-3-6,6-1-6,-11 3 8,11-3-8,-9 4-7,9-4 5,-5 0 9,5 0-7,0 0-4,0 0 4,0 0-8,0 0 8,-11-7-10,11 7 10,-3-5-1,3 5-1,0-6 0,0 6-4,3-14 7,-1 9 1,-2-2-5,3 4 7,-3-4 4,3 2-7,0-4 0,0 1 0,-1-2 0,-2-1 0,0 1 0,3 2 15,-3-4-3,3 3 1,-3-3 1,0 2 21,0 1-25,-3 1 10,3 0-9,-3 4 13,3-1-8,-2-1 3,2 6-5,-6-4-1,6 4-1,-11-2-11,11 2 11,-20 10-5,3 1 7,-5 5-11,5-3 9,-6 5-5,-7 6-21,0 4-20,2 0-19,-3-1-5,3 4-25,0-4-58,5-12-169,4 2 54</inkml:trace>
          <inkml:trace contextRef="#ctx0" brushRef="#br0" timeOffset="-2016.6661">-2939-609 268,'0'0'81,"0"0"-9,0 0-17,0 0 1,0 0-3,0 0-5,0 0-12,0 0-4,0 0 1,0 0-12,0 0-5,0 0-3,0 0 8,0 0-14,0 0-1,0 0 2,0 0 3,0 0 20,0 0-3,-18 16-1,12-6 0,1-2-5,-9 10 0,0-2-2,0 0 3,-3 5-6,0-4-1,0 3 6,3-2-11,-3 4 5,0-4-3,1 2-3,-1 0 7,-2-5-7,3 6-4,-1-5 5,0 3 1,0-4-2,3-1-9,-3 0 9,9-3-3,-3-1-5,-1 1 5,7-3-3,-4-2-9,1-1-2,2 2 1,-2-3 6,2 4 1,1-6-14,-1 3-3,2-3-4,4-2-12,-6 6 15,6-6-2,-8 2 2,8-2-1,0 0-11,0 0 3,0 0 0,0 0 0,-9-10 4,9 5-4,0 5 8,3-14-2,0 2 2,3 0 1,-1 2 8,4-10 0,-5 6 1,7-4 5,-5 3 6,2-6-18,0 3 5,4 4 7,-4-4-5,3 0-1,-2-2 4,-1 0 6,3 0 1,-2 2 4,2 4-2,0-4-1,-2 3 5,-1 0 5,1 5 8,-4 0 3,1 0-2,-1 2 16,-2-2-4,3 5 5,-3-2 9,2 1-12,-5-2-4,3 4-10,0 0 5,-3 4 3,3-6-6,-3 6-4,0 0 4,0 0-11,-6-6 5,6 6-10,0 0 10,-17 8-4,6 0 1,0 0-7,-9 4 3,0 1-1,-2 4 0,2 1 7,-11 4-11,6 1 6,1-8 0,7 1-8,-5-2 3,8 6-7,-8-8 11,2 4-8,3-1-2,0-3-2,3 1-9,-3-3 0,3 0-8,6 0 7,1-2-6,-2-4-7,4 2 5,-1-1-6,1-3-1,2 1-4,0 2 4,3-5 0,-6 2-3,6-2-6,-5 3-4,5-3-1,0 0 11,0 0-6,0 0 3,0 0-4,0 0 5,0 0 4,0 0 0,2-18 0,1 8-1,3-3 3,2-4 7,4-3 0,-4 8 4,2-8 0,1-1 16,0 3-8,-2 3 9,2-3 1,-3 4 5,-2 1 9,0 1 6,-1 5 7,-2-3-6,3 4 0,-4-2 11,1 4-5,0 0 0,-3 0-2,0 4-6,3-5-6,-3 5 1,0 0-3,0 0 2,0 0-3,-14-3-2,14 3 6,-20 10-4,0 0 4,1 4-12,-2-2 11,-2 1-5,-13 8-1,-4 3-3,4 1 3,2-2-3,-1 1 5,-1-1-3,2 2-4,6-7-2,5-3-5,4-3 7,2 1 1,0-3-8,6 0-1,-2-2 8,5-4-9,-1 1-1,4 1-4,-1-4-1,1 0-9,5-2-2,-9 3-6,9-3-1,0 0 3,0 0 1,0 0-2,0 0 2,6-15-2,-1 8 5,1-4 1,5-6 0,0 2 6,1 0-5,0 1 8,0-8-7,2 3 6,-3 1 2,3-3 11,-3 4-9,-3 5 0,1 2 0,-1-1 8,-2 1 7,0 2-2,-4 4-7,4-4 16,-3 6 2,0-3 3,2 2 7,-5 3-9,0-7-2,0 7-2,0-6 2,0 6 7,0 0-6,0 0 0,0 0 2,-17 0-1,6 6-2,-9 4-2,-2 3 10,2-1-10,-5 0 5,-7 9-2,-8 2-1,7-1-8,-4-7 3,4 8 1,7-5-5,5-4-6,2-1 2,-1 2 7,3-3-6,0-4 4,3 2-10,6-4-5,-3 0-4,2-1-2,3-2-8,4 0-6,2-3-13,0 0-3,-9 2-9,9-2-4,0 0 8,0 0 1,11-17-9,-5 11 2,0-4 8,5-8-1,3 1 2,0 2-28,0-3 64,3-2-24,-3 0-23,0 0 49,-3 0-6,2 3 10,-2-1 8,0-3 3,1 9 5,-7 0 10,1 1-2,-3 2 6,2 3 2,-2 0-8,-3 0 12,3 0-3,-3 6 2,-3-6-9,3 6 8,0 0-3,-8-4-10,8 4 8,-20 8-8,9-2 7,-8 4 3,-6 0 3,3 3-7,-15 6 1,-2 1-7,0 1 5,3 1-7,0-1-4,-3-9 7,8 5 1,3-7-6,8-2-1,-2 3 5,5 0-2,4-4 1,-1-1 0,3-4-11,2 4 13,1-4-17,0 1-12,5-3-5,3 0-13,0 0-7,0 0-5,-11-5 5,11 5-2,0 0 0,5-10 1,-2 2-5,3-4 3,-1 4-1,9-9 5,-5 2 3,2-3 3,3-2 6,-4 2 2,1-2 8,0 2 7,-2 1 5,-1 5 2,0-1 19,-2 3 0,0 0 7,-3 0-12,-1 4 9,-2-1 0,0-1-2,0 4 12,0 4-7,-2-6-2,2 6-6,-9-2 16,9 2-26,-20 0 14,6 2-8,-5 6 18,0-1-5,-6 1-8,0 0-1,0 4 9,-15 6-11,4-1 0,6-2 14,5-3-12,-9 9 0,3-6-10,9-3 8,0-2-10,2 0 1,0 2 2,6-6 0,2 0-3,0-2-2,4 4-7,2-5-9,-2 1-7,5-1 0,-3-1-7,6-2-3,-8 3-9,8-3 2,0 0-5,0 0 1,0 0-8,0 0 6,0 0-9,-3-12 4,3 12 0,9-11-1,-7 4 5,12-10 2,-5-1 4,5 3 5,1-3-3,-1-3 7,-2 7 8,2-3 3,-3 2 14,-3-1 17,1 6 4,-4-2-1,1 1 15,0 4 6,-4 2-1,1 0 15,0-1-11,0 2-4,-3 4 3,0-8-11,0 8-3,0 0-6,0 0 10,0 0-11,-20 6 0,9-2-4,-3 2-5,-6 6 23,-2 0-14,-13 8 6,7-2 1,-6 5-10,0 0-4,1 1 16,4-6-25,6-3 3,3 0 0,-5-1-1,2-2 4,1 0-5,2-2 1,3-2 3,6 0 3,0-4-7,2 2-6,1-5-9,2 6-5,1-5-13,5-2-13,0 0-4,0 0-4,0 0-7,0 0 1,-6-10 4,9 0-5,2 2-4,4 0 5,-3-2-2,2 0 12,6-8 0,-3 0 10,3-1-6,-3 1 9,4 1 5,-1 1 6,-3 1 9,3 0-1,-9 1 9,7 2 14,-4 2 2,-2 1 6,-6 1-1,3 1 11,-1-1 10,1 4 1,-3 0 0,0 0 0,0 4-8,0 0-7,-5-8 3,5 8 2,0 0-4,-20 6 0,9-4-7,-12 6 5,-2 1-3,0 1 1,2 3-4,-16 5-3,1 2-4,1-3 0,-2 4-5,8-7 8,6-1-1,0-5-7,1 2-1,-1-1 10,5-1-4,0 0-6,3-4 0,3 2-8,3-4 11,3 2-19,-4-2-15,7-2-3,5 0-14,0 0-7,-14-2-5,14 2-7,-6-6-49,6 6-129,3-8 41</inkml:trace>
          <inkml:trace contextRef="#ctx0" brushRef="#br0" timeOffset="-1798.117">-5553-640 209,'0'0'60,"0"0"4,-17 2 14,9 0-19,-6 4 7,-9 1-12,1 1-5,-4 2 3,-10 8 7,-2 1-9,-1-2-6,-3 5 0,-1-1-5,4 0-10,1-1 9,7-8-13,3-1 2,6-1 0,2-1-7,-2 1 2,2-2-1,6 0-5,3-2 5,1-2-10,1-2-8,1 1-10,2 0-8,6-3-10,-8 0-1,8 0-7,0 0-8,0 0-3,0 0-8,-3-12-1,3 12 0,14-16-43,-8 6-114,5-5 37</inkml:trace>
          <inkml:trace contextRef="#ctx0" brushRef="#br0" timeOffset="-1594.1498">-5966-653 300,'3'-9'6,"3"-2"4,-6 5 12,0 2-13,0 4 20,-3-10 0,0 7-5,-3-1 8,6 4-13,-11-4 20,0 4-1,-3 4 2,-6 0-2,-5 1 1,-3 1-7,-10 6 3,-4 0 12,0 1-7,0-1-2,2 3-3,0 1-4,-3-2-7,1 5 4,3-4-7,8-5-4,6 2 1,4-4 3,-2 2-2,4-5-11,-1 3 1,6-6 1,3 0-3,-1 1-2,4 2-11,2-5-10,-2 3-16,8-3-6,0 0-9,-14-3-13,14 3 9,-6-5-2,6 5-2,0 0-31,0-7-99,0 7 33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8:57.58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B15955-8F89-4B78-87D2-DEEF5D72EEE0}" emma:medium="tactile" emma:mode="ink">
          <msink:context xmlns:msink="http://schemas.microsoft.com/ink/2010/main" type="inkDrawing" rotatedBoundingBox="1376,2445 9471,2650 9469,2756 1373,2551" shapeName="Other"/>
        </emma:interpretation>
      </emma:emma>
    </inkml:annotationXML>
    <inkml:trace contextRef="#ctx0" brushRef="#br0">13 3 219,'0'0'116,"0"0"-27,0 0-2,-6-2-17,6 2 6,0 0-8,0 0-6,0 0 3,0 0-9,0 0-4,0 0-8,0 0 2,0 0-4,0 0-3,-8-2-12,8 2 0,0 0 3,0 0-11,0 0 3,0 0-15,0 0 13,0 0-7,0 0 0,0 0-7,0 0-2,0 0 2,0 0 2,0 0-11,0 0 9,0 0-5,0 0-4,0 0 7,0 0-2,0 0-4,0 0 0,0 0 7,0 0-1,0 0 2,0 0 1,0 0 6,0 0-17,0 0 6,0 0-5,0 0 1,0 0 4,0 0-3,0 0 6,0 0-2,0 0 0,0 0-6,0 0 0,0 0 2,0 0-4,20 10 4,-20-10-3,5 2 5,-5-2 4,6 0-4,2 2 8,-8-2-11,11 0 1,-5 0-5,-6 0 2,11 3 6,-5-3-3,-6 0 5,11 3-5,-11-3-1,11 0-3,-2 0 10,-9 0-4,8 2-1,-8-2-1,11 0 1,-11 0 0,14 2-4,-9-2 1,-5 0 2,11 0-1,-11 0 1,14 0 6,-6 3-6,1-3 2,2 0-2,0 2-3,-2-2 3,2 3 3,0-3 2,0 0 2,1 3-3,-1-6-6,-3 3 9,6 0-5,-5 0-2,2 0-3,0 3-4,-1-6 13,1 3 3,0 0-6,-2-3 2,-1 3-4,-8 0 9,20 0-10,-12 0-1,1 0-6,-9 0 8,17 0-2,-12 0-1,-5 0 4,14 0-8,-14 0 5,12-2 3,-12 2 5,16 0-9,-7 0 1,-1 0-3,-8 0 10,12 0-5,-12 0-10,14-3 18,-14 3-10,11 0 8,-11 0-9,10-2 6,-10 2 4,11 0-7,-11 0 0,11 0-6,-11 0 12,9 0-6,-9 0 4,11 0-10,-11 0 0,14-2 1,-14 2 9,11 0-4,0 0 0,-11 0 3,14 0-6,-5 0 3,-9 0 7,11 0 0,-5 0-12,-6 0 3,14-3-4,-14 3 8,11 0 4,-11 0-3,11 0 4,-11 0-14,14 0 0,-5 0 8,-9 0-4,15 0 9,-9-3-3,5 3-3,-3 0 3,3 0 0,1 0-2,-1 0-4,0 0 7,0 3-2,1-3-2,-1 0 4,0 3-8,0-3 1,-2 0 11,2 0-9,3 0 1,-3 2-3,1-4 3,-1 2-1,-1 0 5,-2 0-16,3 2 17,0-2-8,1 0 0,2 0 4,-6 0 4,3 0-5,1 2 7,-4-4-7,3 2 2,-11 0-4,20 0 2,-12 2 1,1-4-1,-9 2 2,17 0-5,-6 0-3,-3 0 11,-8 0-12,13 0 8,-13 0 2,11 0 3,-11 0-5,14 0-2,-14 0 5,11 0-4,-11 0 2,20 0-4,-14 0-8,-6 0 10,14 0-4,-14 0-1,11 0 1,-11 0 6,11 0 3,-5-2-3,-6 2-4,11 2 6,-11-2-1,11 0 1,-11 0-5,14 0 2,-8 0 7,-6 0-2,14 0-2,-14 0 1,14 0 1,-3 0-5,-5 0-2,-6 0-3,18 0 6,-7 2-8,-2-2 0,2 0 7,3 0-4,-3 0 5,1 0 9,-4 3-18,0-3 4,4-3 5,-4 6-5,0-3 11,6 0-4,-14 0-6,20 0-2,-11 0 9,-1 0-5,0 2 3,-2-2 2,-6 0-11,15 0 5,-6 0 7,-9 0-5,17 3-1,-9-3 0,1 3 9,-1-1-9,3-2-2,-2 2 0,2-2-3,-3 3 8,4-3-10,-7 2 7,6 1 0,-2 0-2,-1-3-3,4 2 0,-1-2 1,-3 2 2,6-2 5,-4 2-3,1-2 5,1 4 2,-1-4-7,3 2-5,0 0 11,0-2-1,-3 4-3,0-4 0,1 2-6,-1-2-2,3 2 13,-3-2-7,-3-2 1,7 2 0,-7 2 0,3-2-1,-1-2-2,1 2-1,0 0 5,-2 0 4,2 0-9,0 0 3,3 0 0,-5 2 4,2-2-6,-3 0 0,4 0 18,-1 0-9,-3 2-7,4-2-2,-4 0-5,3 4 10,-2-4-1,2 0-4,-3 0-2,4 2 4,-3-2 3,0 2-3,2-2 0,0 2-7,-2-2 8,2 0 2,0 3-3,-2-3-2,-1 3 0,3-3 0,-2 0-5,2 0 5,0 0 9,0 0-3,-2 2-4,2-4-3,0 4 7,-2-2-3,2 0 7,-1 3-4,-2-3-4,3 2 4,1-2 0,-1 0 3,-3 2-13,6-2 14,-5 0-10,2 3-3,-3-3-4,4 3 4,-1-3 5,0 0-3,-2 0 1,2 0-2,-3 0 7,3 2-4,1-2 9,-4 0-12,2 3 9,1-3-9,-2 2-1,-1-2 5,0 0-6,1 2 12,2-2-6,-2 4 9,-4-2-5,-5-2-1,20 2-3,-12-2 0,-2 2 0,2-2 2,-2 4-4,8-2 8,-6-2-6,4 2-3,-4-2 3,3 4 1,-2-4-1,-1 2 6,2-2 1,1 0-11,0 2 1,1-2 6,-4 2-10,3-2 8,1 0-2,-1 0 4,-3 4 0,1-4 2,2 2-3,-3-2-2,1 0 7,2 0-14,-3 0 5,1 0 0,-9 0 0,14 2-4,-9-2 8,-5 0-4,17 2 7,-8-2 0,-5 0-1,4 3 1,-8-3-3,0 0-2,17-3-2,-17 3 8,11 0-11,-11 0 10,12 0-11,-12 0 15,14 0-3,-9 0-8,-5 0 1,14 3 3,-5-1-3,-1-4-6,-8 2 9,20 2 5,-12 1-12,1-3 4,-9 0-6,19 0 5,-10 0 10,-9 0-7,22 0-2,-22 0 5,16 0-9,-8 0 1,-8 0 8,23 0 3,-12 0-7,-11 0-4,22 0 1,-13 0-5,-9 0 9,19 0-1,-7 0 1,-1-3 4,-11 3-8,17 0 3,-6-2 0,-11 2 7,20 0-15,-20 0 13,19 0-3,-9 0 6,1-3-9,-11 3 0,20 0 1,-9 3-2,-11-3 4,28 0-2,-17 0 2,1-3-19,-12 3 17,25 3 6,-11-6-2,-3 6-1,-11-3-8,23 0 10,-9-3-1,-3 3-12,-11 0 14,21 0-4,-13 0-2,-8 0 8,26-2-11,-15 2 2,3 0-2,-14 0 6,20 2-6,-9-2 7,0-2-9,-11 2 3,25 0 8,-13 0-9,-1 0 7,3-2-4,-14 2 2,21 0 2,-7 0-1,-3 0-7,3 0 8,-2 0-5,2 0-2,0-2 4,0 4 2,-3-4-1,-11 2-3,25 0 5,-11-4-2,0 4-5,-3 0 11,-11 0-11,26-2 1,-16 2 2,1 0 4,-11 0-2,22 0-3,-13 0 5,-9 0 0,22-2-2,-11 0-2,1 2 6,-12 0-10,22 0 2,-11 0 8,-11 0-12,26-4 0,-15 4 7,0 0-2,3 0-2,-1 0-4,-13 0 9,25 0-1,-11-2 6,0 0-4,11 2-9,-8 0 2,0-4-1,0 4 10,-3 0-5,0-2 0,-3 2 5,3 0-10,-1 0 9,1 0-10,-3 0 6,-11 0 6,28-2 17,-14 2-28,-2 0-1,-1 0 6,-11 0 13,22 0-19,-8 0 6,-2 0-4,-12 0-4,22 2 7,-11-2 2,-11 0-1,23 0-1,-16 0 3,4 2-7,3-2 0,-14 0 0,20 0 7,-9 4 2,3-4-2,-3 4-5,-11-4-4,23-2 19,-9 4-8,-3-2-2,0 0-5,-11 0 3,25 0 3,-11 0-3,-4 0-2,4 0-1,-2 0 9,13 0-5,-8 0-1,-1 0 1,1 0-7,-5 0 11,2 0-12,-14 0 11,22 0-10,-8 0 7,-3 0-4,12 4 3,-8-4-2,-3 0-1,2-4 3,-14 4 1,19 0 4,-8 0-3,1 0-2,-12 0 1,14 0 1,-14 0-8,19 0 4,-19 0 3,14 0-2,-2 0-1,-12 0 2,16 0 6,-16 0-7,23 0 3,-12 0-3,-1 0 8,4 0-10,9 4-3,-7-8 6,1 4-1,0 0-5,6-2 5,-7 2 2,-2 0 1,3-2 2,-3 4 0,-2-2-11,9 0 4,-5 0 6,1 0-6,-3 0 5,-2-2 6,2 4-5,-14-2-2,25 0 4,-14 0-8,3 2-3,-3-2 11,1 0 2,-12 0-10,25 0 5,-14 0-1,-1 4 3,-10-4-1,22 0-8,-10 0 0,-1 2 8,-11-2-2,25 0-5,-14 0 3,1 0 5,-1 0-7,-11 0 7,25 0-1,-14 0-6,3 0 5,-2 0-1,-12 0 1,25 0-5,-12-2 3,9 2-4,-2 0 0,-3 0 4,-1 0 8,-4 0-14,2 0 10,0 0-10,0 0 8,-3 0-3,14 0-6,-5 0-3,-2-4 12,-1 8 4,3-8-8,-1 4 4,-2 0-4,-3 0-4,0 4 3,0-4 4,-2 0-5,-1 0 3,3 0 6,-3 2-1,0-2 0,2 0-10,-13 0 6,22 0 0,-10 0 0,2 0 1,-3 0-4,-11 0 2,28 0 1,-6 2-4,-5-2 6,0 0 0,0 0-2,3 0 2,1 0 6,-2-2-10,1 4-1,-3-2 5,8 0 0,-8 2-1,0-2-6,-3 0 11,0-2-2,-14 2-7,22 2 1,-10-2 4,-1 0-9,-11 0 4,21 0 3,-13 0 1,4 0 1,-12 0 5,19 6-7,-8-6-1,1 2 8,-12-2-7,19 0 2,-7 2-3,-1-2 3,0 3-7,0-1 4,0 1 4,1-3 0,-1 3-1,3-3 2,-4 2-6,4-2 3,-3 2-1,3-2-1,-3 6 1,15-4-2,-10-2 4,-1 3 1,1-3 1,-2 2-5,-2 0 1,10 4-5,-1-6 0,-4 0 2,-3 0 6,-3 2 3,3 0-8,-14-2 2,23 6-1,-12-6-2,-11 0-6,23 2 12,-12-2-3,-11 0 0,22 4 3,-8-4-3,-14 0 0,31 2 1,-15 0-3,-2-2 2,0 2-8,-14-2 9,22 2-2,1 2 3,-4-4 8,-5 0-11,9 0-2,-1 0-2,1 2 4,-2 0 3,4 1 1,0-1-8,3-2 10,0 3-8,15 0 2,-7-1 4,5 3 3,-10-5-8,0 2 4,-6-2 0,0 0-1,0 0-1,-1 3-9,2-3 12,-1 0-2,-3 0 0,4 3-3,-4-1 4,-2-4-1,-3-1 4,-1 3-7,-4 3 2,-3-3 1,5 0-5,-2 2 9,2-2-3,-14 0-3,22 0-8,-11 0 16,3 2-5,-14-2-3,26-2 0,-15 2 0,0 2 2,-11-2-5,23 0 7,-15 0-6,3 2 7,-11-2-3,17 4 0,-17-4 2,16 0-8,-16 0 3,11 1 4,-11-1-8,11 0 2,-11 0-1,0 0-1,11 0-13,-11 0-3,0 0-7,0 0-16,14 0-8,-14 0-19,0 0-24,0 0-52,0 0-172,0 0 53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1.687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184-1 209,'0'0'5,"0"0"-3,0 0 10,0 0 1,0 0 1,0 0-5,0 0 4,0 0 0,0 0 3,-8 15-5,8-15-1,-3 8 1,0-6 3,0 2 1,-2 1 5,2 2-14,0 1 9,-3-6-2,1 4-5,-1 2-2,-2-1 3,-1 1-2,4 0-4,-4-2 4,4 3-1,-4-1 6,4-2-5,-1-3-4,0 5 1,1-3-2,-1 2 4,1-4-4,-1 4 3,3-3-2,-2 0-3,-1 0 5,0 3 0,2-3-8,1 2 1,0-4 2,-2 4-4,5-6 10,-3 4-9,3-4 9,-6 2-1,6-2-8,-2 6 8,2-6-7,0 0 1,-6 4-3,6-4 2,0 0-5,0 0 1,-3 5-5,3-5-5,0 0 3,0 0-6,0 0 14,0 0-8,0 0-2,0 0-5,0 0 5,0 0 3,0 0-2,0 0 7,0 0-17,0 0-25,14-9 79,-14 9-39,6-6-8,-6 6-14,8-5 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2.419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128 0 209,'0'0'19,"0"0"-4,0 0 2,0 0 0,0 0-2,-9 8 4,9-8-5,-5 8-4,2-6 4,3 2 1,0-4 3,-6 9-6,4-7 1,-4 4-3,6-6 0,-6 8 4,3-4-8,2-2-3,-2 4 4,3-6-1,-5 4 0,2 1 2,0-2-2,3-3 0,-3 7-5,3-7-1,-5 4 2,5-4 2,-6 4-5,6-4-1,-3 4 1,3-4-1,-3 7 8,3-7-1,-2 4-5,2-4 1,0 0-2,-3 4-5,3-4 1,0 0 4,0 0-3,-3 4 2,3-4 7,0 0-1,0 0-8,0 0-1,0 0 1,0 0-2,0 0 2,0 0 4,0 0-5,0 0 2,0 0-5,0 0 0,0 0 2,0 0-4,22-4 2,-16-2-8,5 4 1,-4-5 4,2 3-1,2-1 0,-3 0-1,1 0-8,2 0-27,-3 0 78,1 3-47,-1-4-16,4 1 6,-4 2 70,0-1-48,-2 0 1,0-2 4,-4 6 4,-2 0-4,9-6 4,-9 6-1,5-4-1,-5 4 2,6-3 6,-6 3-3,6-2 1,-6 2-2,0 0 2,0 0 6,0 0 2,0 0 10,0 0-14,0 0 12,0 0-11,0 0-2,0 0 7,0 0-2,0 0-6,-12 17 9,7-9-8,-1-2 6,1 0 3,-4 2-4,1-1-3,-3 1 2,-4 5-1,4-1-2,0-2-5,3 0 10,-4-2-8,4-1 2,0 1 6,-1 1-13,2-1 5,-1 0-2,-1 2 0,4-2 1,-4-4 0,4 4-6,-1-3 2,0 0 0,1 0-2,2-1 0,-3-1 1,3 2 12,3-5-14,-2 7-2,2-7 1,-6 3-4,3 1 14,3-4-14,-5 4 2,5-4-2,0 0-2,-6 5-3,6-5 9,0 3-3,0-3-5,0 0-2,0 0-9,0 0 3,0 0-2,0 0 1,0 0 1,0 0 5,22-8-3,-13 4-5,-1-1-1,4-1 3,-4-2 0,3 4-34,0-4-56,-1 3 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2.773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149 38 243,'6'-5'-3,"2"0"9,-2 0-7,-4 3 7,4-4 6,-6 6-2,6-5-1,-6 5-2,5-3 7,-5 3-8,3-4 1,-3 4-4,0 0 3,6-4 4,-6 4-3,0 0 0,0 0-4,0 0-2,0 0 4,0 0-4,0 0 7,0 0 1,0 0 3,0 0-6,0 0 0,0 0 4,0 0 1,0 0-3,0 0 4,-12 11-3,7-3-1,-4-3 1,1 5-6,2-5 7,-2 1-2,-1 1-3,1 1 10,1 2-10,-1-2 7,-1-2-5,1 2-1,2 2 4,-2-5-5,-1 1 1,1 2-3,2 1 5,-2-1-1,2-4-5,3 1 0,-2 0-2,-1 3 4,1-3 1,-1-1 2,3 2-13,-2-1 12,5-5-4,-6 4 0,6-4-2,-3 5-4,3-5 6,-6 3-4,6-3-3,-2 6 10,2-6-11,-3 1 2,3-1-2,0 0 2,0 0-3,0 0-1,0 0-6,0 0 5,0 0-1,0 0-3,0 0-2,0 0-1,0 0 3,0 0-6,17-10-1,-9 5 5,1-2-19,-1-1-39,3 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3.146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198 13 216,'6'-3'24,"-6"3"9,5-3-14,-5 3 2,6-5 8,-6 5-9,0 0-3,0 0 0,6-3-1,-6 3-1,0 0-6,0 0 0,0 0-9,0 0 16,0 0-7,0 0 0,0 0 7,0 0-6,0 0-4,0 0 4,-9 14-8,4-7 30,-1-2-28,-2 2 3,2 1-3,-2-4 6,-1 7-6,1-3 2,-1-1 1,1 1-5,-1-1 11,1 1-8,0-1 0,-1 0 0,1 5-4,-3-5 5,5 0 2,-3 3-8,4-2 4,-1-1-5,-1-2 4,-1 3-5,2-4 5,1 4 0,2-2 1,-3-1 0,3-1-3,-2-1-3,2 2-3,3-5 0,-6 5 9,6-5-7,-2 5-5,2-5 1,-3 5-2,3-5-4,0 0 1,-6 5-4,6-5 1,0 0-7,-3 5 6,3-5 2,0 0-1,0 0 7,0 0 1,0 0-1,0 0 8,0 0-7,0 0-6,0 0 4,0 0-1,0 0 4,26-7-5,-18 4 5,3-7-2,0 5-3,8-4 2,-2-1-3,2-5-4,4 6-10,2-3-28,-3-1 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3.460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314 30 228,'12'-6'-5,"-1"1"-4,-5 2 4,-1-1 10,-1 0 4,2 0 1,-6 4-2,6-2 2,-6 2 3,0 0-8,5-2-1,-5 2 4,0 0 0,0 0 0,0 0 4,0 0 14,0 0-5,0 0 7,0 0-4,3 10 3,-3-10 4,-8 8-1,2-2-5,0 2-7,-3 2 6,0 0-7,-5 6 7,-3-4-5,3 3 7,-5 3-3,5-7 2,-3 8-8,-3-2 6,3 0-9,-2 2 11,2-1-10,1 1-3,-1 1 0,1-6-1,-1 5-2,3-2-7,0-3 9,2 0-7,4-2 9,-3-4-9,5 2 2,0-2 3,1-4-6,-1-1-3,3 5 4,1-7-2,-1 3-9,3-4 2,-3 6 7,0 0-1,3-6-6,0 0-1,-3 2 7,3-2-9,0 0 7,0 0-8,0 0-4,0 0-6,0 0-4,0 0-3,0 0 10,23-8-5,-15 2-10,1-2 2,2 0-7,-3-1 5,4 3 3,4-9-6,1 3-20,3-3-62,0-3 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3.770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198 1 225,'0'0'28,"0"0"-8,0 0-3,0 0 1,0 0-1,0 0 4,-14 19 0,9-15-1,-1 2 1,-3 0-8,1 0 7,2 1-4,-2 1-7,0-1 4,-1 1 0,1 0-2,-1-1-3,1 2-3,-1-1 1,1 0 4,1-3-3,-1 2 0,-1 1-3,4-4 2,-4 4-6,3-1 7,-2 0 2,5-3-8,-2 1 3,-1-2-2,3-1-9,3-2 14,-5 5 4,5-5-11,-6 5 2,6-5-7,-3 5 2,3-5-4,-3 2 3,3-2-6,0 0 6,0 0-7,0 0-2,0 0-1,0 0 1,0 0-7,0 0-2,0 0 10,0 0-6,0 0-19,0 0 34,17-12-15,-8 5-11,-1 1-30,0 0 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8.546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1126 105 209,'0'0'19,"3"-4"-1,-3 4-4,0 0 0,0 0 7,0 0 1,0 0-3,0 0 7,0 0-1,0 0 5,0 0-3,-11 18-7,5-11 6,-2 1-1,-1 0-2,2 3 2,-10 5-7,6 2 6,-3-6-6,3 2 0,-6 2-7,6-1 1,0-2-1,-4-1 4,7-3-4,0 2-3,-1-4-2,1 1 0,-1 3 4,4-7-3,-1 4-3,0-3 5,4 3-1,-4-6-4,3 2-1,0-1 1,3-3-3,-5 7 2,5-7 1,-3 7 1,3-7-6,0 0-6,0 0-5,0 0-2,0 0-1,0 0-5,0 0 7,20-17 0,-12 11-1,1-2-4,5-7 4,-3 2-4,6 2 3,-3-5-2,0 3 5,0-2-8,3-2-1,-3 2 3,-3-3-2,6 6 4,-6 0 4,-1 2-4,1-2 4,-3 1 5,1 5 1,-3-2 3,2 1 1,-2-1 1,2 2-4,-2 0 4,-1 2 1,1-2-8,-1-3 7,1 3-10,0 3 7,-1-2 2,-2 0-4,3 2 8,-3-1-7,-3 4 4,8-8-7,-5 8 1,0-5 5,-3 5-1,2-4 6,-2 4-4,6-2 2,-6 2-2,0 0 2,6-6-6,-6 6 4,0 0 6,0 0 5,0 0 1,0 0 9,0 0-12,0 0 9,0 0-2,0 0 7,0 0-8,-12 14-4,7-6 6,-1-1-3,-2 1 3,-1 0-4,1 1 4,-3-1-8,2 4 5,-5 2-8,3 1 9,-3 0-1,0 3-1,0-6-1,1 3-4,-1-5 4,3-1-7,2 5 0,1-6 2,2-4-1,-2 4-1,2-4-1,1 2 1,2-1 0,0-3 3,3-2-5,-8 5 6,8-5-4,-6 5 2,6-5-4,-3 4-2,3-4-4,-2 3 0,2-3-1,0 0-4,0 0-8,0 0 4,0 0-6,0 0 4,0 0 1,0 0-1,16-17 8,-10 10-6,2 1 2,-2-1-3,2-1 10,1 1-7,-4-4 6,4 2-6,2 2-2,-2-4 6,-1 1 0,5-4 0,1 0 2,-3 2-3,0 2 3,-2 0 5,-4 0-1,4 4-5,-1-8 2,0 4 4,1 2-8,-4-2 20,1 3-8,0 2 4,-1-3-5,-2 2 2,0 0 8,0 0 0,0 2-7,-1 0 1,-2 4 3,6-6-2,-6 6 1,0-6-2,0 6 1,3-5 5,-3 5-8,0 0 5,0 0-6,0 0-1,0 0 5,0 0-3,0 0 7,-23 8-8,15-3 2,-3-1-8,-1 4 13,-7 6 0,-1-2-6,-2 0 4,2 1 0,2 2-2,-2 1-6,0-4 13,1 3-12,-1-3 9,0 7-6,1-8-2,-1 4 1,3 0 4,-2-3 1,6-1-1,2-1-1,0-2-8,-1-1 6,4-2-5,-3 2 4,2-1-2,4-1 0,-1-4-5,0 6 6,1-6-3,-1 2-8,6-3 5,-5 6 6,5-6 1,-6 1-7,3 3 6,3-4-3,0 0 1,0 0-13,-8 3 6,8-3-8,0 0-2,0 0 2,0 0 2,0 0-9,0 0 9,0 0 1,11-18-8,-8 11 4,2-2-3,4 2 5,-1-4 0,-2 1 0,11-4-4,-6 0 0,0 5 4,0-1-1,-2 0 5,-1 1-4,-1-1 2,-1 2 5,2-3 3,1 3-2,-4 1 1,4-3 0,-4 5 7,-2-3 2,3 5 0,-3-3 1,2 0-2,-2 4 8,0-4-2,0 2-4,-3 4 6,2-5-2,-2 5-1,3-3-5,-3 3-2,0 0 3,0 0 2,0 0 2,0 0-1,0 0 1,0 0-1,0 0-5,0 0 7,0 0 1,-25 12 11,17-6-3,-4 4-5,-5 5-8,-1-3 8,1 1 4,-2-1-8,2 2 4,0 0-9,0-1 4,-3-1 2,6 0-2,-2-1-1,4-1 1,4-2-2,-3-1 0,2 1-6,1-4 7,2 4-2,-1-1 2,2-2-8,-1 2 0,0-4 3,1 4-4,-1-6 1,3 2 3,3-3-5,-8 5 8,5-2-6,3-3-2,-3 4 2,3-4-4,-5 5 0,5-5-7,-3 3 0,3-3-5,0 0-4,0 0-4,0 0 3,0 0 2,0 0-4,0 0 1,0 0-3,5-18 9,1 12 4,0-2-8,2-2 8,-2-1 1,2 1 4,1 0-3,0-5-6,5-3 6,-2 3 3,-4 3 1,3-3 2,1 5 1,-4-2 3,0 1 0,-2 1 3,0 2 9,-4 1-5,4 2 7,0-4-1,-3 3 1,2 2 3,-2-2 2,-3 4-2,0 2-6,6-11 9,-4 9-11,-2 2-1,3-3-1,-3 3 1,0 0 3,0 0-3,0 0 3,0 0-1,0 0 2,0 0 5,0 0-4,-22 8 5,10 0 3,4-4-6,-9 10-3,3-5 8,0-2-12,3 1 7,2 2 1,-6 2 0,1 0-8,3-2 0,0-4 6,2 2-7,1-1 7,-4 1-11,4-2 7,0 1-5,-1 1-2,4-4 2,-4 3-3,1-2 1,2 1 4,0-2-4,4-1 1,-4 2-3,3-2 5,3-3-5,-5 4 2,2-1-7,3-3 13,0 0-10,-9 5 3,9-5 6,-2 3-8,2-3 6,0 0-5,-6 4 0,6-4-2,0 0 2,0 0-7,0 0 4,0 0-3,0 0-4,0 0 1,0 0 2,0 0-1,0 0 0,0 0-2,8-22-2,-2 12 3,0 2 1,-4 2 2,4-2 3,2-2-4,-2 3 10,0 1-8,-1-2 0,1 1 0,-3-1 3,2 3 2,-2-2 2,0 3 5,0 0-2,0 0 2,-1-3 2,-2 7-1,3-4-1,-3-1 4,0 5 0,3-5-5,-3 5 0,3-5 4,-3 5-2,0 0 1,3-5-5,-3 5 4,0 0-7,0 0 3,0 0 2,0 0 2,0 0-2,0 0-10,0 0 15,0 0-7,-28 8 2,16-1-9,1-2 0,0-1 9,-6 11-2,3-9 16,0 2-16,0 0 1,5-1 4,0-2-11,0 0 2,-2 1 1,3 1-7,-1-3 10,1 2-1,-1-1-4,1-2 1,2 1 4,1-2 7,-1 1-3,3 2-2,3-5-8,-8 2 10,8-2-6,-6 3-1,6-3-3,0 0-4,0 0 0,0 0-1,0 0-2,0 0-7,0 0 4,-5-10 5,5 10-1,5-8-5,-2 4 7,0-3 1,2-5 0,1 5-4,0-3 5,-1 3 3,-2-3-5,3 0 0,-1 2-1,-2 0 1,0-3 7,3 5-6,-6-2-1,5 1 6,-2-1-1,0 2 0,0 0 4,-3 2-2,2-2 1,-2 6 4,3-6-4,-3 2 5,0 4-2,3-8-7,-3 8 16,0-5-10,0 5 0,0 0-2,-3-5 1,3 5-3,0 0 10,0 0-10,-11-3 1,11 3-2,0 0 5,-17 3-3,9 0 2,-1 4-1,1-4 3,-3 2 0,2-1-4,-5 2-6,6-4 8,-1 6-2,1-4 5,-3 2-10,2-1 5,1-2-3,-1 1-3,1 4 7,2-5-6,-1 1 13,2 0-10,-4 0 0,6-1 6,-2 1-4,5-4 0,-9 4-4,9-4-1,-5 4 4,2 0 0,3-4-1,0 0 0,-8 2-3,8-2 0,0 0 2,0 0 1,-6 2 1,6-2-4,0 0 4,0 0-2,0 0-1,0 0-2,0 0 5,0 0 0,-3-16-7,3 16-1,3-7 7,-3 7 0,0-5-5,0 5 6,0-10-5,0 10 7,0-5 19,3 0-27,-3 5 5,0-8 6,0 8-5,0-6-18,0 6 21,0 0-8,0-6 2,0 6 2,0-8-2,0 8 0,0 0 2,0 0-4,0 0 4,-3-4 0,3 4 3,0 0-9,0 0 8,0 0-4,0 0 3,0 0-5,-25 10 8,16-8-7,4 4 5,-7-2-1,4 1 4,0 0-9,-1 2 2,1-4 3,-1 2 0,1 0 0,2 0-7,-2-1 5,2 3 2,1-5-1,-1 4 3,0-4 0,2 2 1,4-4-8,-8 4 8,8-4 1,-6 4-4,6-4 8,-6 2-8,6-2 0,-2 3 9,2-3-12,0 0 6,0 0-10,0 0 5,-12 3-9,12-3 2,0 0 4,0 0-6,0 0 10,0 0-3,0 0-1,0 0 0,0 0-8,-5-8 5,5 8 3,0-8-2,0 8-4,0-6 10,0 6-4,3-8-5,-3 8-3,2-11 12,-2 7 4,3 0-14,-3 4 14,3-10-10,-3 8-2,0 2 3,3-7 30,-3 7-24,0 0 2,-3-6-4,3 6 9,0-6-13,0 6 12,3-2-9,-3 2 5,0 0 4,0 0-2,0 0-4,-3-8 7,3 8-8,0 0 2,0 0 4,0 0-11,0 0 15,0 0-11,0 0 5,-17 2-7,17-2 7,0 0-2,-8 6 2,8-6 2,-6 2-2,6-2-3,-8 1-6,8-1 5,-6 5-1,3-2-1,3-3-1,-5 3 2,5-3-1,-9 2-4,9-2 5,-3 5-4,3-5-1,0 0-4,0 0 3,-8 5 0,8-5 4,0 0-3,0 0 1,0 0 0,0 0-6,0 0 7,0 0-2,0 0 4,0 0-6,0 0 3,0 0 24,0 0-27,0 0 2,8-18 4,-8 18-1,3-6 2,0 0-7,0 4 5,0-4-4,-1 4 6,-2 2-8,6-10-1,-6 7 8,0 3 1,6-5-2,-6 5-1,3-7 4,-3 7 4,2-3-10,-2 3 2,3-5-1,-3 5 5,3-5-4,-3 5 4,0 0-5,3-5 4,-3 5-6,0 0-1,0 0 5,3-3 1,-3 3 1,0 0-2,0 0 1,0 0 0,0 0 7,0 0-3,0 0-2,8 8-5,-5-3 1,-3-5 9,3 5-8,-3-5 5,5 10 1,-2-7-1,0 2-1,0-1-1,-1 2 1,1-4-3,0 4-6,5 2 4,-2-2-5,1 0 3,-1 1-7,5-2 3,-3 2 5,6-3-12,-5 0 0,2 3-8,0-1 2,12 0-1,-6-2-7,-1-2 2,-1 2 9,-1-4-7,0 1 1,-3 2 7,1-3 0,0 0 4,2 0-8,-3 2 11,0-2-4,-2 0 7,-1 3 7,-8-3 1,17 0 11,-17 0 2,11 0 2,-11 0 6,9 0-4,-9 0-5,8 0 9,-8 0-11,0 0 2,11 0 5,-11 0-6,0 0 5,9 3-5,-9-3 2,2 4 2,-2-4-1,0 5 2,0-5 3,0 8-6,-2-3 19,2 3-11,-6 0 1,3 2-4,0-4-5,-2 7 2,2-5-3,-5 4 2,2-1 0,-5 7 2,2-4-9,1-4 0,-1 3 4,4-4 2,-1-2-9,1 1 5,-1 0-1,3 3-4,-5-4-1,5-2 7,0 0-4,0 1-5,1 1 3,2-3-2,0-4-5,-3 7-1,0-3 0,3-4-1,0 0-4,0 7 10,0-7-16,0 0 6,0 0-9,0 0 2,0 0 1,14 0-8,-14 0 4,0 0-1,20-11 8,-12 9-4,3-6-1,-2 4-11,2-4 4,0 1 5,0-1 0,1 4 1,-4-4 3,3 1 0,6-7 9,0 2 2,-3 0-9,-3 4-1,-4 1 8,2 1 6,-1 1-5,1 1 13,-7-1-4,4 3 4,-3-2-2,-3 4 5,8-8-6,-5 5 7,-3 3-10,6-1 6,-6 1-3,5-5 7,-5 5-8,0 0 7,0 0 4,0 0-9,0 0 7,0 0-4,0 0 1,0 0 2,0 0-3,0 0 0,3 9-2,-3-9-3,0 0 4,-6 12 0,6-12-3,-2 3 0,2-3 1,-3 7 5,0-3 0,0 1-4,3-5-9,-3 5 8,3 0 1,0-5-3,-2 5-6,2-5 8,-3 7-3,3-7-2,-3 8 0,3-4-9,0-4 0,3 8 3,-3-8-4,0 6-4,0-6 2,0 0 4,0 0-8,0 8 7,0-8-6,0 0 13,0 0-2,0 0-6,5 0-3,-5 0 4,0 0-3,0 0-9,17-4 5,-6 0 4,-2 4-5,5-6 5,-3 1-5,0 2 8,-2-1-5,2 2 1,-3-4 2,4 2 0,-4 1 2,1 0-2,-4-2 8,1 5 1,-6 0 11,11-2 5,-11 2 3,4-2-8,-4 2 9,0 0 3,0 0-1,11-3-3,-11 3-1,0 0 4,0 0 2,0 0-3,0 0-3,-2 12 2,2-12-3,0 0-2,-9 10-12,6-4 18,-1-4-8,1 2 1,-2 4 2,-1-2-6,3 2-4,-2-4 6,-1 3-10,1 1 7,-1-3-3,3 1 3,0-2 2,0 0-7,1 3 0,-1-6 1,0 7-2,0-6 6,3-2 0,-3 8-7,3-8 0,-2 7-1,2-7-5,-3 4-2,3-4-1,0 0 0,0 7 4,0-7 1,-3 3-6,3-3 3,0 0 5,0 0-1,0 0-5,0 0 7,0 0-11,8 2 10,-8-2-11,0 0 1,0 0-4,23-8 5,-12 1 0,-2 2 1,-1 1 5,0-3-7,2 5 9,-4-6-3,2 4 0,1 0 4,-1 3-2,-2-6 2,-1 4 8,-2 0-1,3-2 7,-6 5-4,8-4 9,-8 4 2,6 0-2,-6 0-7,3-4 3,-3 4-4,0 0 3,5-4 0,-5 4 2,0 0 0,0 0-5,0 0 0,0 0-8,0 0 6,0 0-1,0 0-1,0 0 3,-11 12 2,3-4-6,2-5 5,-2 5 0,2-1 5,-2 2-12,-1 0 8,3-1-2,-2-2-3,1-1 6,1 5-4,1-5-3,-4 0 0,4 3-2,2-6-8,0 2 17,3-4-18,-8 6 4,8-6 3,-3 2-6,3-2 5,-6 7 0,6-7-7,0 4 11,0-4-8,0 0-8,0 0 6,0 0-14,0 0 6,0 0 1,0 0-2,0 0-1,0 0 0,0 0 2,20-11-7,-14 7 4,-1-2-2,4 2 5,-4-4-3,-1 3 3,2 0 4,2-2 2,-2 1 2,-3 4 2,3-4 1,-4 2 4,1 1 8,-3 3-7,6-8 8,-3 6-7,-3 2 8,5-5-2,-5 5 5,3-4-3,-3 4-2,0 0-7,6-3 7,-6 3-10,0 0 4,0 0 2,0 0-6,0 0 17,0 0-15,0 0 5,0 0-4,0 0 2,0 0 2,0 0-1,0 0 5,0 0-4,-17 12-5,14-10 0,-3 2 0,4 0 0,-4-1 5,3 1 2,3-4-5,-6 6 5,4-4-7,-4 1 6,6-3-2,-6 8-3,5-4-2,1-4 0,-3 3-2,3-3 3,-5 5 0,5-5 3,0 0-7,-3 4-1,3-4-5,0 0 2,0 0 1,0 0 11,0 0-21,0 0-2,0 0 6,0 0-4,0 0 1,15-9 3,-6 4-1,-4-2 0,4 1 3,-1-1-2,1-1-10,-1-2-2,3 2 2,6-6 1,0 1 2,0-2 5,2-1-3,-2 2 7,0 2-1,-3-3 2,0 4 5,-7 2 2,2-1 1,2 3 15,-6 3-6,1-4 0,0 4 0,-1 1 9,-2-2-3,-3 5 2,9-5 3,-9 5-7,2-2 4,-2 2-8,0 0 5,3-6 3,-3 6-1,0 0-2,0 0 3,0 0-6,0 0-1,-14 13 5,14-13 2,-8 8-7,5-6 5,-6 6 0,4-3-1,-1 4-3,1-2-6,-1-4 6,-1 4-10,-1-1 2,-1 2 0,6-3 3,-2 0 3,-1-2-3,3 1-1,-2 2 3,2-4-1,3-2-13,-6 4 16,6-4-15,-5 8 5,5-8-2,-3 2-1,3-2-1,0 0-3,0 7-4,0-7 2,0 0 0,0 0-3,0 0-5,0 0 6,0 0-5,0 0 5,17-14-7,-9 7 8,1 2-9,-1-2 9,0-4-3,2 4 4,7-5-7,-3-2 7,0 5 0,-3-4 2,1 6 2,-4-3-3,0 2 5,4 4-4,-4-4 6,-2-1-5,2 1 2,1 2 0,-4-2 2,4 6 0,-4-5 1,4-1 0,-4 4 7,-2-2-1,3 2 1,-1-2 1,-2 4-5,3-5 10,-1 3-2,-2 0 1,0 0-6,-2 0 4,-1 4-2,9-6 2,-6 4 0,-3 2-4,2-5 1,-2 5-4,6-5 4,-6 5-8,0 0 4,3-3-1,-3 3 5,0 0 0,0 0 0,0 0 5,0 0 2,0 0-1,0 0 2,0 0 7,0 0-4,-11 15-1,5-5 1,-1-2-3,1-1-2,-2 1 13,0 0-12,-1-1 3,1 4 2,-1-4-7,1 3-1,-1-4-3,1 2 6,0 1-9,-1-1 2,4-2 8,-1 2-5,-3-3-7,4 0 1,-1 0-5,3 0-3,1 0 1,-1-2-3,3-3-2,-6 8-3,6-7 3,0-1 1,0 0-5,-3 9-9,3-9 3,0 0-5,0 0-2,0 0-2,0 0 3,0 0-8,0 0-21,0 0-65,28-10 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1:01.7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6BDC794-AB1F-4303-B854-09839CF0B520}" emma:medium="tactile" emma:mode="ink">
          <msink:context xmlns:msink="http://schemas.microsoft.com/ink/2010/main" type="writingRegion" rotatedBoundingBox="1987,14140 23426,14368 23383,18425 1944,18197"/>
        </emma:interpretation>
      </emma:emma>
    </inkml:annotationXML>
    <inkml:traceGroup>
      <inkml:annotationXML>
        <emma:emma xmlns:emma="http://www.w3.org/2003/04/emma" version="1.0">
          <emma:interpretation id="{4B1038B1-3401-4EA9-9979-32FA43E8EFEF}" emma:medium="tactile" emma:mode="ink">
            <msink:context xmlns:msink="http://schemas.microsoft.com/ink/2010/main" type="paragraph" rotatedBoundingBox="2117,14141 23426,14368 23405,16295 2097,16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D23A0A-5BE2-4884-B951-60FE50E032F6}" emma:medium="tactile" emma:mode="ink">
              <msink:context xmlns:msink="http://schemas.microsoft.com/ink/2010/main" type="line" rotatedBoundingBox="2117,14141 23426,14368 23405,16295 2097,16068"/>
            </emma:interpretation>
          </emma:emma>
        </inkml:annotationXML>
        <inkml:traceGroup>
          <inkml:annotationXML>
            <emma:emma xmlns:emma="http://www.w3.org/2003/04/emma" version="1.0">
              <emma:interpretation id="{11491D82-22E0-4737-AFF3-6878F26D0936}" emma:medium="tactile" emma:mode="ink">
                <msink:context xmlns:msink="http://schemas.microsoft.com/ink/2010/main" type="inkWord" rotatedBoundingBox="2116,14275 5231,14309 5212,16101 2097,16068"/>
              </emma:interpretation>
            </emma:emma>
          </inkml:annotationXML>
          <inkml:trace contextRef="#ctx0" brushRef="#br0">369 66 208,'0'-6'17,"0"-4"1,0 5 8,-3-1 5,0 2-6,3-2-4,-2 0-8,2 6 12,-6-8 2,0 6-2,3 0-8,3 2-3,-11-6 4,6 4-5,5 2-3,-14-3-2,14 3 1,-20 3 2,9-1 2,1 0 2,-1 4-16,-1 2 1,-7 4 4,-1 3 3,3-3-8,0 3-3,1 1 15,-1 4-10,-3-3 1,6 2 5,0 0-16,3 1 13,-2-3-5,2 5 5,0-6-7,2 2 3,1-2 0,-1 2 0,4-4 0,-1-1 0,1-1-4,5-2 4,-3 1 0,0 1 0,0-5 3,3 3-6,0 3 1,0-4 0,0 1 1,0-2 15,3 5-2,-3-5-17,3 1 2,0 1 1,-1-2 0,1 0 2,0 0-5,3-4 12,-4 4-7,1-6-4,0 3-1,0-2 3,2 2 11,-2-3-12,-3-2 7,9 5 0,-9-5-7,5 3 5,-5-3-4,0 0 2,11 0-4,-11 0 8,0 0-1,0 0-3,15-3 0,-15 3-3,4-5 12,-4 5-9,8-2 0,-5 0-3,-3 2 4,8-6-8,-5 1 7,-3 5-2,6-4-3,-3 1 8,-1-1-3,-2 4 2,3-8 0,0 5 3,-3 3 2,3-6-5,-3 6-3,3-8 8,-3 8-4,0-2 1,0 2-8,0 0 8,2-7-3,-2 7-2,3-5 6,-3 5-6,0 0-3,0 0 1,3-3 6,-3 3-5,0 0 15,0 0-13,0-4 4,0 4-7,0 0 2,0 0 2,3-6 1,-3 6-5,0 0 1,0 0 0,0 0-7,0-7 0,0 7 9,0 0-4,0 0-3,0 0 1,0 0-4,3-5 12,-3 5-11,0 0-6,0 0-8,0 0-5,0 0 2,0 0 10,0 0-26,0 0-46,0 0 18</inkml:trace>
          <inkml:trace contextRef="#ctx0" brushRef="#br0" timeOffset="4149.4302">2686 432 266,'14'13'58,"3"-6"-3,-6 5 5,0 5-11,3 0-1,-3 0-11,-2 2-1,-4 3-10,7 0 13,-10-2-7,7 6 9,-6-4-14,-1 0-3,-2 2-6,0-2-5,-2 2 8,-1-2-5,-6 0-1,4-2 0,-6 0 4,2-3 2,-2 1 0,0-1-8,2-1 4,1-4 0,-3-1-1,-1-4-10,-5 7 4,3-2-5,3-4 3,0-2 5,1-1-5,-1-2 2,0-1 2,11-2-5,-20 5-10,9-5 9,0 0-4,11 0-19,-23-5 5,17 0-14,1 0-7,-1 1-8,1-4-2,-1 2-19,3-2-39,3 8-119,0-14 38</inkml:trace>
          <inkml:trace contextRef="#ctx0" brushRef="#br0" timeOffset="3780.8299">785 571 238,'16'-13'39,"-2"-3"0,0 2-11,6-1-5,0-2-2,6-9 3,3-1-1,1-3-13,-4 2 8,2 1-7,-9 1-5,-2 6 7,-3 1 0,2 1 7,-2-1 6,-3 0-4,0 0 5,1 1 9,-4 6 2,-2 0 2,-1 2 3,-2 2-1,0-1 0,0 1-3,-1-1-5,-2 9 11,0-8-11,0 8 4,0-8-3,0 8-14,-5-5 1,5 5-6,0 0-1,-17 2 6,17-2-1,-25 5-4,8 8-9,-4-1 11,-2 3-9,-5 11-9,-3-1 11,6-3-4,8-1-4,-2-2 3,-7 12-1,7-6-8,6-6 6,2 2 4,-3-3-1,2 1-3,1-1 0,3 3-1,2-6-5,1-3 10,-1 4-4,6-6-2,-3-1-5,0 4 7,3-3-2,3 0-5,-3-2-8,3 0 8,0 1 10,-3-1-15,3-4 2,-1 2 18,-2-6-9,9 7-4,-4-5 1,-5-2-1,9 6 1,-9-6-5,11 0-1,-2 0 5,-9 0-1,0 0-9,16-2 22,-10-2-9,0 2 1,-2 0 2,-4 2-8,8-5 4,-8 5-4,6-6 1,-3 4 9,-3 2-7,0 0 3,0 0 2,5-10 6,-5 10-3,0 0-5,0 0-1,0 0 2,0 0-3,0 0 0,-11-5 7,11 5-8,0 0 1,0 0 1,-29 8-8,15-3 7,2 2-6,-5 5 3,-2 4 2,-1-4 11,0 3-16,4 3 2,-1-3 4,0 5-3,3-5 6,0 3-6,4-1-6,2 1 7,-1-3 1,4 0-4,-4 3 6,4-2 1,5-4-5,-3 0-3,3 0 1,0-4 7,3 2 0,-3 0 0,5-2-1,1 0 0,2-1-4,-2-2 0,5 0 8,-4 0-4,1 0 5,4-2-12,-1-3 9,0 2-1,3-2-7,9-2 14,-1-4-8,3 1-5,-5-2 15,3-3-18,-4 0 11,2-2-7,-1 0 0,0-2 7,-1-1-5,1 2 8,0-5-4,-1 4-2,-2-1-3,-3-2 0,3-1 1,0 2 1,-5 1-3,5 0 1,-3-3 7,6 4-8,-3-1-7,-3-1 11,6 1 4,-1-1 8,1 2-13,2-1 0,11-8-3,-5 5 1,0 1 7,-6 5-5,1-1-6,2 1-1,-3 4 3,1-2 8,-2 2-8,-1 3-2,-1 1 3,-2-2 3,-3 4 11,-3 2-15,1-3 0,-1 3-2,-3 0 6,1 3 4,-4-1-4,1 4 1,0-4-3,-6 3 2,2 5 1,-4 2 1,-4 6 1,0 3 10,-5 0-9,0 1-12,-9 10 16,-2 0-1,-4-1-7,10-4 9,-11 4 1,10-6-10,0-3 12,3-5-11,0 1-1,0-1 7,0 1 0,3 0-12,2-3-1,1-6 9,2 5-1,1-4 4,2 0-13,3 0 9,0 0-9,0-2 10,0-2 9,0 0-16,3 0 6,2-2-2,4 0-6,2 0 16,0-4 1,12 0-9,-1-2-1,3-6-2,13 0-1,2-2 5,-9-3 8,-1 3-3,10-2-13,-4-3 6,-6-1-1,-2 4 12,-3-3-3,12-2-11,-9-1 5,-3 5 7,-5-5-9,-2 3-4,2 1-1,-1-2 8,-2-1-5,0 0 7,0-1-4,0 2-2,-9 1 2,3-2-4,0 1 10,-2 0-5,-3 3-6,-1 0-7,4 3 7,-7-2 1,1 4 1,0-2-2,0 0 9,0 3-2,-3-1 0,0 8-4,2-10 3,-2 10 6,-2-11-5,2 11-2,0 0-7,-9-1 4,9 1 0,0 0 8,-19 12-5,-1 0-4,3 6 2,-3-1-6,1 1-1,-9 12 11,2-1-5,1-3 3,7-1-7,1-1 5,3-2 1,3-2 1,-3 0-7,2 3 8,4-6-7,0 1 1,-1 2 0,6-5 4,1-2-1,-1-1-1,3-2 3,0-2-4,3 0 2,-1-1-13,1-5 9,6 6 8,2-6-3,0-2 1,3 0-5,11 0-2,3-4 2,10-4 9,4-2-10,1-3-2,-4 1 0,0-4-4,-1-1-16,-1 0 17,5-1 8,-14 3-6,8-5 1,-9 3-4,-4 1 1,-1 1 8,-2 0-6,-4 3 2,1-6-4,0 2 6,-3-1-1,0 0 1,-3-1 0,1 2 1,-1-3-2,-3-2 1,2 3 0,1-1-3,-2 2 6,-1-1-2,1 2 4,-4 1-2,-2 0 0,3 4 6,-1-4-1,-5 5 7,6 1-6,0 2 8,-4-4-8,-2 11-4,6-11 1,-6 6 5,0 5-10,3-11 9,-3 11-1,0 0-1,5-12 2,-5 12-8,0 0 2,3-6 3,-3 6-8,0 0 0,0 0 4,0 0 4,0 0 2,-14 30 0,3-9 1,-6 17 6,0 1-1,0 7 3,-1 2-11,-4 2 7,-4-3 2,-4 29 0,-7-3 4,1-1 0,10-14-1,2-10-3,-6 25-2,1-15-4,10-13 3,-4 4-1,6 0-7,-5-1 12,5 2-8,-5-1 6,3 0-4,0-4-5,5 1 5,-3-6 1,0-2-4,3-4-4,0-4 6,3-7-16,2-2-1,4-7-11,-4 2-10,6-4 9,-2-5 2,2 4-11,0-7-7,0 4-19,3-6-3,0-2-9,0 0-5,0 0-4,0 0-52,-2-19-152,10 1 46</inkml:trace>
          <inkml:trace contextRef="#ctx0" brushRef="#br0" timeOffset="1895.8763">163 39 213,'2'-6'47,"-2"2"-9,3-2 3,-3 6 4,0-8-5,3 4 0,-3 4 1,0-6-8,0 6 9,0 0-9,3-7-4,-3 7-6,0-8 2,0 8-5,0-5 4,0 5-9,0 0-1,0 0 9,0 0-8,0-5-1,0 5-5,0 0 0,0 0 1,0 0-2,0 0-4,0 0-5,0 0 3,0 0 7,-11 15-2,5-3 12,-5 4-8,-3 4 2,-9 12 2,4 2-1,-3-2 0,3 3-6,-4-2 10,1-3-8,2 2-3,-2-1 6,-1-1-5,4-4-5,2-4-1,3-2 5,1 2 4,-1-1-7,3-4 3,-3 1-6,3 2 1,-1-3 0,-2 0 7,3 0-7,0-3 4,0-2-3,2-1-2,4-1 1,-4 0 1,1-2-2,2-4-1,3 4 11,-2-3-8,2 0-3,-3 0 3,3-3-1,3-2 1,-5 8 2,2-5-11,3-3 5,-3 4 6,3-4 12,-5 6-11,5-6-6,0 0 10,0 0-2,-3 4-2,3-4-9,0 0 11,0 0-4,0 0-3,0 0-6,0 0 15,0 0-11,5-17-3,-2 12 7,6-2-9,-4-1 8,1 1 2,-1 0-12,7-4 6,-4 3-4,1 0 3,2 1 3,0-3-1,-3 3 0,4-1 0,-1 0 3,0 0-2,0 4 3,1-2-3,-1 2 3,0-1-11,0 2 4,1 1 3,-3-1-3,3 1 5,-1 2-2,-3 0 1,3 0 3,-2 0-13,2 2 9,0-2-8,-2 5 4,-1-2 4,1 0 1,-4 1 0,7-2-12,-4 0 4,-2 2-3,2 0 1,-2-4-2,-1 4 0,1-1 3,-1-2-1,1 3 2,0-2-4,-6-2 1,11 2-1,-11-2 4,13 0-4,-13 0 5,14-4 0,-3 0-1,0 0-3,0-2 9,1-2-3,-1 4-2,0-4 4,9-4-1,-4-3 8,1 0-11,-3-1 5,3 1 0,-3-2 0,-1 0 1,4 0 6,-6 3-7,-3 1 5,4 5-7,-4-3 4,-2-1-2,2 4-4,-2 0 6,-1-2-2,1 3 1,0 1-1,-4 0 0,1-1 7,-3 3 3,3-1-1,-3 5-4,6-6 2,-6 2-3,0 4 2,2-3-5,-2 3 6,0 0 1,0 0-4,0 0 3,0 0-1,-11 18-1,0-1 7,0 1-8,-3 1 10,-12 12-9,7-3 7,-2 2-10,-2 5 2,1-2 11,2 0-11,-5-1 1,2-2 3,7-1 0,-7 3-2,3-3 1,1-3-1,6-4 3,-1-2-4,3 1 3,0 1-8,-1-5 4,4 1-4,-3 3 2,2-4-10,4-1-8,-1-4-9,3-2-5,-2 0-15,2 0-13,3-2-40,0-4-115,-3 2 37</inkml:trace>
        </inkml:traceGroup>
        <inkml:traceGroup>
          <inkml:annotationXML>
            <emma:emma xmlns:emma="http://www.w3.org/2003/04/emma" version="1.0">
              <emma:interpretation id="{EEE06E60-0303-4579-9703-D5098A8E1565}" emma:medium="tactile" emma:mode="ink">
                <msink:context xmlns:msink="http://schemas.microsoft.com/ink/2010/main" type="inkWord" rotatedBoundingBox="6416,14557 11110,14607 11095,15974 6401,15924"/>
              </emma:interpretation>
            </emma:emma>
          </inkml:annotationXML>
          <inkml:trace contextRef="#ctx0" brushRef="#br0" timeOffset="7155.7094">4563 335 219,'0'0'17,"0"0"3,0 0 5,0 0-3,0 0 0,0 0 6,-8 11 3,5-4 2,-3 1 1,-2-2 3,2 4-9,-8 8-5,3-3 7,-3 5 9,0 0 3,0 0-6,2 3-4,-10 10-1,4-3 0,-2-3-3,3-4 1,3-1-2,-8 10 4,-4 2-8,4-4-4,2-8 9,3 1 4,3-5-8,2 1-1,-2-3-1,-3-1-2,3 5-7,3-7 3,-1 3 4,1-4 1,0 0-8,2-2-5,1-2 11,0-2-8,2 0-7,-2 2 10,-1-2 0,4-2-3,-4 0 3,1-1-1,-1 0-2,6-1-3,-5 1 8,8-3-10,-11 0-1,11 0-3,-13 0 1,13 0 3,-8-3-4,8 3-6,-11-2 9,8-4 1,0 2-10,0 0 3,0-4 8,0-4-14,6 3 8,0-1-6,0-3-4,5-3 8,4-4 5,-1 1-6,-1 2 1,6-1 6,-1 0-7,4 1 12,-2 0-10,0 1 7,0 0-9,0 7-3,-3 1 1,-3 1 3,0 2-4,0 0 5,1 3-1,-1-2-8,-1 4 6,1 0 0,-3 0-4,-2 4 2,5-2 1,-5 3 0,2 0 5,1 0 2,-1 2-11,-2 1 13,-1-4-9,1 6 5,-1-2 2,-2 2-2,0 3 0,3 0-8,-3-3 8,2 12 4,1-6-3,-3-1-5,-1 0 3,4 5 6,-3 0-7,0-3 8,2 4-1,-2-3-2,-3-6-4,3 0-2,0 0-2,-3 2 0,2-2 17,1-4-11,0 1 1,0 1-2,-3 1 0,5-3-6,-2 2 3,0-6 2,0 4 1,0-4-1,2 2-1,-2-1 3,3-3-3,-5 4 5,5-2-3,-1-1-2,1-1 6,0 1-7,-6-3 2,14 3 6,-9-3-7,7 0 4,-4 2 3,-8-2-3,17-2-3,-12-1 4,4 0-1,-1 1-2,3-1 1,-2-1 2,-1-2 4,1 1-6,-1-3-2,3 2 9,-2-4-2,-1 0-10,9-6 6,-4 1-4,1-2 4,0-1-1,0-3-3,-3 4 6,-2-3-11,5-3 6,-3 4 1,-3-5-2,1-1 1,2-10-1,0-2 0,-5 6 2,2 4-5,-2-8 0,-3-3 3,-3 10 3,0 4-6,0 1-2,0-2 14,-6 2-5,0-2-5,1 1-1,-7 2 7,1 2-12,0-2 5,-3-1 8,0 5 4,-9 2-14,4-2 6,-15-3-5,5 6 3,3 6 0,1-3 4,-17 5-3,-3 4-3,13 2 3,1 1 12,8 1-14,-5 2-5,3 3 5,0 2 2,-1-3-7,7 4 5,-2-1-6,-2 5 3,6-1-6,3 1 6,-5 3 10,5-2-10,-3-2 2,6 3-8,-1 4 7,4-5 6,2 1-1,1-3-12,5 0 3,0 3 10,0-6-8,3 4 10,2 6-9,4 0 6,5-2-1,0-2 0,-3 0 3,6-3 0,5 2 0,-2-3 1,2-1 1,-1 1-4,5-5 4,-1 0-6,3 2 7,11 0-3,-8-4-2,0-2 3,-10 4-10,4-4-8,-2 1 7,2-1-11,-2 1-7,-4 0 0,1-1-9,-3 0-2,-3-2-16,0 3-4,-1-3-9,-2 0-55,3 0-139,-6 0 43</inkml:trace>
          <inkml:trace contextRef="#ctx0" brushRef="#br0" timeOffset="7850.0899">5101 297 282,'-3'-4'103,"3"4"-24,-6-7 3,6 7-13,-5-4-2,5 4-14,-3-5 2,3 5-16,0 0-4,0 0-2,-3-6-3,3 6-13,0 0 9,0 0-1,-3-3-3,3 3-8,0 0-4,0 0 9,0 0-4,0 0-8,0 0 0,0 0 6,0 0-7,0 0 1,0 0-3,0 0 6,0 0-10,3 18 2,-3-11 3,6-1-4,-4 4 7,4-2-6,0 2-4,-1-1 9,1 1-3,2 2 2,6 2-3,3 1 6,-3 0-7,3 1-5,0-4 5,1 1 9,2-1-9,0-3 2,2 5 0,-2-2-1,-1-2-2,1 1 15,2-4-15,1 5 1,-3-4-1,1 0 1,-2 2-3,-2-3 2,-3-2 5,0 2-7,0-4 7,-5 2 0,2 0 1,-3 1 0,1-2-11,2-2 5,-3 4-4,-2-4 7,0 0 0,-1 2-6,-2-1 4,-3-3-7,11 1 16,-8 3-10,-3-4-1,6 4-1,-6-4 2,3 2 8,-3-2-9,5 3 2,-5-3-1,3 5 0,-3-5 13,3 7-10,-3-1 3,-3 1-6,3-7 3,-3 14-5,-2-2-3,2-2 15,-3-3-11,-2 5 7,-1 3 2,-2 3 11,0 0-16,-3-3 11,0 2-1,0-1-1,0-2-13,-6 4 5,3-3-4,-3 2 9,4-1-9,-3 4 10,0-5-11,-1 2 5,-11 6 0,6-5 2,2-3-4,7-3-2,-1 4 1,0-4-6,3-2 3,4 0 6,-1-2-9,2 0 11,1-7-3,0 8-9,2-5-4,0 2-12,1-2-3,2-1-8,0-1-4,3-2-3,-6 8-19,6-6-1,0-2-13,0 0-62,0 0-159,0 0 50</inkml:trace>
          <inkml:trace contextRef="#ctx0" brushRef="#br0" timeOffset="8495.6764">6082 481 209,'0'0'137,"0"0"-22,-3-7-21,3 7-12,0 0-8,0 0-19,0 0 7,-11 0-3,11 0-10,0 0-10,-11 12 7,5-2 0,1-1-8,-12 6-7,6 3-4,-1 0 2,3 1 2,-6 2-10,-7 11 2,11-4-9,0-6 10,2-1-15,-2 4 3,2-5-2,1 3 5,2-1-2,1-1 1,-6 1 4,8 0-12,-3-2 10,1 1-10,-1-3-7,3-3 9,3-3-1,-3 2-5,0-3 9,3 1-9,0-1-3,0 1 11,0-2-9,0 0-1,0 0 8,0-5-3,0 5-4,3-2-2,-3-3 12,3 1-8,0-4 4,-3-2-6,6 8 6,-1-7-2,-5-1-2,0 0-4,23 0 3,-12-1 3,3-3-4,6-6 1,2 3-5,3-1 1,-1-2 2,13-7-8,-1-1-1,-2-2 3,2-2 1,1-2 7,-5 0-9,-9 2-3,5-4 5,0 3 3,-9 4 1,-2-3-7,6-7 2,-4 2 2,-5 4 9,-5 0-10,4-13-1,-5 7 4,-5 4 0,2 2-5,-2-2 4,-3-1 9,0 5 0,-3-1 8,-2-5 1,2 5 13,-3 3 0,-2-6-2,1 9-4,-4-3 11,-1 3-18,1 3 2,3 3 1,-3 5-4,-1 0-3,1 0 1,3 3-9,-6 2 3,2 2 8,-2 0-13,-8 6 6,-1 5 1,4-1-6,-16 13 4,1 3-1,6-1-5,3 1 0,5-4-9,-8 7-5,11-6-10,0-1-5,7-3-4,2 2-11,-1 1 0,1-3-9,0 2-15,2-3-12,0 1 1,1-2-7,5 1-61,-3-4-173,0-4 55</inkml:trace>
          <inkml:trace contextRef="#ctx0" brushRef="#br0" timeOffset="9891.9911">6693 988 219,'0'0'63,"0"0"-24,0 0-5,3-5 4,-3 5 2,0 0-4,0 0-4,0-6 3,0 6 2,0 0 2,0 0-14,3-4 6,-3 4-1,0 0-5,0 0 2,0 0-10,0 0 12,0 0-13,2-5 1,-2 5 0,0 0-9,0 0 1,0 0-6,0 0 4,0 0-3,0 0-2,0 0 9,0 0-10,0 0 3,0 0-3,0 0 5,0 0 0,0 0 1,0 0 6,0 20-11,-2-12 6,-1 2-8,0 2 3,-3 0 6,1 6-9,-4 4 10,1 4-14,-1-6 11,-2 18 4,-3-11-11,0 6 3,-3 2 1,5 4 2,-2-4-4,-9 6 9,6-7-16,-2 3 4,-1-3-13,-3 5-14,7-4-5,-4 0-20,3-8-47,3-4-120,-1-2 40</inkml:trace>
          <inkml:trace contextRef="#ctx0" brushRef="#br0" timeOffset="12320.2232">6746 692 219,'0'-6'44,"6"-2"-17,0 0-1,-1-2-3,1 1 0,2-3 2,6-3 6,-4-3-7,7 0-5,0 1-1,0 2 4,2-3 3,1 3 1,-3 3 9,-3-1-6,-3 5-8,-3 0-1,1 0 1,-1 6-9,-2-2 3,0 0 1,-6 4 4,0 0 2,14 6 14,-12-2 8,-4 8 4,2 0-5,-6 8-3,-8 16 0,-3-2-2,-5 4 3,-1 0-4,-5-1-5,0 4 6,0-6-10,4-2 1,-4-1-3,5-2-5,-2 0-2,6-10 2,-1 4-5,6-8 0,0-3-1,0 2-3,3-5 1,2 0-5,1 0 6,2-4-5,2 1 10,-2-2-8,3 0-3,1-3-6,-1 1 10,3-3-2,-6 3-2,6-3-5,0 0-1,0 0 10,0 0-14,0 0-3,11-18 3,-2 9-8,6-8 5,2 0-10,14-8 4,-3-2 7,0 6 1,3-6-1,-3-1 0,-7 8-3,2 2 5,-4 0 0,-2 6-10,0 0 4,-3-1 5,0 6-1,-3-1-1,-2 4 0,-1-2 5,-2 4 0,2 2-5,-8 0 7,0 0-4,14 4-4,-14 2 1,6-2 3,-3 9-4,-3-3 5,0 0 3,0-1-3,0 13 7,-3-5-10,0-2 3,0-3 5,1 2-6,-1-4 6,0 0-5,3-1 4,-3 1-3,3-2-1,0-3 2,0 3 4,3-4-16,-3 2 13,6-4-2,-6-2 1,8 4 1,3-4-4,3-4 4,10 2 0,15-12-5,1 0 2,5-4 4,-6 4-11,-4-8 3,4 5 1,1 0 1,-12 5-3,-6-4 5,-2 8 0,-6 1 3,-3 0 1,-1 2 0,1-1-4,-5 4-1,2-3 2,-2 1-3,-1 4 3,-5 0-1,6-6 1,-6 6 10,0 0-7,0 0-5,0 0-4,0 0 11,0 0-9,0 0-3,6 10 6,-6-10 4,0 0-3,-6 10 0,6-10-2,-3 8 2,3-3 7,-3 0-7,3-1-1,-2 2-4,2-6 6,-3 8 2,3-4-6,0-4-2,0 8 6,0-8-4,0 2 1,0-2 4,0 0 5,3 8-11,-3-8 1,0 0 1,0 0 4,11 0 0,-11 0-6,0 0 4,17-10 2,-12 6 1,1-4 0,5-4 1,-5 6-11,2-4 8,-2-3 6,-3 4-12,2-5 6,1-4-4,0 4 4,-4-1 1,-2 2 5,0 3 2,0-2 6,0 4-7,0 1 7,-5-3-3,2 4 2,0 1-8,-3 3-1,-2 0 12,8 2-8,-17 2-6,3 3 8,-5 7-2,-1 3-3,-3-3-3,-3 17 4,-2-2 14,8 1-9,0-5-8,-2 6-1,5-1 1,-3 4-2,6 4 2,3-8-4,5-2 8,-2-7-8,2 2 6,4 1-2,-1-2-2,6 0 1,-3-4 1,2-2-1,1-4-10,0 1 7,3-7-3,2 4-3,1-3 4,-1-3-6,6 1 0,8 0-6,1-3-3,2-3 1,0-2 16,13-3-15,2 1-1,-1-8-7,0 1-2,1-4 8,-4-1-1,2-2-4,-1-3 9,2 1-1,-5 2 6,-1-5-5,2-2 3,-4 0-1,0-1 0,0-2-2,-6 1 3,1 0 3,-7 2 3,-2 9-1,-7-2 0,4-1 6,-3 1 3,-2 0 9,-1 1 3,0 4 6,-5 1 9,-3 2 5,3 4 8,0-2 1,0 1-3,-1 0-2,-2 3 8,3-1-9,-3 1-6,0 1-7,3 2-3,-3 4-4,0-8 3,0 8-7,0 0-5,0 0 4,0 0-11,-14 15 6,-3 3 0,-2 13 2,-7 2-7,5 6 1,-7 1 3,0 5-12,3-2 14,-15 25-1,12-12-3,0-7 1,4-4 1,-1 5-2,0-2-6,-3-5 6,3 8 1,2-9 2,3 3-11,1-2-3,3-3-12,5-13-9,-3-1-17,6-3-7,2-4-21,0-1-16,1-4-7,2 0-14,0-4-74,0-2-216,3-4 65</inkml:trace>
          <inkml:trace contextRef="#ctx0" brushRef="#br0" timeOffset="13059.9013">8181 1043 214,'0'0'83,"0"0"-4,0 0-5,0 0-5,0 0-11,0 0-4,0 0 13,0 0-19,0 0 2,0 0 4,0 0-14,0 0-7,0 0 1,0 0-4,0 0 3,0 0-3,0 0-2,6 2-3,-6-2 1,0 0 3,0 0-6,0 0-10,0 0 13,0 0-15,0 0 2,0 0 4,0 0-9,8-10 13,-8 10-16,9-5 9,-6-1-9,5 0 4,-2-2-1,2 0-11,0-2 11,6-5-1,3 0-9,0 1 6,-3-6 0,3 2 0,-3 0-3,3 0 3,-3-2-4,1 0-1,-1 0 6,-2 2-4,-1-1-2,0-4 3,-2 5 10,-4 1-5,-2-1 6,0 3 5,-3 3 6,0 2-2,-3 0 8,0 2 10,-2-2-7,-1 2 4,0 2-9,-5 1 7,3-2-6,-4 5-10,-2 2 6,2 0-1,-11 2-2,1 5-7,-1 2 0,1 4-8,-12 8 2,1 5 4,10-5-2,-4 8-1,-6-1-1,7 2-5,1 0 4,0 3-1,11-2-8,0-6 10,0-6-6,5 5 6,4-3-6,-1 2-10,3-5 13,-1 2-3,4-2 3,0-4 0,0 0-4,1-2 2,2-5 0,3 6 1,-3-5 7,5-4-6,-2 3-1,2 0-3,3 1 0,1-6 3,2 2 4,11-2-11,0-2-5,-2 3-1,19-3-10,-7 0-2,4-5-10,9 1-5,-3-5-7,-2 8-10,2-7-7,3 2-7,-3 2-9,-6-7-18,2 7-14,-7-4-68,-6-3-203,0 11 61</inkml:trace>
        </inkml:traceGroup>
        <inkml:traceGroup>
          <inkml:annotationXML>
            <emma:emma xmlns:emma="http://www.w3.org/2003/04/emma" version="1.0">
              <emma:interpretation id="{3D15206A-D5EF-4D9C-83D5-595F900E40B9}" emma:medium="tactile" emma:mode="ink">
                <msink:context xmlns:msink="http://schemas.microsoft.com/ink/2010/main" type="inkWord" rotatedBoundingBox="11879,14430 14910,14463 14899,15476 11868,15443"/>
              </emma:interpretation>
            </emma:emma>
          </inkml:annotationXML>
          <inkml:trace contextRef="#ctx0" brushRef="#br0" timeOffset="16705.4471">10005 626 221,'0'0'71,"0"0"-8,0 0-6,0 0-6,0 0-6,0 0-3,-3-12 0,3 12 1,-2-6-3,2 6 10,0-8-9,0 2-6,0-5 11,0 3-6,0 1-3,0-3-1,0 1 0,0-2 3,-3-1-8,0 1 15,3-1 6,-3 2-9,-2-1-3,2-1 3,0 2-5,0 0-3,-3 0 1,1 0 3,-1 2-8,-1-1 4,2 2-10,-7 1-3,4 2 0,-3 3-5,-3 1-3,-6 1-2,0 3 1,-2 6-2,-3 1-1,-6 11-1,-2 5 4,0 1-7,2 2 9,0 2-17,3 2 7,0-2-4,5 2 4,-1 0-1,10 0-1,-2-6-1,4-5 6,1 0-8,0-1 3,2 1 2,4-4-3,-1 3 6,-2-3-4,5-4-3,0-3 4,0 2-2,3-4-3,0 0 5,6-3 1,-3 1-10,0-1 4,2-1 4,1-4 0,-1 2 6,4 0-6,2-3-2,0-1-9,3 0 1,9-1 2,-5-5 2,5 2-8,-1-2 7,0-4-1,4 0-1,-1-2 8,-2 0-13,13-9 3,-4-2-2,2 1 2,-3-4 3,3 2-3,-4-4 3,-1 3-3,-3 0 1,-3-1 2,2-1 1,-5 2-1,-4 2 0,1 5 6,-5 2 1,-1-1-2,0 0-10,-3 2 8,-2 5 3,0-2 8,-4 4-3,4 0 6,-3 1-2,0 2 2,-3 0 0,3 3-2,-3 2-7,0 0 6,0 0-5,0 0-1,0 0 0,0 0-1,-20 12 4,6 5-8,0 3 5,-9 10-9,6-2 2,-2 5 7,2 2-3,0-2 1,3 2-4,0 3 1,1-3 6,-1-8-8,3-3 9,6-2-2,2-2-4,-3 0 1,0-4 2,4-2-7,2-1 10,0-4-3,2 5-1,-2-6 14,3 2-15,0-4-2,0-1-10,3-2-1,-1 4-7,6-4-7,1 0-4,0-1-2,8-2-9,5 0-11,17-5-10,-8 0-6,11-3-15,-2-1-92,5-1-208,-6-6 61</inkml:trace>
          <inkml:trace contextRef="#ctx0" brushRef="#br0" timeOffset="17288.0921">11085 158 332,'-6'-7'140,"6"7"-11,0-4-31,0 4-5,0 0-13,0 0-6,0 0-16,0 0-2,0 0-11,0 0 2,0 0-11,0 0 1,0 0-9,-8 11-1,8-3 4,3 2-12,-3-2 0,2 2 3,-2-1-6,3 3 6,0-2-4,3-4-5,-3 4-6,-1 1 0,4-1-1,0 3 2,-4-3 2,7 2-6,-4-2-2,1 3 8,5 2-4,-1 3-1,7-4-1,-3 4-4,0-3 2,-3-2 6,3 6-5,0-6 3,3 2 3,0-1-4,0 2 3,0-3-2,0-1 2,-1 1-6,0-3 0,-2-2-2,3 4 1,-3-4-1,-6-1 4,1-2-4,-1 0 2,-2 0 3,-1-3-2,1 4-2,0-4 5,-1 0-5,-5-2 11,6 6-6,-6-6 4,5 4 10,-5-4 0,6 4 1,-6-4-6,3 3 6,-3-3-2,0 0-5,0 7 3,0-7 0,-9 4-3,4 4 0,-4-3 3,-2 0-1,0 3-6,-9 4 5,1 0-5,-4-2 3,1 3-5,-8 10-3,-6-3 2,-1 3-1,-2-1 0,0-1-1,1 6-3,1-2-4,-5 1 7,0-1-6,0 0 5,4-3 3,1 1-4,4 1 0,-4 2 4,9-11-5,6 1-3,6-6 1,-1 2 2,3-2-5,3 0-6,3 0-10,-1-2-10,4-4-8,-1 3-10,3 0-10,0-3-4,3 2-14,0-6-7,0 0-17,6 4-85,-6-4-218,0 0 65</inkml:trace>
          <inkml:trace contextRef="#ctx0" brushRef="#br0" timeOffset="17884.6418">12125 299 218,'-2'-2'160,"2"2"-32,-6-4-11,6 4-11,-9 0-5,9 0-16,-14 6-3,6 0-9,-12 6-7,6 1-5,-5 2-8,-1 5-10,3-3 1,-8 14-5,0 1-4,1-3-4,7 0-4,-6 2 4,1 6-6,8-6 3,-6 6-8,9-2-7,-3 0-2,6-6 8,-4-3-2,4-6-4,2 2-4,-2 2 1,2-2 1,1 0-2,-1-1-2,3-1 0,0-3 5,1-3-5,0-2-2,2 0 3,0-2-3,0-2-4,2 0 2,0 2 3,1-2 2,0-4 4,3 2-6,-1-2-3,4 1 1,-1-3 2,6 1 2,0-3-1,9 0 0,2-3-2,0-2 4,17-5-14,-4 0 5,2-2-4,2-3 4,0 0-2,0-3-1,-4-2-4,1 0 1,3 0 5,-5-6-4,-1 1-1,-3-4 2,-3 1-1,-4 0 5,-1 0-8,-5 1 9,-6 4-10,-6 1 4,3-1 3,-5-2 4,-3 2 2,0-2 1,-6-1 7,0 5-1,-11-16 3,3 10 1,-3 5 12,-3 3-13,-11-7-5,2 8 3,1 2 1,3 8-5,1 0 2,-5 0-7,4 8-10,-1-2 12,-2 6 0,0 2 0,0 2 4,2 7-17,-9 4 2,1 9-15,0 2-12,3 2-9,3 2-20,2 0-11,4 4-25,5 0-12,1-1-78,-1-4-224,8-2 67</inkml:trace>
        </inkml:traceGroup>
        <inkml:traceGroup>
          <inkml:annotationXML>
            <emma:emma xmlns:emma="http://www.w3.org/2003/04/emma" version="1.0">
              <emma:interpretation id="{34E1B9CE-ECB4-4A7D-BDFD-ED8747EB4990}" emma:medium="tactile" emma:mode="ink">
                <msink:context xmlns:msink="http://schemas.microsoft.com/ink/2010/main" type="inkWord" rotatedBoundingBox="15557,14284 19617,14328 19601,15806 15541,15763"/>
              </emma:interpretation>
            </emma:emma>
          </inkml:annotationXML>
          <inkml:trace contextRef="#ctx0" brushRef="#br0" timeOffset="19956.2252">13600 369 269,'0'-7'106,"0"7"-15,0-4-2,0 4-10,0 0-6,2-5-4,-2 5-2,0 0 5,0 0-18,0-8-4,0 8-1,0 0-10,0 0-1,0 0-3,0 0 0,0 0-4,-2-7-7,2 7 2,0 0-10,0 0 3,0 0-1,-14 15 8,5-7-9,1 0 3,-12 8 6,3 3-5,-9 9 2,3-2-10,-2 2 9,0 1-5,-4 2-3,4-2-3,3 2 3,-6 2-5,7-2-1,-5 3-2,7-2 3,2-6 0,-6 6-1,6-4-1,3-3-1,3-6-3,0 3 3,3 0-5,-1-4 1,1 2 1,2-3 1,0-2 4,4 1-1,2-5-6,-3 0 3,3-3-3,0 1-1,3 1 6,-1-2 0,1-1-6,0-1 2,3-2 5,-3 0-4,2-3 0,4 2 4,2-3-5,0 0 6,3 0-3,6-4-2,2-3 2,1 0-1,-1-2 1,1-4-4,-5 1-7,1-4 4,4 2 3,-6-2-4,2-2 3,1 2 1,-3-2-1,-3-3 1,0 2-1,3-5-1,5-8 1,-9 6 0,-2 2-4,0-14 11,3 5-6,-5 4-5,-1 1 3,-5 2 0,0 0 4,0 2-6,2-14-1,-5 9 9,0 0-6,0 9-3,-2-5 6,-1 6-3,-3-4 1,3 3-1,1-1-1,-1 3 3,0 4-4,0 1 0,0 3 3,0-3 0,1 5 4,-1-2-3,3 4 1,-3-2-11,0 3 11,3 0 0,-3 0-6,3 5 2,0-13 1,3 9-7,-3-1 10,3-3 2,3-2-3,-1 3-4,4-4-17,-1 3 24,9-7-2,0 4-2,3-4-4,2 7 4,-2-7 2,5 4-4,-1 0 4,7-10-4,5 3 0,-2 5 0,-6 7 1,-6-2-5,4 0-9,-5 2-4,1-3 3,1 6-7,-4 1-7,4 2-8,-4 2-7,-5 1-5,1-1-3,-4 3-9,-3 1-16,1 4-16,-1-2-49,-2 2-170,-4-1 54</inkml:trace>
          <inkml:trace contextRef="#ctx0" brushRef="#br0" timeOffset="20436.3533">14088 736 308,'-8'8'134,"-1"2"-17,-5 5-5,0 5-14,0-3-17,-3 1-2,1 3-6,-1-2-13,-3 15-1,3-10-11,0 0-9,3-5 4,7 1-11,-4 1 0,3-1-2,2-5-5,0 0 1,4-4-5,-1 0-5,3 1-1,-3-1 4,3-1-1,0 0-1,3-3-6,-3 3 5,5-5-3,-2 6-7,3-9 11,-1 3-6,4 0-1,1-2-5,1-3 3,3 0-4,8-3 10,4-5-7,-1 4-8,0-7 13,15-4-8,-3 0 2,3-2-5,-4-5 11,4 1-6,-7-4-1,4-1 0,-5 1-6,-7-2 3,3-1 4,-5 4 6,-6 0-10,-3 2 2,0 2 1,-6-6 0,1 2-4,-4-12-2,-5 6 8,0 2-7,-5 6 7,-1-1 6,0 4-3,-5-3 1,0 6-2,-6 1 4,0 2-3,0 4-4,-5 0 0,2 3-4,-5 4 4,4 4-2,-4 6 0,-15 8 1,1 1 1,3 6-6,5-3-7,4 8-5,-4 0-7,3 2-10,3 2-8,2 1-6,9 2-29,6-5-11,-1-4-16,7-4-83,-1-2-215,0 0 64</inkml:trace>
          <inkml:trace contextRef="#ctx0" brushRef="#br0" timeOffset="21867.7144">14587 1000 300,'-3'6'91,"0"-2"-9,0 4-12,-2 0-1,2-1-6,-3 3-8,3-2-10,-2 1 0,2-2-6,0 1-14,0 3 7,3-7-6,-2 4-5,2-3 0,-3 1-1,3-2-7,0-4 25,0 11-21,3-7-11,-3-1 2,0-3 8,5 4-5,-2-1-1,-3-3-2,11 4-3,-5-4 2,5 0-2,-11 0-4,20-4 12,-9 0-1,14-4-9,-2-2 2,-4 0 4,16-8-7,2-4 4,-9 4-5,3-6-2,5 0 4,-2-3-1,1-4 10,-1-1-9,5 2-5,1-5 0,-4 0 2,-6-1 7,3 0 0,1-1-3,-3 2-9,0 0 10,-9 2 8,-5 6 2,-6 5 9,-2 3 6,-5 0 24,4 4 8,-2 0 6,-3 4 4,-3 1-2,0 0 2,0 3-12,0-1-2,0 2-1,0-1-9,0 7-7,-3-9-9,3 9-1,-8-3-2,8 3-5,-13 4-2,2 4-5,-6 7 0,-3 0 2,-14 15-4,1 3-2,5 6 0,0-5-3,-2 6-4,5 2 2,2 4-2,-5-6 3,6 0 3,5 1-6,-3-4 0,9-1-4,3-8 5,-1-6-4,4-7 1,-1 0-1,6 1-1,-3-4 2,0-4-6,6-1 2,0-5-7,0 6-4,2-6-2,7-2-9,-4 0 2,6 0-2,11-4-2,18-7 8,4-5-5,0-2-1,3-3-9,4 0 14,-4-5-5,27-10 3,-15 6-4,-9 5 4,-3 0 4,0 0-4,3 0 5,-8 1 2,-4 2 1,-2 5 2,-11 4-1,-8 3 6,-3 0-2,0 2-2,-3 4 8,-6 1 3,1-5-3,-1 6 3,-2 0-3,-3-1 2,-3 3 3,0 0 3,0 0-4,0 0 3,0 0 3,0 0-3,0 0-1,0 0-1,-12 18 0,7-14 0,2-2-2,0 4 3,-2-2 3,-1 2-6,3 0 1,-3-2 1,4-2-12,-1 4 13,0-1-2,0 0 1,0-2-2,-2 1 1,2 1-5,3-5 3,-3 6-2,3-6 1,0 4-1,0-4 1,0 0 1,0 0-5,0 0 1,6 2 1,-6-2-12,0 0 11,0 0-1,25-9-1,-19 4 4,2-2 0,1-1 10,-4 1-9,6-9-5,1 6 0,-5-2 0,1 1 4,-2 1-3,-1 1 5,-2-1-3,3-2 1,-3 6 2,-3-7 0,2 5 7,-4-1-3,2-1 6,-3 0-3,0 2 1,-3 0 2,-2 1-1,-1 2 0,0 2 1,-3-1-3,1 4 0,-11 2-6,-1 3 4,-2 5-5,0 2 2,-9 8 4,-3 8-3,5 2-4,-2 1 5,1 2-6,2 1 1,3 4-3,3-3 6,1 3 0,-2-1 3,7 4-4,2-4 3,3-2-3,5-6 0,1-5 0,2-3-1,6-2-3,0 1 2,3-4 1,0-1-4,0-5-2,2 1 0,4-3-5,2-2-1,-2 2 0,2-6-1,14 3-7,-1-3 5,1-2 1,17 0-10,3-2 5,3-5-3,-2-1 2,2-5 1,0-4-1,5 0 3,-7-2-1,5 3-1,-6-7 2,3 0 3,-1 2 3,-6-1 6,-2-1-4,-5 3 0,-3 3-2,-11 2-1,-3 0 0,-3 6 13,-2-7-3,2 3 7,-5 5-1,-1-2 16,-2 3 1,-3-1-1,2 2 8,-5 0-4,3 0 1,-3 2-4,0 4-2,0 0-3,0 0 1,-6-8-5,6 8 0,0 0-3,-17 12 0,6-4-2,-6 8-4,2-1 1,-2 2 2,3 1 0,0 2-5,0-3 4,3 0-2,0 3 1,2-6 0,3 1-2,4-2 4,-1-3-6,0 2 4,0-4-4,0 1 2,3-1 2,0 0 0,0-3-3,0-1 4,0-4-2,9 4 4,-4-4-1,-5 0-11,20-4 6,3-3-8,-1-3 3,15-9-3,-2-5-3,7 1-1,0-4 3,3-3-3,-10 0-2,10-6-4,-3 2-2,0 3-1,0-6-1,-4 1 3,-4-2 1,-3 3 2,-3 0 2,0 5-3,-11 2 4,-9 6 2,-2 2-7,-3 5 7,-1 0 3,-4 1 1,-4 5-3,0 1 7,-5-2-3,-9 3 0,-5-1 3,-14 7 0,5 1 1,5 1-2,-16 9 3,0 3-1,6 4-4,-4 3 4,6 1-4,0 4 3,3 1-5,3 1 15,1-2-13,7 8-6,1-12-11,9 3-7,2-4-14,2 0-8,4-2-12,2-4-1,0 1-11,6-4-8,3 1-13,-4-4-6,7-4-75,-1 4-205,1-2 61</inkml:trace>
          <inkml:trace contextRef="#ctx0" brushRef="#br0" timeOffset="22112.4435">16482 845 216,'0'0'146,"0"0"-16,0 0-9,0 9-25,0-9-2,-3 10-9,-2 0-10,2-2-13,-1 2 6,1-2-7,0 2-8,0 0-4,1 0-1,-1-2-8,3 2-6,0 0-2,-3-3 2,3-2-9,3 2 1,-3-1-2,0-1-3,0 3-2,3-4 3,-3 2-5,2-5 0,-2-1-5,6 11 3,-3-9-7,1 2-2,2-2 1,5-2-5,-3 4-12,6-4-4,-2 3-11,2-3-13,8 2-13,-5-2-5,11 0-12,-6 3-16,6-6-83,-4 1-195,-1-1 58</inkml:trace>
          <inkml:trace contextRef="#ctx0" brushRef="#br0" timeOffset="22383.4904">17188 1124 289,'-8'19'164,"-3"-6"-18,2 2-20,1-2-10,0 2-15,-1-3-9,1 1-13,-6 4-8,0 1-4,2 2-10,-2 1-1,-1-2-11,-8 14-2,9-8-10,0-4-6,0-4-10,3 0-11,0-2-23,2-3-13,4 2-18,-1-6-15,1-1-7,2 1-18,0-4-65,0-1-178,3-3 56</inkml:trace>
        </inkml:traceGroup>
        <inkml:traceGroup>
          <inkml:annotationXML>
            <emma:emma xmlns:emma="http://www.w3.org/2003/04/emma" version="1.0">
              <emma:interpretation id="{CA71BF0E-1E15-4823-992E-C9D576A29216}" emma:medium="tactile" emma:mode="ink">
                <msink:context xmlns:msink="http://schemas.microsoft.com/ink/2010/main" type="inkWord" rotatedBoundingBox="20240,14728 23422,14762 23409,15903 20228,15869"/>
              </emma:interpretation>
            </emma:emma>
          </inkml:annotationXML>
          <inkml:trace contextRef="#ctx0" brushRef="#br0" timeOffset="24241.4409">18249 437 390,'-9'-5'172,"1"5"-21,8 0-10,-17 5-21,-3 5-11,1 1-7,-4 3-10,-8 12-10,-3 2-13,4 4-1,0-2-11,2 6-7,3-2-1,-3 0-5,2 2-3,7 0-5,-4 2-3,6-6-8,8-4 7,0-4-11,1 0 1,2-6-4,3 0 5,-2-2-4,2-1-6,3-2 3,0-3-1,-3-3-6,6 2-1,0-5-7,-3 4-2,2-6 3,4 1-3,-6-3-8,9 2 6,-4 1-3,-5-3-6,21-5-8,-10 0 4,9-5 1,-3-1-1,3-4 0,2 0 4,-2 0-2,-1-1 3,12-10-5,-1-2 8,-5-2 8,-5 5-12,-1-8-4,1 8 2,-6 0 0,6-7 7,-6 2 5,0-4-7,-6 7 3,-2 4 4,-1 3 1,-2 0 4,-3 1 5,3 2-2,-6 5 4,3 3 0,-3-2-2,1 4 6,-1 3-14,-3-3 1,1 7 8,5 0-2,-17 0-1,3 4 1,2 3-6,-7 5-1,-1 3 8,1-3-4,-1 6-3,-11 13 2,13-6-5,-8 5 1,10-6 0,-1-2 7,6-3-14,2-1 12,1 1-6,2-3 8,3-1-4,0-5 1,3 3 1,0-3 1,3 0-2,0 0 0,3 0 1,-1-5-3,1 5 2,2-3 4,1 1 0,2-4-1,0 2-8,0 0 6,3-4 1,1-2-4,6 0 0,-2-2 5,4-2-10,-1 0 14,1-4-12,2 0-1,-3-1 2,1-4 1,2 1-4,10-12 3,2 2 6,-4 0-9,1-4 2,0 1 0,0 2 0,1-1 3,-5-2-1,-4 4-6,-4 4 3,15-7 6,-15 4-5,-5 2-2,-4 7 6,4-1 0,-6 4 2,0-2 3,-5 5-5,2-2 4,-2 4-2,-1 2-4,-2-1 8,-3 3-7,0 0 2,0 0 0,0 0 10,6 13 1,-12-3-1,-2 10 5,-4 14-11,-7 0 14,2 0-7,-4 5 1,4-4-8,-3 2 9,1-4-3,2-6-5,-3 8 4,3-9-3,6-6-2,-3 0 2,6-4-4,-1-4 6,6 1-5,-2-4 1,-1 1-2,1-2-1,2 0-1,-3 0-1,3-2-4,1 0-2,-1-1 1,0-1-8,3-4 2,-1 6-13,1-6 3,0 0-4,0 0-1,0 0-9,0 0-3,12-13 8,-3 5-5,5-6 3,2-2 8,4-1-7,0 0 9,8-9-1,6 1 0,-4-4-2,0 0 5,4 0-1,2 3 0,-2 1 9,-6-2 0,6 3-1,-5-3 1,-6 10-2,-4-1 4,1 3 3,-3 2 0,-3 1 9,-3 5 14,-3-4-3,1 3 6,-1 4-5,-2-2 2,-3 1-4,2 3 6,-5 2-11,6-5 1,-6 5 7,0 0 5,0 0 13,0 0-15,0 0 6,-8 18-6,2-12 1,-11 12 2,3 0-2,0 0 2,-3 2-5,0 0-1,-8 10-5,8-4-2,0-4 1,5-2-4,3-2 4,-2 0-2,3 1-4,2-4 3,0 1-1,1-4 1,5 0-3,-6-4 1,6 4 2,-3-4-2,3 0 1,3 0-2,-3-4 3,3 2-4,0-4 1,8 3-1,-3-2-3,6-3-3,5 2-1,9-7-3,11 0-2,6-5-3,3-4 3,-5 0 1,2-1-6,6 0 8,-1-5-6,-1 2-3,2 1 2,0-4-6,-4 1 9,-6 5 3,1-4 2,-11 5-3,-6 4 4,-2 0 2,-1 3 4,-11-1-2,3 4 7,-2-2 5,-4 1 3,-2 3-2,-2 0-1,-4 2-1,8-2-1,-8 2 0,0 0-1,0 0 4,-11 14 0,4-4 4,-7 4 2,-3 4 1,0-2-6,-2 4-1,2-2 0,0 4 0,3-5-1,-3 1-1,6-1-1,-3 1 0,5-3-5,1 0 1,2-5 3,1 0-6,1 2 4,1-3 2,3-2-5,0 1-2,0-3 4,3 0-1,-2 0-1,5-2 1,5-1-1,3 0 2,8 0-4,4-2 2,2 0-1,14-4-7,0-4 8,-1-1-7,-2-4-1,3 1-3,-3-6 0,2 0 0,-2-2-2,1 0-2,-7 0 0,-7-1 0,-4 2 1,-5 3-4,-3-4 0,-4 3 0,4-4 5,-3 1-9,-5 1 12,-1-2-3,-2 1 0,0 5-3,-3 0 2,-6 3 0,1-2-7,-4 6 6,1 2 3,-3-2-2,1 3-3,-4 3-3,-9-3 0,-2 5-2,3 0-2,-4 5-15,1 0 14,3 3-12,-1-2 2,2 4-17,4 2 1,-2 0-4,5-3-1,2 2-11,1-1-6,5-4 9,1 2-1,2 0-2,0 0 7,3-3 5,0-5 4,6 10 7,-3-8 5,-1 1-2,4 0 3,5-1 13,-2 1-9,2-1 3,-3-2 0,1 2 9,-1-2 10,-8 0 7,14 0 9,-14 0 2,10 0 16,-10 0-2,11 0-8,-11 0-3,9 0 6,-9 0-7,5 0 19,-2 6 6,-3-6 13,3 6 4,0 8 5,-3-2-11,-3 8 14,-8 2 1,2 17-8,-3-4-1,-5 5 0,-3-2-3,1 0-5,-1-1-2,-5 4-6,5-2-1,-2 2-7,-1-1 0,1-2-3,1 0-7,-2-1 2,3 2 0,-2-5-5,-1-1 1,1 3 0,2 0-4,1-4 2,2-8-3,3-1 0,1-6 3,2-3-8,0 2 2,-1-6 2,1 0-3,0-2 0,5-4 0,-5 2 0,3-4 1,-4 0-3,1-4 1,0 2-1,0-5 0,0 0 1,-9-5-3,3 0-1,2-2-2,1-6 1,0 0 1,5 3-1,-2-6-3,5-1-1,-2 3 3,2-2-5,3-1 1,1 1-2,2 6 2,2-7-1,4-1-2,0 3 2,2-1 1,3 5 0,1-5-6,2 5 3,1-3 1,5 1-4,-3 1-3,5-1 0,12-4-6,-6 7 2,8-4-3,-5 3-5,4-2-2,2 3-4,5 2-7,-3-1 0,6 0-3,-1 2-8,-2 2-1,3 0-8,0 0-8,1 0-11,-4 2-17,3 1-8,3-3-7,-6 5-18,1-3-72,-12-2-231,-3 6 68</inkml:trace>
          <inkml:trace contextRef="#ctx0" brushRef="#br0" timeOffset="24850.3344">20467 822 274,'0'0'85,"0"0"0,0-4-17,0 4-10,0 0-6,6-8-6,-4 4-5,1 0-5,3-2-5,-1 2 4,1-4-2,2 1-11,-2-3-1,3-1-6,7-1 5,-4 0 9,4-4-19,-2 1-2,1 0-25,-4-5 1,3 5 4,-4-3 1,1 3 0,-3-1 17,1 8 4,-6-5 1,-1 3 10,1-1 1,-3 1 15,3 2-2,-3 0-4,-3 0 1,-2 0 6,-1 1 4,-3-1-4,-2 3 11,-3 0-11,4 2 1,-12 2-10,-6 1 3,5 1-9,-2 2 2,0 4 2,-14 11 3,3-4-12,8 4 2,-8 5 1,2 0-2,3-1-5,3-1 6,8-2-8,-6 9 6,9-7-12,0-2 7,3-1-10,6-2 4,-1 3 1,4-4-2,-1-3 1,3 2 1,3-2-1,3-2 0,-3 0-2,6 0-3,-4-2 4,4 2 1,2-2-3,1-1-3,2-2 4,0 0-9,1 0-4,-1-2 0,10-3 2,-1 0 2,2-3 0,0 0-1,-2-4 0,5 2-3,-2-4 5,-1 1-3,-2-6 12,0 4-11,-2 1 2,-4 1-3,0 1 7,-6-1 1,1 4 5,-4-4 9,4 4 3,-4 0 10,-2-2-13,3 6-4,-6 0 0,6-2-2,-6 2-2,0 0 5,0 0 2,0 0 0,0 0 1,-15 18 0,10-8-3,-1-2-4,-8 9 3,6-2-1,2-3 1,-2 2-6,2-4 0,3-3 4,-2 3-5,5 0 2,-3-3-2,3 1 3,0-2 4,-3 2-6,6-4 4,0 0-4,5 4 1,-2-3 1,5 0 0,11 3-3,1-6-2,2 4-6,3-4-9,14 2-10,2 0-8,-2-4-12,-8 4-11,13 0-12,-3 0-19,1 2-19,0-4-17,-11-2-77,-4 0-235,-4 4 70</inkml:trace>
        </inkml:traceGroup>
      </inkml:traceGroup>
    </inkml:traceGroup>
    <inkml:traceGroup>
      <inkml:annotationXML>
        <emma:emma xmlns:emma="http://www.w3.org/2003/04/emma" version="1.0">
          <emma:interpretation id="{E1A461B2-CE64-4B82-BAB6-EB60D6B7B5CC}" emma:medium="tactile" emma:mode="ink">
            <msink:context xmlns:msink="http://schemas.microsoft.com/ink/2010/main" type="paragraph" rotatedBoundingBox="1962,15657 22192,15695 22187,18370 1957,18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71AC27-7E40-48AF-9EA9-F1986E812132}" emma:medium="tactile" emma:mode="ink">
              <msink:context xmlns:msink="http://schemas.microsoft.com/ink/2010/main" type="line" rotatedBoundingBox="1962,15657 22192,15695 22189,17253 1959,17215"/>
            </emma:interpretation>
          </emma:emma>
        </inkml:annotationXML>
        <inkml:traceGroup>
          <inkml:annotationXML>
            <emma:emma xmlns:emma="http://www.w3.org/2003/04/emma" version="1.0">
              <emma:interpretation id="{A16DD22E-FFD7-4DF9-B775-50317331DDBE}" emma:medium="tactile" emma:mode="ink">
                <msink:context xmlns:msink="http://schemas.microsoft.com/ink/2010/main" type="inkWord" rotatedBoundingBox="1962,15657 8407,15669 8404,17228 1959,17215"/>
              </emma:interpretation>
            </emma:emma>
          </inkml:annotationXML>
          <inkml:trace contextRef="#ctx0" brushRef="#br0" timeOffset="29474.4384">-188 1729 238,'0'0'25,"0"-6"2,0 6 5,0 0-13,0 0-1,0 0 5,0 0-11,0-6-3,0 6 5,0 0-4,0 0 2,0 0-6,0 0 0,0 0-4,0 0 2,0 0 8,0 0 1,0 0-2,-6 20 4,3-10 3,0 0-2,-2 12-1,-4 2-2,1-3-2,-1 18 5,-5-4-1,3 0 0,-6 0-4,6 0 1,-6-2 2,5 2-6,-2-8 0,-3 9-5,8-11 2,-2-4-3,0 1 5,2-5 1,1 0-2,0-2 1,2-1 0,0-2-5,1-2 2,-1-3-4,3 1 2,-2-2 8,2 1 0,0-3-9,0 1-1,0-3 5,3-2-13,-5 8 22,5-8-9,-3 0 1,3 0-7,0 0 2,0 0 3,0 0 0,-6-10-5,6 10 8,0-12 4,6 2-9,0-11-2,2 5 0,0-9 4,4 6-12,7-14 4,1-2-3,2 2-1,1-1 8,-2 0-2,1 3 3,7-3-4,-4 2-4,3 2 5,3-1 1,-3 4 4,0-1-6,-7 4 0,1 4-1,1 4 6,8-9-4,-6 10 0,-2 3 3,-7-2 2,4 10-5,-3-3-4,-4 4 4,1 0 2,0 3-1,-14 0-2,19 3 1,-7 0-4,-4 1 1,0 1 9,1 5 4,-4 0 0,1 0 4,0 13 5,-4 0-5,1-1 1,-3 3 3,-3 16 2,1-3-5,-4-1-3,-5 4-6,5-4 5,-5-2 5,3-5-9,2-4 0,-3-4 3,4-2 5,-1-1 3,1-1-2,-1-3-9,0-4 0,4-1-3,2 0-2,-3-3 5,0-2-5,3 4 4,-3-5-6,3 1 5,0 0-4,0-5 3,0 6 2,0-6-7,3 4 5,-3-4 1,8 3-3,-8-3 5,17-5-5,-3-1 0,9-2 7,-1-7 1,3 4-16,12-10 0,-1 1-4,0-3-9,3-1-7,0 2-14,-8-4-11,6 1-42,1 0-111,1 2 35</inkml:trace>
          <inkml:trace contextRef="#ctx0" brushRef="#br0" timeOffset="30427.3779">1071 1795 218,'3'-16'25,"0"6"11,-1 3-15,-2-4-4,0 1-4,0 6 3,0 4 10,-2-16 4,-1 8 0,-1 4 2,1-3-7,-6 1 9,4 1 2,-4 0-14,-2 3 2,0-3-3,0 3 1,11 2-6,-26 2-1,4 3-3,-3 7 6,-12 3 3,8 1 6,-11 8-10,7 2 4,-1 2-3,6 1 3,-3 4 4,3 0 6,4 2-3,-1-2-16,2 2-3,6-5-4,3-2 12,3-6-12,0 1-1,5-2-2,-2-2 6,5-1-1,0 1 1,0-4-2,3-2-3,0-3 7,3 1-5,3-4 7,-3 1-8,5-4-4,-2 1 5,2-3 0,1 5 2,5-7 2,-14 0-2,22 0-5,1-3-4,-1-4 4,-1 0 4,4-2-1,1-1-10,-1 0 15,14-11-13,-8-1 6,3-1-7,-2-1 8,-1 1 1,0 0-8,0-5 8,-9 9-2,-2-2-3,-3 5 0,2 0 1,-6 1-1,-2 0 0,0 3 2,1 2 1,-7-2-4,1 6 8,0-2 4,-4 3-1,1-1 0,-3 6 3,3-9 4,-3 9-11,0 0 0,0-6 1,0 6-3,0 0-2,0 0-2,0 0-2,0 0 6,0 0-3,-25 19-2,19-10-2,0 1 2,-2 8 0,0 2-2,2-2 8,-4 2-4,5 0 5,-1 0 1,3-1-3,-2 2-8,2-1 0,3-1 8,3-2 3,-3 0-2,0-4-5,2-1 2,1-3 4,3 2-2,2 0-1,-2-2-8,1-1 13,1-1-4,1 1-2,2-3 2,0-4-4,0 6 2,15-6 16,-4-1-18,1-1 1,-1-6-1,3 1-12,13-7 9,-1-2 1,-6 0-9,5-5 12,-2 0-4,-1-4 3,0-5-6,0 2 3,-2-1 13,-3 0-21,-2-4 9,2 2-2,-3 0 1,-7 5-2,-4 2 2,0 5 0,-2 0 3,2 3 0,-3-2 0,-3 5 11,-2-4-2,-3 9-3,0-1 5,2-2 8,-5 5-1,3-3 2,0 4 11,-3 4-8,3-8 0,-3 8-6,0 0-1,0-8-3,0 8-1,0 0-3,0 0 3,0 0 5,-14 18-18,2 2 9,-4 12-5,-1 7-3,-6 4 7,1 1-2,1 7-2,-13 22-1,0-2 3,9-15-2,-12 15 0,4-2 4,6-15-3,5-9 0,-4 6 0,7-9-1,-7 6 0,7 1-4,-6-6 5,2-2-9,1 4 11,3-7-1,0-2-10,5-9-5,2-4-5,1-5-4,3-4-11,2-4 1,1 0-6,-1-2-2,3-2-10,-3-4-6,6-2-6,0 0-10,0 0-7,0 0-53,-2-18-152,4 5 45</inkml:trace>
          <inkml:trace contextRef="#ctx0" brushRef="#br0" timeOffset="30763.7434">1866 1661 233,'0'0'59,"14"0"-13,-14 0 13,8 6 5,-2-2-4,-1 2 0,1 1 1,-3 0-16,0 4 10,2 0 10,-2 3-17,3 6 6,-6-1-17,2 6 1,-4-1 2,2 12-8,-3-4 1,0 4-2,-3 3 12,1-10-18,-4 12 1,1-6-3,0-5-1,-1-4-4,6-4 1,-2 1-7,-1-4-5,2 3 6,1-8 0,0-1-3,0-1 2,1-1-10,2-4 3,0 0 3,0-2 5,0-5 1,5 5-7,-5-5-1,0 0-8,19-2 2,-5-2 1,5-11-12,18-4-12,-1-3 11,4-4-13,-1 1-20,-4-4-9,4 3-5,1-4-15,2 4-5,-3 1-47,-4-2-146,10 4 45</inkml:trace>
          <inkml:trace contextRef="#ctx0" brushRef="#br0" timeOffset="32011.7216">2666 1941 260,'0'0'53,"0"0"-17,0 0 3,0 0 9,0 0-21,0 0 0,0 0 9,0 0-2,6 4-10,-6-4 0,0 0-1,0 0-2,0 0 1,14-18-8,-9 10 4,1-1 1,0-1-6,-1 0-2,1-7 2,2-5-4,1 3-2,-4-4-2,4 5 21,-7-4-18,1 2 0,0 0 4,-3 2 5,3 3 4,-6 3-4,3-1 11,0 3 10,-6 0-19,6 10-6,-5-12 8,-4 7-1,1-1-10,0 1 5,8 5-1,-29 3-2,10 2-1,-5 3 0,-10 12 1,1 0-2,-1 0-5,-3 4-2,4 4 3,3 2-3,-1 4 3,0-2 4,6 0 0,-3 4-4,0-1-2,3-1 2,4 3 2,4-3-4,3-6 1,0-3-9,8-2 2,-2-1 4,2-1 5,0 0-3,1-3-5,2-2 3,0-5 2,3 4 1,0-5-9,0-1-1,0-2 23,0 4-14,3-7 4,0 2 3,-3-6-6,8 6 2,-8-6 0,11 4 0,-11-4 1,20-5-4,-20 5 1,34-13-10,-16 4 4,7-3 2,12-6-1,-3-5-1,2 0-4,1-3 7,-5 2-4,2-1-2,5-3-1,-3-1 2,-2 3 0,0-4 8,-2 4-10,-4 1 7,-3 2-5,-2 3 0,-6 6 1,-3-1-4,-3 4 7,0 1-1,-2 4 5,-1-2 6,-2 2 12,-6 6 0,5-10 1,-2 5-5,-3 5 1,0 0-2,6-8-7,-6 8 4,0 0-3,0 0 1,0 0-8,0 0 2,0 0 0,0 0 0,0 0-3,-23 23-7,18-9 24,-7 2-13,1 4-8,0 0 8,3 0-10,-4 3 8,4 0-8,-6 14-1,5-6 2,4-4 5,-1-4-6,1 0 5,-1-4 3,3 4-6,-2-2 5,-1-5-2,3-3 1,3 0-4,-3-1 6,0-5-6,3 1 2,0 0-2,0-8 1,-2 11 2,2-11-9,0 9 12,0-9-6,5 6 9,-5-6-6,0 0 11,0 0-9,0 0-6,0 0-1,34-13 1,-23 7 2,9-6-4,-3-2-2,16-9-5,1-3-6,-7 0-1,4-1 5,2 3-11,-2-7 4,0 6 0,3 0-3,-2-5 1,2 5-2,0 0 13,-9 4-6,0 5-7,-2 0 5,-4 1 13,4 0-5,-5 1 5,2 0-11,-4-1 12,1 5 1,-5 0-3,-1 3 1,-6-1 20,4 4-15,-1-2 3,-8 6 4,11-8-1,-11 8 5,9-6 1,-9 6 0,8-4-6,-8 4 8,0 0 1,0 0-14,0 0 9,0 0 3,0 0-4,0 24-2,-5-18 7,-4 17-4,-2-4-6,-6 17 9,-2 0-7,2-4 3,-3 4-3,3-1-3,3-9 1,3 0 2,4-3 1,-2-1-4,1 1-3,0-5 5,2 1 2,-2-4-10,5 0 16,0-4-12,0-1 7,0 0-13,3-3 7,0 0 0,0-7 3,-2 11-1,2-11-2,0 8 2,0-8 2,0 0 2,8 2-5,-8-2 3,0 0-1,0 0-9,31-13 8,-13 3-4,-1-2-3,3 0-8,-1-3 16,-2-4-4,0 4-4,0-2 0,2 0 1,-2-3 3,-3-1-7,-2-1 6,-1 3-7,0-5 1,-4 2 2,-1 2-2,-1-4 3,1 5-1,-3-4 1,-3 1 3,-3 1 0,0 0-6,-5-1 9,1 3-10,-2-2 7,-2 1-8,0 0 7,0 2 0,-1-2-2,-2 6-1,6 1 4,-3 0-1,2 6-3,1-6 7,2 5-2,1 4 4,-1-4-4,6 8-13,-6-15 21,6 10-7,0 5-4,3-18-1,0 8 1,5 0 0,-2 0 4,8-7-9,3-1 9,11-11-10,0 6 4,-4 2 6,7 1-5,-3 2 1,-6 3 4,-2 6-6,2-2 7,-2 0 3,-6 1-10,3 6-8,-6-3-7,2 4 5,-2 0-8,-11 3 1,20 0-4,-20 0-2,0 0-3,22 3-12,-19 2-11,3 2 1,-4 4-2,1 1-8,-3 1-5,3 7-48,-6 4-135,-2 0 42</inkml:trace>
          <inkml:trace contextRef="#ctx0" brushRef="#br0" timeOffset="32379.4205">3632 1941 218,'0'12'22,"-3"-3"2,3 4 9,-3-4 0,1 2-2,2 3 4,-3 5-7,-3-4 5,3 5-2,1 3-7,-4-5 3,3 1-3,0-1-3,1 2-4,-1-2 8,0 1-10,3 0-3,0-7 3,-3-1-3,3 4-6,0-5-2,0-1 11,3 2-2,-3-4-9,3 3 8,0-4-1,-1 2-9,1-2 10,0-2-2,-3-4 0,11 8 10,-5-8-10,-6 0-4,18 3 7,-18-3-3,23-7-5,-4-1-10,1-2 18,2-2-9,9-11 0,-6 2 5,4-6 0,-7 4-7,2-7 2,1-3 0,-2 1 2,-1-6-4,-5 1-1,0 4 3,-3-5 4,-3 0-2,0 1 4,-5 6 2,-3 6-6,-3 2 8,0 3 9,0-2 3,-3 7-2,-3 0 9,1 5-7,-1 2 1,0 0-3,-2 6-6,8 2-8,-20-2 4,20 2-5,-22 4-7,2 6 17,-2 4-9,2-2-6,0 5-6,5 4-1,-2-1-17,-2 12-11,2 0-13,0-1-21,8 0-9,1-6-44,2 0-139,1-3 43</inkml:trace>
          <inkml:trace contextRef="#ctx0" brushRef="#br0" timeOffset="33298.1556">4041 2219 225,'0'0'48,"5"7"-4,-5-7-11,6 3-5,-6-3 4,0 0-4,22 3-5,-22-3-4,23-3 6,-9 0 2,0 1-10,8-5-2,4 1 2,2 0-1,-6-1-8,5 4 4,-2-5-9,17-5 8,-14 0-3,-2 3 3,-4 0-12,3-2 9,-6-2 7,0 5 4,1-9-5,2 3-4,-2 1 0,8-15 0,0 0 0,0-2 11,-4 0-13,-1-1-3,-1 0 10,-2-1 7,-1 8 10,-5-1 11,-2 7 0,-4-2 9,0 1-3,-2 0 20,0 5-8,-1 3 12,-2-1-2,-3 3 11,0 0-10,3 0-2,-3 3-2,0-4-3,0 1-7,0 10-7,0-12-10,0 12-7,0-10 0,0 10-4,0 0-11,0 0 2,0 0-2,0 0 1,0 0-6,0 0 1,-31 20 2,20-3-6,-6 4 3,-3 14-8,3-2 3,1-1 1,-4 0-3,3 4 0,7-6-12,-1-4 12,3-5 2,2 0-4,-2 5-2,2-7 0,3 4 1,-5-3 1,5-2-2,-3-1-1,4-3-4,4 3 4,-4-9-4,2 1-6,0 1 1,2 0-7,1-4 2,0 2-3,0-1-1,-3-7 4,8 7 3,1-3-7,2-4 2,0 0-4,-11 0 5,27-4-4,-5-1 1,6-4-7,12-3 5,-1-3 7,-3-1-3,-6-2-1,6 0 4,4-5-4,-4 0 4,1 3 0,-6-2-3,-5 4 1,-3-2 9,-4 7-2,-2-2-3,0 5 4,-6 0 4,1 2 3,-4 0 3,0 4 3,-2-1 6,-6 5 2,11-8-1,-11 8-16,9-2 11,-9 2-5,0 0 3,0 0-8,0 0 12,0 0-12,0 0 7,-3 17-4,-3-7-6,-2 8 6,-1-1-6,1 4 3,2 3 5,1-5-6,-1 0 6,-2 5-2,5-4 3,-3-3 0,4 4-4,2-7 1,0-1-1,2-1-4,-2-2 2,6-3-1,-3 5 5,0-5 3,5-3-3,-2-1 5,5-1 0,0 1-7,-11-3 1,37-8 4,-15-1-3,2-1 4,15-11-8,-2 4-1,-1-9-4,1 1 1,1 0-3,-5 0 0,1-2 5,0-1-5,-9 1 1,-5 4 2,-3-3-4,-3 9 2,-3-4 0,-4 5 6,1 0-7,-2-4 4,-6 6-8,3 0 14,-3 6-5,-3-4-3,0 5 2,-3-1-3,-2 1 5,8 7-6,-18-5 3,7 5 2,-12 0 4,1 5-11,-1 2 9,1 1 0,-4 5-4,4-3 2,-1 2-5,2 3-1,2-3-11,-1 3-4,0 7-20,4-8-15,2 3-4,-1 0 4,4 3-10,3-8-11,2 3-6,3-6-4,1 1-65,-1 0-181,3-2 55</inkml:trace>
          <inkml:trace contextRef="#ctx0" brushRef="#br0" timeOffset="33544.4178">5394 2015 279,'3'8'108,"0"2"-6,-3 0-22,3 2-1,-1 2-12,1 5 6,0 4-27,0-5 8,-2 2 4,2-5-14,0 0-3,0-3 3,-1-1-21,1-2 4,0 1 1,3 1-2,-6-3-2,5 0-1,-2 0 1,3 1 3,-1-5-5,-5-4-2,17 10 0,-6-8 1,1 2-8,2-2 11,8-2-14,1 0 1,-1-2-6,3-4-10,2 1-17,15-3-7,0 0-13,0-2-15,3-2-15,2 2-9,3-3-55,-8 2-163,6 0 49</inkml:trace>
        </inkml:traceGroup>
        <inkml:traceGroup>
          <inkml:annotationXML>
            <emma:emma xmlns:emma="http://www.w3.org/2003/04/emma" version="1.0">
              <emma:interpretation id="{219DFF78-5E51-4794-967F-052AD99793B4}" emma:medium="tactile" emma:mode="ink">
                <msink:context xmlns:msink="http://schemas.microsoft.com/ink/2010/main" type="inkWord" rotatedBoundingBox="9279,15778 16194,15791 16191,17095 9277,17082"/>
              </emma:interpretation>
            </emma:emma>
          </inkml:annotationXML>
          <inkml:trace contextRef="#ctx0" brushRef="#br0" timeOffset="34911.9803">7123 1757 246,'0'0'115,"5"-3"-15,-5 3 9,0 0-29,0 0 0,0 0-5,0 0-1,-5 23 0,2-13-1,-3 10-3,1 0-9,-4 2-1,-5 12-7,-3 2-6,3 3-8,0-2-6,-6 1 6,6 0-4,-1 2-2,-2-5 3,0-1-9,0-1-7,6-6-3,0-2 6,3-5-7,-1-1 3,4-4-10,-1-4 6,0 1-3,1-5 5,-1 1-5,3-1 1,0-1-3,1-1 9,-1-4-8,3-1-1,-3 6 5,3-6-2,0 0-7,0 0-4,0 0-1,0 0-4,0 0 3,17-18-5,-6 11-6,3-9 1,3-3 0,0 1 5,11-13-6,0-2-8,1 4 12,5-6-7,6 2-4,-4 1 9,1-2-4,0 0 4,3 1-8,2 0 14,-3 3-4,3 0-3,-1 3 1,-2 2-4,-2 2 5,-9 8-1,-3 3 1,-2 4 9,-1 4-11,-6-4 0,0 4 4,-2 4-3,-2 4-6,-1-4 9,0 8 6,0-4-3,-2 6 10,-1 0-5,3 8-2,-5 0-1,0 2 2,-3-1 5,-1 4-2,-2-1 2,-2 4-15,-1 11 13,-3-9 9,0-3-8,1-5-1,-4 1 9,4-2-6,-1-4-7,1-2-1,-1 0 10,0-3 1,4-4-6,2 2 2,-3-1-5,0-4 7,3 4-2,0-7-5,-3 4-15,3-4 12,0 0 1,0 0-5,0 0-1,14-12 7,-5 3-9,-1 1 5,9-8-1,0 1 0,0-3-5,11-7 8,-2-3-1,5 1-1,-8 6 1,-1 1 3,-5 3-6,3-1-1,-4 5 7,1 1 0,-5 1-8,-1 3 0,-3 0 6,1 2-14,-1-1 12,-1 4-2,-1 1 1,-1-1 0,-5 3-1,9 0-2,-9 0 9,5 5 2,-2 1-1,0 4 13,-3 0-4,-3 0-4,-2 12-3,2 4 6,-3-2-3,-5 12-2,-2-1 3,2-6-3,5-3 8,1-3-13,-4 0 4,4-5-2,-4 3 6,7-7-1,-1 2-5,0-3 1,3-3 0,-3 0-2,3-3-1,0 1 2,0-4 1,0 3 2,3-3-4,-3-4 3,8 3-7,-8-3 7,17 0-1,-6-3-1,10-4-2,2-1-3,-1-4 1,18-6-2,-4-5-5,1 1 0,-1-1 7,-3 0 0,3-1-6,3 2 5,-8-4 1,3 3-5,-9 6 7,-7 5-6,-1-3 4,-3 9 4,-5-2 4,-1 1-6,1 2 14,-1 0-4,-5 1-3,2 0 1,-5 4 7,9-2-5,-9 2-6,0 0 1,0 0-7,0 0 9,0 0-2,-9 18-1,4-9 5,-4 9-4,-2 5 0,3-6 4,-1 6-5,1-3-1,0 0 0,-4 3-2,9-2-3,-2-3 10,2 3 0,0-4-2,0 1-2,3-2 1,0-5-2,0 0 1,3-2 0,-3-1 1,3 2 7,3-3-9,-1-3-1,-2 0 9,8-4-5,1 0 0,-1 0 1,11-7 3,6-1-10,12-10 5,5-4 0,-5 2-8,0-3 2,2-2 0,0-3 1,-6 1-1,2-3-2,-4 1-8,-3 3 6,-3-1 1,-8 1-1,-4 8-3,-4-4-2,-4 2 3,-2 0-3,-3 0 4,-1 4-4,-4-3 6,-1 0-4,-6 3-1,-2 0 7,0 6-5,0 3 5,-12-1-3,1 3 2,-1 3-9,-2 2 21,-3 2-9,-10 5-2,7 3-5,0 3 1,9-3 2,-18 10 3,12-3-1,6 4-6,-5 5 8,7-5-13,4 0-14,4-1-9,4 0-10,2 0-16,1 6-18,5-12-6,0 1 1,3-2-3,2-1-52,1-1-163,-1-4 51</inkml:trace>
          <inkml:trace contextRef="#ctx0" brushRef="#br0" timeOffset="35422.3923">8831 2123 289,'0'0'81,"0"0"-6,0 0-8,0 0-2,0 0-12,9 6-4,-9-6 2,3 8-1,-3-4 0,0 4-14,2-4-2,-2 2-9,3 3 0,-3-1 1,3 3-3,0-3 0,0-1 4,-1 0-19,1 1 7,0-1 10,0 3-14,2-5-3,-2 0 7,3-1-3,-3 3-3,5 0 8,1-3-6,2-1 12,0 1-11,0-3-2,3 2-1,7-1 1,2-2-7,-1-2 1,1-1-3,5-2-1,-3-2 1,12-7-2,-1 0 1,-6-1 1,3-6-4,4-1 0,-3-1-3,-4-3 5,1-3 1,2 2-12,-3-3 16,1-2 2,0 0 8,-3-4-15,0-3-9,-4 2 7,4 2-7,-5-4 10,-4 14-2,-4 0 11,-4 7 5,-3-3 10,1 5 5,-7 1 14,4 3 1,-3 4 2,0-2 8,-3 0 2,0 2-1,0 1-5,0 7-7,0-7-5,0 7-4,-3-6-5,3 6 4,0 0-8,0 0-4,-20 16-3,3 1-4,3 6 3,-11 14 1,3 4-3,-1 1-7,2 9 2,-10 19 7,3-17-9,8-3-2,-13 24 4,10-17 0,1-11-1,2 0-2,-1 5 5,1-4-7,1-1 2,-1 1 0,0-4 3,1 3 0,2-7-5,-3 2 1,3-6-10,1 0-10,0-10-14,5 0-11,2-9-17,-2-2-4,6-1-15,-4-5-4,4 1-7,2-1-11,-3-2-18,1-2-70,-1-2-219,6-2 65</inkml:trace>
          <inkml:trace contextRef="#ctx0" brushRef="#br0" timeOffset="35752.3754">9773 1661 214,'15'16'99,"-4"-2"-13,0-1-6,-3 2-7,-2 1-5,0 0 2,-1 7-3,-2-2 13,3 3-20,-6 14-9,-3-8-5,0-2 9,-5 7-6,2-5-1,0-1-2,-5 6 3,-6-6-2,-2 4-9,-2-1 7,1-6 0,3-3-6,0-5-7,-11 9-6,6-4-2,-1-5 13,4-6-16,-1 3 0,0-7-5,2 8-13,-4-6-5,8-3-25,-1-3-10,4 0-22,3-4-10,-3 0-26,11 0-75,-14-4-201,8 0 59</inkml:trace>
          <inkml:trace contextRef="#ctx0" brushRef="#br0" timeOffset="36929.7254">9744 2337 214,'3'5'86,"0"0"-5,-1 0-11,1-2-15,1 2 12,-4-5-17,12 2-8,-7 0 16,7-2-19,-1-2-6,0 2 1,3-2-8,9-6 1,2 3-1,3-1 5,-6-5-13,16-3 1,-4-2-4,-3 1-1,8-1-2,-2-5-2,-1 2 12,-9 1-15,9-5 0,-2 1-2,3-3 8,-7-4-6,4 3-8,-4-1 1,1-2 1,-3 2 7,-3-6 9,-3 8-17,-2-5 0,-3 2 6,-6 6 9,0 2 2,-2-1 11,-4 4 6,0-1 10,0 1 4,-5 2 13,0 3 3,3 4 5,-6-2-3,3 2 5,0 0-11,-3 1-11,3 2-2,-2 0-9,2 5 1,-7-5-8,7 5-3,0 0-2,-20 10-2,3 4 0,0 4-5,-8 13-5,-3-2 1,3 7-3,-1 4 4,4-2-9,4 0 1,-5-4 2,3 4-1,9-5-3,-3 5 4,6-12-4,-1 3 0,4-6-3,-1 0 11,0-4-10,6-4 1,-2 0-5,2-3 0,0 2-8,2-3-4,1-3-5,0 0 5,3 3-3,-1-7-4,1 0-4,2 3 3,1-6-6,2 2 3,3-3-8,9 0 6,-2-4 7,1-3-11,3 1-6,1-2 6,13-9-4,0-4 1,-2-1 6,-2-1-6,1 0 6,-2-1-2,3-3 2,-4 1 5,0-2-1,0 0 2,-2 1-2,-6 2 6,-2 5 0,-6 2 4,0 0-4,-3-2 15,0 6 14,-3-5-4,1 2 18,-3-1 9,-1 8 7,-2-5 2,-3 8 6,0-1 7,-3-2-2,2 6-1,1 2-6,-3-4-9,0 6-7,0 0-3,-5-6 0,5 6-4,0 0-6,-17 8-1,8 0 0,-6 7-2,1 0 0,3 5-3,-6 0-1,3 1-5,0 0 0,-6 15 3,6-11-2,0 4-4,5-8 2,4 4 1,-4-3-1,4-1 0,-1 0-3,3-2 1,1 2-1,2-6 0,0-1-5,2 0 0,1-3 1,0 0-4,3-1 1,-1 0 2,1-3-6,2 0-3,1 1 5,2-1-4,-3-3 0,6 0-1,-2 0 1,2-4-3,8 2-2,1-4 0,-4-2-5,5-3 0,1-1 3,15-10 2,-1 4-1,-5-9 1,4 3-6,-5-3-3,1-4 5,-3-2 1,5 3 2,-7-1 1,4 1 5,-15 2-2,-1 6 1,0 0 3,-3 3 2,-3 2 12,-5 1 5,0-2 7,-1 8 1,1-2 3,0 1 0,-4-1 0,1 3-10,-3-1 4,0 6-5,0 0 2,-3-6-3,3 6 0,0 0-1,0 0-2,-19 12 3,5 3-5,0 2 3,0 1 1,-9 15-1,3 0 3,5 2-3,-5 0-4,3 2 3,3-2-1,3 1 2,0-9-2,5-1-3,4-2 0,-4-1 3,6 0-5,0-3 3,0-5-4,3 0 1,0 0 3,2-6 1,1-1 0,-3-2 0,5 5 1,0-7 3,4-4-4,2 0-1,11 0-7,2-4 2,15-7-6,3-7-7,-3-2-4,8 1-5,-6-7-3,1-4-5,0 0 2,-3-4-4,-1 1-3,1-4-4,-6 2 0,1-2 3,-6-4 5,-3 10 1,-7-3 2,-4 8 1,-6 2-4,-6 3 7,1 2 3,0-1-3,-6 4 9,0 1 2,-3 6 5,-3-1-4,1 0 5,-4 4 0,-2-2-1,-3 6 0,1 0 4,-9 2-1,-3 2-4,-3 0 6,2 4-5,-13 10 6,2-4-4,11 5 4,0-4-4,-10 9 4,8-2 2,8-2-8,3 0-16,3 0-12,-5 1-8,7 1-17,1-1-16,4 0-11,-1 1-79,8-6-197,-3-3 58</inkml:trace>
          <inkml:trace contextRef="#ctx0" brushRef="#br0" timeOffset="38207.9116">11857 2098 258,'0'0'133,"0"0"-12,6 13-11,-6-9-13,0 8-3,0-2-15,-3 2-9,0 7-13,0 0 12,3 0-16,-2 1-9,2 1-2,0-6-12,0 0 3,0-3-8,2 1 4,-2-3-6,3 0-3,-3 2 6,3-4-4,3 2-2,-4-2-6,1-4-3,0 4 5,3-4 0,-1-1-3,1 0 4,5-3 1,0 0-2,1-3-1,11-1 0,3-4-8,13-4-4,3-6-4,-3 0 2,-1-1 3,2-7-2,2-1-2,6-1-2,-4-3-5,0 2-2,-2-3 10,3 1-5,-3-2 2,-5 3 2,1 0-7,-2 0 1,-5 4-2,-9 6 9,-2 0-4,-6 3 0,0 2 20,-3 3-1,1-4 13,-3 3 3,0 3 7,-3 3-2,-1-3 0,-2 8-5,0-4-2,2 2-2,-5 4-10,0 0 5,0 0-6,0 0 5,0 0-6,0 0 1,-19 22-2,7-5 1,0 4-1,-11 11-3,1 0 2,-1 7-1,4-2-3,-4 1 0,6 0-5,-2 3 3,-1 0 5,3-6-6,5 1 1,-2-12-1,2 2 2,4-6-6,-3-2 0,2-4 2,4 1 0,2-7-1,-3 0 4,3-1-6,1 1 4,-1-1 1,0-2 0,0 1 2,0-4-4,3-2-3,0 0-3,0 0-3,0 0-5,0 0 5,0 0-1,0 0-7,14-17 3,-5 4-1,2-2 0,0-6-2,1 2-1,-1-1-3,3-1 1,7-11-6,-1 3 3,2-5 0,1 4-4,5 0-6,-6 5 10,3-6-1,1 4-4,-5 2 5,1 5-4,-5 2 8,5 0-2,-5 6-6,0-4 6,3 4 0,-1-3 9,-5 6-4,1-1-7,-4 4 14,-3-2-16,1 0-2,-2 4 2,-5-1-3,-2 5 6,12-8 4,-7 6-7,-5 2 2,0 0-3,0 0 6,0 0-4,0 0-8,0 0-7,0 0-17,0 0 7,0 0-8,-21 19-10,13-11 1,-3 0-8,-1-2 3,-2 6 5,-3-3 3,1 4 9,2-3 1,2-2 12,1 2-10,3-4 8,-1 0 3,1 2 6,-1-1 0,4 1 6,-1-3-3,1 3 10,-1 0-6,3 0 9,-2-2-4,2 2 9,0 0 8,0-1 4,0 1 6,0-1 7,3 1 5,-2 2 1,2 0 8,0 0 14,0 0-4,-2 3 7,-1-5-1,3 7-3,-2-1 7,-1 6 1,3 2-4,-3 1-6,-3-3 4,6 5 0,-2-3 1,-4-1-5,3 1-6,-2 17-5,-1-12-2,0-4 0,1 0-3,2-5 4,-6 5-7,4-9-3,2 1-2,-3-3-1,1-2 6,2 0-9,-3-2 2,4-1 6,-4 1-3,3 0-1,0-3-3,1-1-4,-4-2 0,6-2-1,-8 4-3,8-4-1,0 0-1,-12-8-3,7 1 0,-1-1 0,3-2-4,-2-3 0,2-7-2,0 3-9,-3-3 4,6 1 0,0-3-2,6 7 0,-3-1 4,2-3-8,-2 4-1,6-3 1,2 3 1,-5 0-1,2 4-5,-2 3 3,2-3 2,0 1 5,4 4 2,-4-2 2,3-1-2,1 1-6,4-1 10,4-1 3,-5 0-13,5-3 3,5 4 13,-2-1-4,-3-1 2,5-1-7,14-3 7,0 0-6,-3 1 6,3 0 8,-3 1 1,9-3-5,-5 2-8,-2-1 3,4-3 5,-3 6-6,0-3-3,-8 3-1,-4 4 2,-5-2 17,1-1-11,-4 2 4,-2 1-1,-3-2 4,0 0 1,3 0 9,-6-3 9,-5 3 7,2 5 5,-2-3 3,0 4 5,-3 0 4,-3-4-6,2 2 7,1 0-1,0 4-12,-3 2 2,0-7-8,0 7-2,0-8-8,0 8-4,0 0 0,0 0 1,0 0-7,0 0-3,-20 21-1,6-3 2,0 1 1,-8 16-4,-4 0 2,7 6-1,-4-3 1,1 4-2,2-2-4,-1-2 3,4-1-2,3-1-11,-3-1-5,3-10-6,9-4 0,-4-2-13,4-4-15,2-2-8,-3 0-5,1-6 9,2 1-7,0-4-14,0 4-10,0-5-19,3-3-3,0 0-11,0 0-70,0 0-216,-11-11 63</inkml:trace>
          <inkml:trace contextRef="#ctx0" brushRef="#br0" timeOffset="38420.0853">13305 1533 216,'12'-7'71,"2"0"1,-2 3-14,-1 2-14,0-3-2,3 0 3,-3 2-8,1 1 1,2 0-5,8 2-5,1-4-2,2 2 2,-1 2-24,4 2-12,-3-2-23,17 6-45,-11-8-90,-3 4 29</inkml:trace>
          <inkml:trace contextRef="#ctx0" brushRef="#br0" timeOffset="38598.1395">13775 2161 391,'-3'3'172,"3"-3"-22,-5 4-22,5-4-17,-6 3-9,6-3-8,0 0-34,0 0-24,0 0-28,0 0-31,-3 3-21,3-3-16,0 0-78,0 0-163,0 0 48</inkml:trace>
        </inkml:traceGroup>
        <inkml:traceGroup>
          <inkml:annotationXML>
            <emma:emma xmlns:emma="http://www.w3.org/2003/04/emma" version="1.0">
              <emma:interpretation id="{B4BFE4D8-E4DD-4CFB-8DF9-303BF000DAFB}" emma:medium="tactile" emma:mode="ink">
                <msink:context xmlns:msink="http://schemas.microsoft.com/ink/2010/main" type="inkWord" rotatedBoundingBox="16867,15897 22192,15907 22189,17189 16864,17179"/>
              </emma:interpretation>
            </emma:emma>
          </inkml:annotationXML>
          <inkml:trace contextRef="#ctx0" brushRef="#br0" timeOffset="41851.4177">14589 1779 209,'-11'0'55,"11"0"28,0 0-10,0 0 6,-11 0 2,11 0-16,0 0-4,-8 2 6,8-2-12,0 0-2,-9 2 2,9-2-10,0 0-2,0 0-4,0 0-14,-8 4 23,8-4-16,0 0-3,0 0 3,0 0-3,0 0 0,-9-8-14,9 8-2,0 0-2,-2-5-1,2 5 5,2-10-2,4 0 3,-3 3-7,0-1 1,2-2-2,1 2 2,-3-2-6,5 3 6,-2-1-10,2-2 11,-2 3-6,8-9 0,-3 4-6,6 4-1,-9 1 0,3-1 3,-5 1-4,5 2 2,-5 2-3,0 1 6,2-4-6,0 6 19,-8 0-12,10 6 0,-4-1-6,-1 2 13,-2 4 2,-3 10 1,-3 1 0,1 14 3,-12 5-3,4 4 11,-1 1-8,-6-6-3,-3 2 4,0-1-5,-2 0-2,-1-7 9,4 1-10,-1-2 5,6-6-3,0-6 10,3-4-11,1-2 3,4-1-8,1-8 4,-1 4 4,1-5-5,2 3 4,-3-3-1,3 0-13,3-2 15,0-3-10,-5 4 1,5-4-1,0 0-6,0 0-4,0 0-3,8-15 3,1 8-10,5-11 10,2-2-12,11-10 2,1-4 5,-3 3-6,6-4-1,3 2 1,0-2 6,-5 10 0,5-8 3,0 5-1,-1 0-2,-2 4 6,-8 3-2,-1 4-7,-9 5 11,4 2-10,-6 2 10,3 0-2,-6 6 3,1-3-5,-4-1 6,1 6 0,-6 0 6,0 0 4,11 8-2,-8-3 12,-3-1-5,0 8 2,0 0 1,-6 8-3,1-2-2,-1 0 3,1 2-6,2-3-4,-3 2 4,3-3 0,1-4-5,-1 1 0,0-3-3,3 0 6,-3-3-8,0 5 2,3-6 5,0-1 3,0 0-5,3 1 2,-3 1-9,3-5 7,-3-2-1,8 3 6,-8-3-7,9 0-6,2 0 7,3-3-5,0 1 2,11-5-1,1-4 2,-4 4-10,1-3 6,-5 0 2,4 0-2,1-1 7,-6 4-6,-3 2-1,0 0 2,-3-1-4,0 2 3,-2 2 6,-1-4-3,-2 4 6,-1 0-3,4-2-3,-9 4 0,8-2 1,-8 2-5,6-2-2,-6 2 5,0 0-1,0 0 1,0 0 2,0 0-2,8 4-2,-8-4 7,0 0-5,3 4 0,-3-4 1,0 0-11,0 4 10,0-4-2,0 0 5,3 6-5,-3-6 5,0 0-7,0 0 7,3 6-6,-3-6 5,0 0-2,0 0 6,0 0-3,4 2 0,-4-2-1,0 0-4,11-10 0,-8 6 0,5-4 9,1 2-6,-4-5 3,4 1-5,-4 1 4,7-7-2,-4-2-3,-2 8-3,-1 1 13,-2-2-8,3 1 6,-4 6 4,-2-6 3,3 4 4,0-2 9,-3 4-12,0-1 0,0 5-8,0-8 6,0 8-4,0 0-4,-6-2 3,6 2-7,0 0 3,-19 7 4,8 1 0,-6 6 2,0 2-3,-3 4 1,5-2-1,-11 12-2,1 2-3,6-6-3,-1 6 5,3-6 3,6-2-2,-9 9-8,3-8 8,9 0-1,-3-4 0,5 1 1,0-2 0,-1-1-2,5-2-1,2-3-1,-3-1-2,3-1 3,3-4 6,-1 3-5,3-4-8,0-3 11,1 3-4,5-6-2,0 2-3,9-1 2,2-2 6,1-5-5,5 4 1,0-6 9,16-4-6,-2-4-7,0 1 9,0-3-10,3-5 6,-4 3 0,3 0 0,-4-3-2,-1-4-4,3 2 5,-4-2-1,-1 3-7,-12 0 11,-5 11 2,-1-1-2,-5 6 5,-2-1 13,-4 1-2,0 2 11,-2-1-1,0 2-1,-4 2-3,-2 2 0,0-6 0,0 6-5,0 0 1,0 0-4,0 0-3,0 0 3,-19 10-6,10-2 0,1 1-4,-9 6 5,3 3-2,-3 2 0,3-2-6,0 4 3,3 0 2,2-3-15,-2 0 12,3 4-2,2-5 3,3 2-2,1 1 1,-1-7 3,0 1-4,3-5 0,3 1 2,-3-2-1,0 1 2,0-2-1,3-1 0,-3 1 2,2-3-8,1 1 5,-3-2 2,6-1-3,-6-3 0,8 0 3,-8 0-6,23-5 7,-9-1-4,3-3 3,5-4-6,12-10 1,-1 1-1,0-2 0,-2-7-1,2 3-5,-5-6 4,3 3 0,-3-6-3,-5 8-2,-2-6 3,-1 0 1,-9 5-1,-3 5 0,1 0-1,-4-10 2,-2 4-2,-3 6 2,-3 5 2,0-3 3,-5 5-6,-3 1-8,-3 2 10,-3 3-1,1 2 3,-6 4-2,-1 2-5,-5 4 3,0 0 0,0 4 5,-11 6-6,-2 6 4,5 1-8,-1 0 3,3 7-9,1-2-7,2 2-12,4 8-9,2-5-11,8 2-7,-3 2-20,9-2-12,3-5-16,2-2-17,-2 0-78,2-6-244,3 5 73</inkml:trace>
          <inkml:trace contextRef="#ctx0" brushRef="#br0" timeOffset="42606.2435">16416 1984 302,'25'-4'86,"-2"-1"-16,-2 0-2,1 0-13,4 2 1,-1 1-11,20-3-4,-6 3 1,2-1-13,4 3-5,-3 0 2,0 0-2,0 3-10,-7-3-10,-7 2-11,-2-2-13,-4 0-11,3 0-17,1 3-40,-9-6-102,-1 3 32</inkml:trace>
          <inkml:trace contextRef="#ctx0" brushRef="#br0" timeOffset="42369.4649">16536 1739 260,'14'-16'84,"0"4"8,-3 0-2,6 2-22,-3 0 5,0 2-7,5-4 6,1 2 1,1-3-10,-1 5-8,-1 1 10,-2-1-8,6 0-7,-9 6-3,0 0-1,-3 2 4,0 0 11,-2 2 9,-4 0 5,-2 2-4,0 0-5,0 4 4,-3 2-3,0 10-4,-11 0-4,2 0-7,-13 16-7,2-1-4,-2 0-2,-4 2-4,-2 2-2,3-5-4,-2 4-6,-1 0 1,-3 0-5,6 0-1,3-1-4,-1-4 1,9-6-4,3-3 3,0-6-2,5 3-2,2-4-2,-2-5-1,6 2-4,0-2-2,0-5 2,0 1 2,6-1-4,-3-1 2,4-1-3,4-4-3,3 3 0,0-1 1,8-2-6,-2-1-2,8 0-4,0 0-8,-3-4-10,1 0-3,-2 0-5,-2 0-15,3 0-3,-2 0-3,-4-1-28,7-1-6,-9-1-13,-3-1-21,-3 0-80,-3 5-246,1-5 71</inkml:trace>
          <inkml:trace contextRef="#ctx0" brushRef="#br0" timeOffset="43049.651">17448 1817 246,'0'0'217,"0"0"-38,0 0-22,0 0-9,-5-8-19,5 8-18,0 0-8,-12 0-10,12 0-11,-11 10-5,3-2-8,-12 7 1,3 0-15,0 3-3,-8 14-7,0 2-8,-3-2 3,7 4-4,1-2-8,0 0 0,-2 0-3,8-4-3,0 3-2,3-5-1,2-6-4,1 1 2,5-4-2,-3 2 0,1-6-3,5-1-1,-3 0-4,3-3 0,-3-3 0,3 0 0,0-1 0,0 1 2,3-4 1,0 2 2,2-4-2,1 0-3,-6-2 0,14-4-3,0-2-7,11 0 4,12-15-7,-4-2 3,5-1-5,2-4-1,-1-6-1,3 3 0,2-4-5,12-24 2,-11 21-2,-9 2 7,-2 0-8,-7-1-3,1 0 1,-3 4-1,-11 6 4,0 5-2,-8 0 0,-1 2 4,-5 4 1,-3 4 2,1 2 2,-4 0 5,0 2-8,-5 6 3,0-2 0,-3 0 3,-9 4-4,0 4 5,0 2 2,-16 9-4,8-2 1,6-1-9,-9 12-6,6-2-8,-2 6-4,5-1-17,0 0-15,2-1-3,9-6-14,3-1-4,0 2-11,2 0-83,4-4-212,2-5 63</inkml:trace>
          <inkml:trace contextRef="#ctx0" brushRef="#br0" timeOffset="43580.1058">17777 1943 352,'-9'15'144,"-2"4"-3,-9 13-27,4-5 8,-10 6-6,4-1-9,1 4-17,-2-2-2,4 0-11,-4-3-10,4-1-8,5-2-9,-1-7-1,7-2-9,0 2-3,2-6 0,3-3-7,0 0 4,3-1-6,0 1-8,0-1 2,3-7 1,0 7 2,3-8-11,-1 5 4,6-4-4,1-2-3,2 0-3,11 2-3,0-4-8,-2-6 4,17 4 4,-9-4-4,11-6-5,-2 0-5,-1 1-3,-9-4 3,9-3 2,-3-2-4,4 1-3,-7-7 4,7-1 2,-2 0-1,1-2 0,-5-1-2,2-2-5,1-4 16,1 4-5,-8-3-5,4 2 3,0-2 2,-3-3 9,-6 6-4,-1-1-5,-2 0 10,-2 11-4,-6-1 10,-6 8 7,-2-1 6,-3 2 11,3 3-4,-4-1 2,1 5-2,-3-1-1,0 0-4,0 4-5,0 4 1,-3-6-8,3 6 3,0 0-3,0 0-3,-17 8-2,1 8 2,-10 13-3,3 4-1,-3 5 2,-2 4-3,0 4 2,-11 26-3,2 4-1,-2-6 0,7 3 5,4-18-2,5-8-2,-11 28 3,9-18-6,3-12 2,-4 3-2,5-2-10,2-3-3,-4-2-14,1 0-3,2-9-6,3 0-10,3-6-9,3-6-14,3-2-4,-1-6 1,3-4-13,4-1-12,-1 1-9,0-8-95,3 0-236,0 0 69</inkml:trace>
          <inkml:trace contextRef="#ctx0" brushRef="#br0" timeOffset="44474.3587">18560 1667 256,'6'0'106,"-6"0"-10,11-4-6,-11 4-1,14 6 12,-11-2-4,0 2-8,0 1-1,2 6 2,-2 7-8,0 0-8,-3 5-11,0 0 2,-3-3-9,-3 16-1,-2 0-5,0 0-6,-7-3-4,7-8-6,-3-1 0,2-6 1,-2-1-3,0 0-7,2 1-3,-2-3-2,3-5-3,-1 2 1,4-5 3,-1 1-4,-2-4 6,2 1-3,1-2-3,-1 0-12,5-2 2,-8-3 5,9 0-12,0 0 2,0 0-8,-14-3 6,14 3-1,-3-5-3,3 5 0,-3-7-4,3 2 2,0-1-2,0 6 3,3-12-6,-3 8 1,3-4 6,0 2-6,0-2 0,5 1 0,-2-3-5,-2 5 12,2-2 1,2 2-2,0-3 4,1 4-6,-1-4 8,6 2-4,-5 2 4,2-3-6,3 6-2,-6-6 2,15 1 0,-1-1-3,-2 2 5,-3-3 2,0 7-1,4-5 3,1-2-1,-2 0-3,-3 4 2,2-4 0,1 1 4,0-3-2,2 2 1,-8-1-8,3 1 4,-2-2 4,2 2 0,-5-2 0,-1 3 4,-3-1 5,1-3 6,-1 7 8,0-4 1,-2 0 9,0 4 10,-1-4 1,-2 6 2,3-4-6,-6 6 4,5-5-14,-5 5-5,6-4-2,-6 4-3,0 0-3,0 0-4,0 0-2,0 0-1,-8 19-1,-6-1-1,2 2 1,4 3-5,-12 14 1,3-1 0,1 4 3,-4-8-4,10-1 2,-1-6-4,5-5 2,-2 2-2,-1-1 2,9-7 0,-5 3-8,-1-9-7,3 3 2,3-3 0,-5-1 4,5-2-1,-3-1 0,3-4-6,-3 7-3,3-7 0,0 0-6,0 0 4,0 0-1,14-19-8,0 4 1,-3 0-1,6-3-1,-1 1-8,15-13-5,-1 0 8,1 2-4,6 4 0,-3-5 4,1 2-3,1 4 10,3 1-1,-2 3 3,-1-1 2,4 3-2,-5 0 5,-4 5 5,-6 2-6,-2 2 4,-7 0 0,-2 6-2,0-1 0,-2 0 0,-1-2 9,-5 5 8,-6 0 11,14 0 2,-10 5 10,-4-5 2,3 8 6,-3 0 0,-3 2 2,-4 12-4,-4-2 4,-9 16-6,-3-2 3,-2 4-1,0-5-5,0 7 4,-3-5-3,2 3-5,2-1 1,2-3 1,-1-4-5,7-3-1,-1-8-8,6-1 2,5-2-2,-3-3 3,7-1-2,-4-3 0,6 1-3,0-4-2,0 3-7,3-5-7,5-4-5,1 2-2,5-2 0,14 0-3,17-5-5,-2 1-11,11-8-4,-4 1-4,4 0-12,0-1-12,0 2-20,5-2-18,-10 1-15,-1 4-129,-4-5-292,1 4 83</inkml:trace>
        </inkml:traceGroup>
      </inkml:traceGroup>
      <inkml:traceGroup>
        <inkml:annotationXML>
          <emma:emma xmlns:emma="http://www.w3.org/2003/04/emma" version="1.0">
            <emma:interpretation id="{711B2BB2-17A8-44FF-B54E-2E8471541E29}" emma:medium="tactile" emma:mode="ink">
              <msink:context xmlns:msink="http://schemas.microsoft.com/ink/2010/main" type="line" rotatedBoundingBox="10550,17039 18848,17149 18831,18380 10533,18270"/>
            </emma:interpretation>
          </emma:emma>
        </inkml:annotationXML>
        <inkml:traceGroup>
          <inkml:annotationXML>
            <emma:emma xmlns:emma="http://www.w3.org/2003/04/emma" version="1.0">
              <emma:interpretation id="{EBE50270-A304-44F1-88DF-2D272387B014}" emma:medium="tactile" emma:mode="ink">
                <msink:context xmlns:msink="http://schemas.microsoft.com/ink/2010/main" type="inkWord" rotatedBoundingBox="10550,17039 14556,17092 14545,17965 10538,17911"/>
              </emma:interpretation>
            </emma:emma>
          </inkml:annotationXML>
          <inkml:trace contextRef="#ctx0" brushRef="#br0" timeOffset="45612.4542">8430 3013 300,'0'0'108,"0"0"-7,0 0-12,0 0-4,0 0-5,0 0-13,0 0-5,0 0 2,-17 12-5,11-4 8,-2 5-13,-3 3 7,-2 5-14,-4-7 2,0 11-9,-5 4 4,-1 3-9,4 2 2,2-4-1,-6 0-9,9 0 3,-5 3-7,7-6-5,-2-1 5,7-4-2,-1 2-4,-3-3-6,2-1-3,4-1 7,-1 3-3,1-7-6,2-3 2,3 1-6,-3-7 6,3 2-4,0 0 6,0 0-2,0-3-8,3-3 16,-3 4-5,0-6-1,3 4 0,-3-4-1,8 3-4,-8-3-4,0 0 0,20-7 3,-12 1-9,3-1 5,7-5 0,2-2 4,0 0-3,-1-4-3,4 4-5,-3-2 5,-4-2 1,4-2-5,-3 1 2,0 0-3,-5 0 2,2-2-5,-2 1-6,-1-3 6,-5 1 4,8-13-3,-6 6 2,-2 3 0,-6 0-1,5-9 1,-5 5-3,0 3 5,0 4 1,-5-2 0,2 5 7,-3 2-1,1-4 5,-1 6-4,3 4 4,0-1 6,1 1-4,-4 4 0,3-1-1,0-1-2,1 4-2,-1-2-3,3 4 6,-3-2-12,0 1 8,3 0-3,0 5-2,0-7 1,0 7-7,0-8 9,0 8-5,6-7 3,-1-1 1,4 4 5,2-4-7,-3 0 4,12-2-3,3-3 2,-1 6 1,0-3-2,4 0-4,-1 2 0,-1 0 3,4 1 0,14 0-6,-8-1-9,-6 3-11,-3 3-2,-1 2-16,1 0-3,3 2-21,14 3-9,-8 3-8,-9-6-11,-2 3-55,-2 0-181,1 3 55</inkml:trace>
          <inkml:trace contextRef="#ctx0" brushRef="#br0" timeOffset="46554.1668">9164 3342 240,'0'0'112,"0"0"-16,0 0-12,0 0-4,0 0-13,0 0-5,0-16-7,0 9 5,0-2-10,0-2-3,0-1 9,2 2 3,-2-3-8,0 0-6,0 1-1,-2 0 3,2-9-3,-3-2 6,3 5 5,-2 6 6,-1 0-4,0-3 3,-3 7-4,3-2-7,-2-1-3,-1 5-4,1-4-8,-1 5-3,0-1-2,-2 4-4,2 0-4,6 2-3,-11 2 1,0-2-4,0 10-3,-6 3 2,0 2-4,3 1 1,-3 0-3,3 7 4,-10 10-4,7-8-4,0 10 3,3-7 0,3-3 0,0-5-2,3 0 1,-1 4-3,3-2 4,1-3-5,-4 0-9,7 1-4,-4-8-1,6 0 2,-3-2-15,3 2 6,-3-3 2,6-4 2,-3-1-1,0 2 1,3-2 3,0 1-4,-3-5 5,3 3-3,-3-3 2,0 0 1,14 0 2,-14 0-12,17-5 8,-9 0 1,3 1 3,0-4-4,6-6-13,3 0 16,-5-4-4,16-8 1,-8 4 6,5-6-6,-6 6 5,6-5 5,-5 9-8,-6-3 8,0 4-1,-5 5 1,2-2 0,-3-1 0,-5 5 9,2 1 2,1 4 5,-4-3 2,-2 3 5,0 1 0,0 1 4,-3 3 10,8-5-10,-5 2-8,-3 3-2,0 0 0,3-5-2,-3 5 1,0 0-8,0 0 9,0 0-8,0 0 5,0 18-6,-3-8 2,0 0 0,-2-1-6,2 5 7,-3 3-6,1-2 0,2-1-1,-3-4 6,3 5-4,3-6 4,-2 1-9,-1 0 6,3 2 1,-3-4-6,3 0-4,-3 0-1,3-4 6,0 2-1,0 1-7,0-7 5,3 4-6,0 0 7,-3-4-1,0 0 0,17 0-3,-17 0-2,19-8 2,4-5 5,-1-3-3,12-3 2,2-4-7,2-5 7,2 1-1,-9-4-3,8 5-5,-3 0 19,0-1-12,0-1 0,-5 3 3,-6 3-5,-5 6 5,-3 5-4,-3 3 6,-6-2-8,3 2 0,-5 1 0,2 3 2,-2 0 4,-2 0 0,2 2 6,-6 2 4,0 0 9,0 0 9,0 0-7,8 13 2,-11-5 0,3 2-3,-8 12-1,1-1 3,-13 13 0,4 2-7,-4-4 2,0 1-3,1 5 0,-4-3 1,3 0-4,-2 0-1,2 2 3,2-2-3,1-2 1,0-8-1,3-3-2,6-5-1,2-2-6,1-3 1,-1-1-2,3-2-6,0-1 2,3 2-2,-2-5-1,4 0-1,-2 0 3,0-5-4,6 5-14,-6-5 14,8 2-5,-8-2 0,12-2 2,2 0-8,-3-1-4,0-2-2,10 0-4,2-3-3,-1 1-7,-5-3-11,6 0-15,-1 0-4,-2 0-15,2-1-13,-5-1-12,0 3-68,1-4-211,-1-2 62</inkml:trace>
          <inkml:trace contextRef="#ctx0" brushRef="#br0" timeOffset="48073.4512">9618 3224 209,'0'0'88,"0"0"-4,0 0-20,0 0 3,0 0-15,0 0 3,0 0-2,31 5-16,-20-5 3,3-2-1,8 2-3,1 0-9,-1-3 4,-1-2-9,2 3 1,5-4-8,-3 1 6,20-2-5,-6-2-8,2-2 9,-4-3-4,5 0-4,0 1 0,3-2 1,-7 0-6,1 0 6,0 3-9,-8-1 1,-6 3 3,-2-1 6,-6 4-2,-5 3 7,0-3 13,-1 6 15,-3-4 11,1 3 9,-4-2 12,-5 4 11,12-2-11,-12 2-3,8-2-6,-8 2-12,0 0-4,0 0-7,0 0 0,0 0-1,0 0-6,-14 15 3,6-5-6,-9 7-3,3-2 4,-2 6-5,-9 10-8,2 0 3,1 2-3,2 0 7,1-1-8,2 1-4,3-2 0,5-6 0,1-6-6,-1 1 1,4 1 3,-1-4-6,3 4-1,-2-6 2,5-3-2,-3 1 1,3-6-6,0 3-1,0-6-2,3 4 0,0-2-3,-3-6-3,5 2 0,-5-2-11,11 0 2,-2-4 2,2 0 1,-2 0-5,10-8 1,-2 1-3,0-4-5,0 3 4,0-3 0,-3-3-5,3 0 1,-6 3 1,1-1-3,0 0-1,2-2-1,-6 7-1,1-4 5,-1 5 0,-2-2 2,-1 5 1,1-1 10,-3-2-1,2 4 2,-2-2-1,0 0-1,0-1 3,2 0 0,4 2-8,-4-4 10,4 1-6,5-3 5,-3 1 4,9-3 1,-4 0-1,4-3 8,-2 6-9,2-3-2,3 4 3,-1-4 0,-2 7-3,2 0 2,1 0-6,-4 2 8,1 4-2,-5-3 0,-3 5-3,2 0 2,-14 0 13,19 0 1,-10 5 8,-1 1-6,-2-3 5,2 5 5,-5 3 2,0-4 0,0 5 1,-3 9-3,-3-4-1,0 6-2,-3-1 5,1 1-5,-1-3-5,0 2 1,-2 3 0,2-6-3,1 3 1,-4-3 1,4-3-2,2-3-2,-3-1-3,4 0-5,-1-4 0,0 2-6,0-2-3,3-1 0,0 1-1,0-5-5,0 5-3,0-8-2,0 6 5,3-4 2,-3-2-6,8 8 8,-2-8 2,-6 0-3,11 0-8,3-1 5,-3-2-1,9-3-4,-3 2 2,5-9-8,1 1 2,-1-1-3,12-9 2,-2 1-3,2-5 10,3 1-7,-7 1 3,4-3 6,-6 2 0,7 2 3,-4-6 1,-8 10 4,-1 4-7,-8 2 5,0 3 4,-5-1 5,2 10 3,-3-10 15,-2 9 5,-6 2 18,11-10-17,-8 7 8,-3 3-15,0 0 5,6-2 1,-6 2 0,0 0 0,0 0-1,-6 17 5,3-6-2,-2 1 4,-7 8-6,-7 13 0,2 2-1,0-2-2,0 0-1,3 2 2,-3 0-4,-2 0-4,5 0 4,0-6-3,2-3-30,5-5 5,-1-2-1,-3 3 2,-1-3 1,7-6 2,-1-1-2,1-1 8,2-2-1,-3-3 3,3 1-1,0-5 7,1 1-10,2-3-9,0 0 1,0 0-7,0 0-1,0 0 4,0 0 2,11-18-2,-5 9-1,-1-4-5,9-5 1,-3 0 1,1 0-11,6-2 7,-7 1-4,12-14 2,5 0 5,-3 2-6,3 2-1,0 2 13,0-1 4,-1 0-9,7 2 2,-4 4 15,4 1-11,-9-1 4,1 10 4,-4 0 3,2-1-10,-4 0 1,-3 6 9,2 0-7,-5-1 5,0 3-8,0-1-6,-2 4 21,-4 2-8,-8 0 6,14-2 11,-14 2 10,11 0-8,-11 0 6,9 4 2,-7 4 5,4-1-4,-6 4 2,0 0-1,0 1 4,0 7-1,0 3-2,-6 2-3,-2 1 1,0-6-4,-1 7-1,-2-6-1,3 6-7,-1-7 3,-2 4 1,2-2-4,1-6-2,2 4 5,-2-4-7,0-3 6,2-4-1,3 2-2,0-2-1,1-1 5,-4-1 0,6-1-2,-3-1 1,0 2-8,3-6-3,0 0-2,0 0-8,0 0 3,0 0-5,0 0 13,0 0-19,3-28 11,3 18-8,5-7-2,-3-4 6,6 1-7,0-2 4,9-11-4,-3 9 10,5-10-7,-3 12 2,-3 3 6,-3 0-1,1-1 1,-3 2-12,3 6 16,0-6-7,-6 8 2,3 0-9,-2 0 7,-4 7 6,-2-2-12,2-2 8,0 7 3,-8 0 4,14 0 12,-14 0 2,12 3 1,-7 1 11,1 1 0,0 6-6,-4-1 1,1-1 5,-1 13 0,-2-6-2,-2 7 2,-3 14-7,-1-9 4,-2-4-5,-4 10-1,4-6-3,-3-4 2,5-1-4,0-6-3,1 1 3,-1 3-4,1-9 4,2 1-5,0-3-2,-3-2-1,6 0-2,0-2 3,-3-1-11,1 1 8,2-2-8,0-4-3,2 6-1,-2-6-8,0 0-1,12 0 7,-12 0-10,19-6-19,4 2 2,-3-4-7,3 1-18,3 1-11,13-3-12,-5-2-13,8-1-77,-11-1-210,-7 0 61</inkml:trace>
        </inkml:traceGroup>
        <inkml:traceGroup>
          <inkml:annotationXML>
            <emma:emma xmlns:emma="http://www.w3.org/2003/04/emma" version="1.0">
              <emma:interpretation id="{15C84191-2D1B-47B3-A378-28448EB59C0E}" emma:medium="tactile" emma:mode="ink">
                <msink:context xmlns:msink="http://schemas.microsoft.com/ink/2010/main" type="inkWord" rotatedBoundingBox="14743,17264 18845,17319 18831,18380 14729,18326"/>
              </emma:interpretation>
            </emma:emma>
          </inkml:annotationXML>
          <inkml:trace contextRef="#ctx0" brushRef="#br0" timeOffset="49256.0312">12587 3028 228,'0'0'133,"0"0"-15,0 0-9,0 0-19,0 0-2,0 0-7,0 0 11,0 0-10,-11 19-6,3 2 3,-4 0-8,-2 1-11,-3 13 2,-1-2-3,1 2-5,-2 1-11,2-2-2,0 1 2,-3-2-5,6-7-1,0-2-6,3-6-3,0 0-6,0-3 1,5-3-5,0-2 6,1 0-7,-1-2-4,3-4 1,1 2 0,-3-2-4,2 0-7,1 0-1,2-4-3,0 0-13,0 0-3,0 0-5,0 0-5,0 0-7,0 0 1,7-18-2,-2 12 0,1-7-4,5-2-1,0-5-2,3 0-5,0-1 3,1 2 5,10-9 7,-3 2-6,-5 4 2,0 4 9,3-2-1,-4 2-1,3 0 2,12-6 6,-9 6-6,-2 1 11,-1 4-3,-2 1 6,-3 1 5,0 1-3,-2 4 3,-1-2-3,-3 5-2,3-2 8,-6-4 2,3 8 2,-8 1 5,14 0 11,-14 0 4,0 0 8,11 4 3,-5 2-6,-3 2 3,0 1-8,-3 4 10,0-3 5,0 9-8,-6 2-9,0 2 5,1-5-3,-1-2-2,1 0 13,-4 2-17,1-2-1,-2-2 2,4-2-5,1 1 11,-1-3-8,3-3-1,0 1 0,1-4 2,-1 2-4,0-2 7,3-4-9,-6 4-9,6-4 0,0 0-1,0 0-9,0 0-6,0 0-6,0 0-5,14-23-1,-8 11 14,8-2-1,1-9-7,11-6 7,-4-2 2,1 9 1,8-8-2,-3 3 3,0-1-8,-3 6 10,4-1-8,-3 2 2,-4 6 11,-5 0-1,0 3-6,-3-1 8,-3 8-1,0-3-7,1 1 1,-4 2 3,-2 2 12,-6 3 8,14-3 9,-14 3-5,0 0 9,0 0 6,14 3 6,-14-3 7,3 13-3,-3 0 6,-6 3-8,6 1-1,-8 5-3,2 1-5,-5 14 1,-3 0-6,2-8-1,1-4-1,3-5-4,-3 3-6,2-3 8,1-1-8,2-1 8,0-3-11,4 0-2,-4-5-4,3 0 10,0-1-10,1-1-7,2-5 8,0 5-5,0-3-2,0 1 3,0-6 0,2 4-1,-2-4-4,9 5 4,-9-5 3,11 0-6,-11 0 3,23-2-8,-9 2 7,5-7-7,1 1 2,2-1-1,2-1-1,2-4-5,10-4 3,1-6 1,2 3-6,0-2-1,2-4 0,1 4-8,0-3 9,-3-1-1,-2-2-7,-2 5 6,-4 0 11,-6 5-3,-2 3 7,-6 5 5,-6-1 2,0 2 8,-3 3 9,1 0 1,-4 0 7,-2 2-4,-3 3 0,0 0 2,0 0 2,0 0 4,0 0-2,-8 18 4,2-8-1,-8 4-2,0 11 0,3-9-1,-3 7-5,0-5 1,3 5-1,-6 8-2,3-5-8,5-6-1,1-2 6,5-4-6,-5 1-4,5-7-2,0 5 5,0-3-5,3-2 0,-3-2 3,6 2 1,-6 0-3,6 2-4,-3-5 1,3 1 2,0 1-3,0-5 2,2 1 3,1 2-7,2-3 7,3-2-6,1 0-1,-1-2-3,14-6-1,1 6 2,-1-9-4,11-6-9,-3-5-3,0 4-6,4 0 4,-4-1-4,-2-7-4,-3 0-5,-9 3-3,-2 5 3,-6-5-1,0 3-6,-3-3 4,-2 3 4,-3-3-6,-6 6 5,3-6 5,-6 2 2,-2 3-3,0 10 5,-4 0-1,-4-5 4,0 3 3,2 6-3,-8 2-3,2 2 1,-3 0-8,-2 2 1,-3-1-9,3 6 1,2 1 6,2 3-17,-1 4-3,2 1-14,1 2-4,2 1-5,-6 11-17,4-5-58,7-5-170,4-1 50</inkml:trace>
          <inkml:trace contextRef="#ctx0" brushRef="#br0" timeOffset="50294.363">13704 3365 263,'0'4'147,"0"2"-25,0 2-16,0-2-10,-3 5-6,3-3-14,0-1-9,-3 3-4,3-4-1,0 2-15,0-1-4,0 0 0,0-3-12,0-4-1,0 8-1,0-5 2,0-3 3,3 4-5,-3-4-4,0 0-3,5 6-5,-5-6-3,0 0-6,10 0 6,1-6-1,-2 4-6,2 0-7,12-6 1,-1 1 1,3-3 0,1-2 2,10-2-10,-4 1 0,-4 4 4,-5 1-5,-1-1 2,1-2-11,-1 9 15,-5-6 1,0 3 0,-6 0-7,0 2 7,1 1 12,-7 0 3,2-1 11,-1 0-1,-6 3 5,8-2-5,-8 2 13,0 0-5,0 0 2,0 0-1,-2 12-4,-1-4 3,-3-1-4,0 1-1,2 0-9,-1 3 5,-1-2-1,3-2-7,-2 3 6,2-2-6,-3 1-1,3 1-1,1-2 0,-4 2-5,3-4-2,3 1 5,0-2-4,0 0 1,0 0-2,3 1 0,-3-6 0,3 6-3,2-4-1,1 2-3,0-1 1,5-2-2,-1-1-5,1 0 1,3-1 0,-3-2-8,12-3-3,-1 2 4,-2-6-8,2 2 1,4-4-6,-4 0-3,10-12-4,5-1 1,-6 2 1,2-1-7,4-4 8,-3 0 11,-16 6-4,16-5 5,-4-4 5,-10 14-9,0-2 12,-3 1-3,-1 4 4,-4 1-2,-4-2 11,-2 6 11,2 1 3,-2-2 11,-3-1 10,2 4 6,-2-1 9,0 4 1,-3 4-5,3-11-2,-3 11-7,-3-8-5,3 8-2,0 0 0,0 0-5,0 0-5,0 0-4,0 0 4,-20 11-2,12-1-7,-1 0 2,-2 8 2,0 0-4,-3 4-2,0 1-2,-3 9-1,6-4 3,-1-4 0,4-1-1,2 0-3,1-1-1,5 1 2,-3 0 0,0-5-2,3 0-6,0-3 4,3-6-1,0 3 4,0-2-3,2 2 1,1-8-4,2 4-1,-2-6-1,5 1-2,0-1-4,1-4-1,2 2-6,11-5 5,-3-3 0,13-8-9,2-3 3,2-1-3,1-2-2,2 1 6,-4-2 1,-13 7 3,0-1 2,-2 5 1,-1 0 1,-8 1-1,0 3 4,-3 0 3,-2 0-1,-1-1 3,-2 5 6,2 2 5,1-4-2,-9 6-2,5-4 4,-5 4-6,0 0 1,0 0-2,0 0 0,0 0 2,0 0-1,0 0 5,-14 25-5,6-8 4,-1-2-4,-2 3 1,6 0 0,-7 1-5,1-1 2,8 0 6,-2 3-5,-4-7-2,6-4 1,1 0-5,-4-1 6,6 0-4,-3-1 5,3-1-1,0-3 4,0-4 0,3 6-6,-3-6 3,11 0 0,-11 0-3,0 0 2,37-12 1,-15-1-4,15-8-8,-5-3-4,5-2 4,-1 6-6,1-5-4,-4 0-3,-3 0-4,1 0-3,-6 5 0,-5-1-8,-6 9 9,0-7-6,-3 5-1,3-3 2,-6 4-7,-5 4 7,-3-2-3,3 0 0,-6 7 7,3 4 0,-8-11 4,8 11-5,-17-4 8,17 4-2,-23 4 2,1 7-9,2-7-3,-5 10 0,3-2-12,-11 11-3,11-7-7,-1-2-9,4 3-6,5 1-4,0 0-6,5 0-7,-2-4-69,5-1-180,1-3 56</inkml:trace>
          <inkml:trace contextRef="#ctx0" brushRef="#br0" timeOffset="51161.2016">15303 3266 309,'0'0'138,"0"0"5,0 0-7,3 13-6,-6-3 0,0 2-14,-3 9 1,1 4-19,-11 14-9,5-5-12,-3 9-4,-3-3-10,3 5-4,0-2-6,-3-1-3,6 1-9,-6 0-1,3-1-7,0-1-4,3-4-3,0 1 2,-1-2-4,3-11-1,-3-4-2,4 1 0,-3-5 0,2-5-1,4 1-6,-1-4 7,-2-1-2,2 1 0,0-5-5,1-2-2,-1 1-3,-2 0-2,8-3-10,0 0-7,-20-8-2,14 2 1,1-2-5,-4-13-9,-2 3 10,3-3-13,-1-3 1,6 1 0,1 2 3,-1-3 1,-3-1 5,6 6 1,0-5-1,0 7-2,0 0-3,0 1-4,3 1 6,-3 5 0,3-3-5,2 1-1,1 2 0,0 0 2,8-8-5,-3 5 11,6-2-10,-3 3 6,8-4 6,-2 2-1,16-4-2,-3-1 12,3 2 4,6 0-12,1 0 9,-1 1-4,1 0-5,5 0 13,0-2-1,5 4 2,-4-2-3,2 1 1,-1 0-1,-5-3 1,4 6 0,2-6 5,-3 3-5,-1 0-1,-6-3-3,-2-1 8,1-1 1,-1 1-14,-2 3 14,-9-2 2,-7 5 3,-2 3-6,-2-5-5,-3 3 6,0-1 7,0 3-2,-5 0 14,-4 2 2,1-2-4,-3 2 18,2-1 2,-2 1 7,0 1 7,-3-1 2,0 8-1,3-13-2,-3 13-6,-3-8 0,3 8-5,-3-7-6,3 7-5,0 0 2,-11-2-9,11 2-1,0 0 1,-25 9-2,13-1-4,-4 5-1,-4 4 1,3 2 0,3 0-1,-10 11-6,2 0 2,5 4-1,0-9 1,6-3-3,2-2 0,1-1 0,0 4-3,2-5 0,3-3-1,0 1 4,0-4-4,1-2 1,-1 1 1,3-4-1,0-2-7,0 2-1,0-3 5,0-4-2,5 4-4,-5-4-8,0 0 7,15-4-4,-7 2-1,3-4-2,6-5-3,0-4-5,0-3-3,0 0 0,9-6 8,-3 2-11,-4 0 4,9-5-2,-2 4-3,2-1 9,-3-4-5,-2 5 0,-2 6 7,-5 4-4,1-2 7,-3 6-1,-2-1-5,-1 2 5,0-3 5,-3 7 2,1-4-4,-1 3 0,-2 3 2,-6 2-9,14-4 4,-14 4 5,8-4 3,-8 4 22,0 0 5,0 0 5,9 10 4,-9-10 1,5 10 5,-7 3-5,2-4 2,-6 14-3,0-5 5,4 5-5,-7-1-5,1 1 0,2 0-3,1-4 4,-1 4-9,0-4 1,3 3-1,-2-5 2,-1-5-3,3 3-2,-2-3-1,2 3-3,0-8-21,0 2-20,1 1-28,-1 1-23,0-5-24,3 8-35,0-10-118,0-4-308,0 10 88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8.935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277 27 209,'2'-4'37,"4"-2"-1,-3 2-5,0-3 3,-3 7 1,5-1-6,-5 1 7,3-6-13,-3 6-4,3-4 0,-3 4-4,0 0-2,0 0-1,0-3 0,0 3-8,0 0 6,0 0 6,0 0-9,0 0 4,0 0-2,0 0 1,0 0 2,-14 13 10,5-9-11,2 4 3,-4 0 2,3-1-1,-4-2 2,4 5-6,-3 0 1,-3 6 6,-3-4-6,3 3-4,-3-3 0,3 2 1,0 3 7,0-1-11,0-4-4,3-3-2,-1 1 2,5-3-4,-1 5 9,0-5-2,-1 0 2,3 1-6,-2-1 4,2 1-3,1-4 1,2 2 7,-3-1-17,4-1 10,-4 0-9,6-4 0,-3 4 6,3-4-7,-5 4-2,5-4-9,0 0 4,0 0-5,0 0 1,0 0 1,0 0-5,0 0 1,0 0-1,0 0 3,0 0 2,16-15-3,-10 11 7,2-4-5,-2 1-4,2-1 5,1 1-2,-1-2 13,1-1-9,6-5-7,-4 4-2,6-4 4,-3 0 6,0 3-2,-2 1-12,-1 1-35,0 0 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9.242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292 29 287,'8'-7'-14,"-5"-1"-14,3 3 44,0 1-26,-4 2 10,-2 2-8,5-4 6,-5 4 2,0 0 14,0 0-1,0 0 14,0 0-5,0 0 8,0 0-13,0 0 6,0 0-2,0 0 4,-13 18-3,4-11 0,4 1 7,-4-1-14,-2 1 7,0 8 1,-6-2-4,6-3 16,-6 4-21,3 6 0,-3-5-6,0-2 1,2 3 5,-2-2-1,3 0-6,2-2 1,-5 2-6,6-2 8,-1-5-4,4 1 2,0-1-4,-1-2-3,4 0 2,2-2-3,-6 4 4,4-3-8,2 3 4,0-6 10,-3 2-8,6-4-4,-5 7 2,5-7 3,-6 3-8,6-3 1,-3 4-10,3-4 9,0 0-6,0 0-6,0 0 6,0 0-2,0 0-1,0 0-7,0 0-2,0 0-1,0 0 6,0 0-1,20-15-7,-14 10 8,-1-1-32,4 2 50,-1-7-41,1 4 38,2-1-32,-3-1-38,9-5 15,-3 6 149,-3-5-101,-1 3-13,1 2-20,-2 2 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09.481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315 38 261,'8'-8'-1,"-2"4"4,-1-4-3,-2 1 1,0 6 1,-3 1-4,6-7 9,-6 7-5,2-3 4,-2 3-6,0 0 2,0 0 3,0 0 1,0-5 4,0 5-12,0 0 10,0 0-8,0 0 1,0 0 7,0 0-8,0 0 5,-22 8 0,16-4 1,-2 0-4,-1 3 5,1 1 1,0-4 6,-4 4 7,1-1-7,-9 6 2,4 0-7,-3-2 5,3 3 2,-1-5-10,0 4 3,-3-3 2,6 0-1,3-2-4,-3 0 3,3 0-3,-1-5 6,4 4-4,0-3-3,-1 4-2,3-6 3,-2 3-1,0 0 0,2-5 0,3 3-2,3-3-3,-10 4-4,8-1-7,2-3-6,-9 3-5,9-3 3,0 0-5,0 0-18,0 0-46,0 0 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10.158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436 119 260,'9'-15'-2,"-4"4"4,1 1 7,0-3-1,-1 6 4,-2-3 2,3 1 2,-4 1 12,1 2 0,0 1 2,0 0 1,-3 0 2,0 5 0,3-5-7,-3 5 5,2-5-7,-2 5-2,0-6 6,0 6-5,0 0-7,0 0 3,0 0-8,0 0 8,0 0-6,0 0 2,0 0 1,-19 8-1,8-2-3,-6 6-1,0 3 1,4 0-5,-4 0 4,-2 0-1,3 0 1,-1 0 1,-3 3-8,3 0 3,1-1-5,-1-2 6,0 5 1,6-5-4,-6 3-2,7-4 3,-1 1-1,0-3-9,2-3-2,4-1 3,-1-2-4,-3 1 4,7 2-6,-4-7-5,0 6-3,4-5-1,2-3 4,-6 5 7,6-5-22,0 5 12,0-5-5,0 0 0,0 0 8,0 0-8,0 0-2,8-13 9,-2 5-2,0 1-1,-4-4 2,7 3 6,-3-3-1,-1-1 1,1 1 0,-1 1 4,7-7 1,-4-3 5,-1 6 3,4-4 2,-2-1 1,-4 7 12,1-1 2,-3 4-2,0-2 1,-1 3 0,1 1 7,-3 0-8,3 2 6,-3-2 1,0 4-5,0 3-3,3-9 1,-3 9-3,-3-6-1,3 6-1,0 0-2,0 0 1,0 0 1,-20 6 1,12-5-6,-3 4-1,-1 3-1,3-3 2,-3 5-5,-4 3 4,-4-3-1,6-1-5,0 2 4,3-4 1,3 1-5,-3-4 6,2 4-5,4-1 1,-1-2-3,1 2-2,2-5-6,-3 3-2,6-5-1,-5 4-5,2-1 11,3-3-7,0 0-3,0 0 1,0 0-1,0 0-7,0 0 0,0 0 5,0 0-3,0 0 1,0 0 26,14-14-19,-9 6-4,1 0 3,0 0 3,-1 1 2,1-1 7,2-2 0,-2 2 9,-4 4-2,1-3 4,2 0 6,-2 6 4,0-6-1,0 3-11,-3 4 7,2-4 0,-2 4-3,3-6-1,-3 6 0,3-5-2,-3 5 3,0 0-1,0 0 2,0 0 1,0 0-6,0 0 2,-17 8 0,9-5-1,3 4-4,-6-3-2,2 1 6,4 4-8,-6-4 0,2-1 9,1 4 0,2-3-6,-2 0 9,2 3-10,-2-1-11,-1-2-7,5 2-13,-2-2-13,1 4-11,-1-1-49,3-2-116,-2 0 38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14.872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203 22 228,'0'0'12,"0"0"1,0 0-2,0 0 7,0 0-5,0 0-3,0 0 2,0 0-4,0 0 2,0 0-3,0 0 9,0 0-4,0 0-3,0 0 0,0 0-3,6-2 3,-6 2 3,0 0-3,0 0 0,0 0-1,0 0 1,0 0-1,0 0-2,0 0-3,3-6-3,-3 6 6,0 0-6,0 0 1,0 0 1,0 0-1,2-4 2,-2 4 9,0 0-12,0 0-7,3-4 14,-3 4-9,0 0-2,0 0 6,0 0 3,0 0 1,0 0-6,0 0 9,0 0-9,0 0 4,0-6 0,0 6-4,0 0 10,0 0-13,0 0 3,0 0 2,0 0 5,0 0-1,0 0-1,0 0 0,0 0-4,0 0 10,0 0-1,-8 12 0,5-8-7,-3 10 1,1-7 1,-4 3 0,-2 5 3,0 5-1,2-4-3,-2 1-3,0-2 4,0 5 1,2-2 4,-1-3-11,2-2 2,0-1-1,-4 8 3,4-7-5,0-1 17,2-1-13,-2-1-5,2 0 3,0-2-3,1-2 7,2-1-5,-3 3 5,3-3-4,3 0-1,-2 0-2,2-5 4,-3 4 2,3-4-1,-6 5-7,6-5 1,-3 7 3,3-7-2,0 4 3,0-4 4,0 0-1,-2 6-3,2-6-1,0 0 3,0 0 1,0 0-4,0 0 2,0 0-4,0 0 3,0 0-9,0 0 5,0 0-3,0 0 4,0 0 2,0 0-2,11-14-2,-8 10-4,5-2 1,-5 2 0,5-4-2,1 3-3,-4-3 2,7 1 0,-4-1-2,0 2-3,4-6-1,2 0 12,1-1-11,2 1-3,-3-3-2,0 5 5,0-2 2,3-1 1,-3-2-2,3 3 1,-3 2 3,3-6-2,-3 6 5,-3 3-5,0-4 7,0 4-3,-4 0-1,-1 1 9,3-2-6,-4 4 7,1 0 3,2 0 1,-5 2 7,-3 2-5,8-8 8,-8 8-6,6-2 9,-3-1-6,-3 3-4,5-5 13,-5 5-11,3-3 3,-3 3 1,6-2 2,-6 2-3,0 0 0,3-5-7,-3 5 6,0 0 3,5-2-5,-5 2-8,0 0 1,0 0 3,0 0-3,0 0 9,0 0-8,0 0-2,0 0 5,0 0 7,0 0-6,-5 17 0,-1-9-3,0-1 7,-2 3-2,0 0-1,2-2 3,-2 2-1,-4 5-10,-2 2-3,6-1 14,-2-6-8,2 0 4,-1 3-5,4-4 8,-4 1-2,1-2-4,2 2-1,0-2-3,-2 2-5,5-3 13,-5-2-8,5 3-2,-3-4 9,4 2-8,-1-2 1,0 0 1,3-4 3,-6 8-5,6-8 0,-2 4-2,2-4 0,-3 2 0,3-2 3,-3 6-1,3-6 2,0 0-1,0 0 0,0 0-2,0 0-4,0 0 1,0 0 5,0 0-10,0 0 2,0 0 1,0 0 2,0 0-6,17-12 6,-12 6-9,4 0 6,-4 0 3,1-2-4,2 0 2,1 1-6,-1 2 6,1-3-1,-4 0 1,4 2 0,-1-2-2,1-2 5,-2 2 1,1 1-1,1-1-2,-1 1-3,0-3 13,1 4-6,-1-4-6,1 4 1,-4-3-2,4 1 3,-4 4 3,1-4 5,0 1-2,-1 4-4,1-4 2,-1 3 8,-2 2-6,-3 2 6,6-8-6,-1 6 9,-5 2-2,3-6-4,-3 6 1,0 0 6,6-4-4,-6 4-3,0 0 7,3-2-3,-3 2 2,0 0-7,0 0 8,0 0 2,0 0-3,0 0-1,0 0 1,0 12 2,0-12-2,-9 16 2,4-6 1,-1-3-2,3 1 1,-2 4 7,-4-3-14,4-1 5,-1 6-11,0-4 0,-2-1 1,2 1 5,1 1 0,-1 1-4,0-2 3,1 0-3,-1-2 4,1 1 0,2-1-3,-3-1-1,3-1 6,1 2-2,-1-4-8,0 0-3,3-4 15,-3 6-8,3-6-4,0 6 11,0-6 1,0 0-12,0 0 4,3 4-6,-3-4 5,0 0 1,0 0-12,0 0-2,14-6-1,-6 0 0,1-2 1,-1 4-5,1-4 5,2 0-4,0-2 8,-2 3-2,-1-4 3,9-1-1,-3 0 2,0 2 1,-6-1-3,1 4 1,-1-1 6,1 1 3,-1 0-3,-2 1 2,1-2-4,-2 6 8,-2-4 5,3 2-3,-3 2 7,-3 2-2,5-6 1,-5 6-2,6-5 0,-6 5 0,3-2-2,-3 2 0,0 0 0,0 0 3,0 0-13,0 0 14,0 0-5,0 0-1,0 0 2,-3 15 1,0-7-1,0-4-1,0 6 7,-2 1-2,-1-4-7,3 4 3,-2-2 0,2 1-7,-1-2 4,1 0 4,-3 0-8,1 1 7,2-4-7,0 2 0,0-1 0,0-1 5,1-1-4,-1 2-2,3-6 9,-3 10-15,3-8-3,0-2 1,-3 6 9,3-6-12,-3 4 3,3-4-2,0 0-5,0 0 9,0 0-3,0 0-5,0 0-2,0 0-5,0 0-3,26-10 5,-18 2-3,0 4-5,-1-4 4,5 1-17,-4-3-43,9-3 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18.557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292 37 233,'0'0'31,"0"0"-5,-7 0 5,7 0-5,0 0 2,0 0-3,0 0-2,0 0 1,0 0 3,0 0-3,0 0 0,0 0-1,0 0 1,0 0-2,0 0-1,0 0 1,0 0-7,-11-2-3,11 2 6,0 0-7,0 0-3,0 0 3,0 0-13,0 0 8,0 0 3,-3-4-2,3 4 5,0 0 0,0 0 5,0 0-1,0 0 5,0 0 0,0 0 5,0 0-1,-3-6-3,3 6 2,0 0 7,0 0 8,0 0-5,0 0-6,0 0-2,0 0 0,0 0-10,0 0 0,0 0-4,0 0 5,0 0-5,0 0-2,0 0-4,-14 8-8,11-4 17,0 2-11,-5 2 0,2-1 5,-2 1 4,-1 1-3,-5 7 0,3-2 2,0 2-2,0-3-5,-3 2 3,2 3 2,-2-2-7,3-3-3,-3 2 6,3 1-3,1-2 2,-1-1-22,-1-1 24,4-1-11,2-1 14,1-2 7,-1 0-15,1 0-3,-1-2-4,0 1-2,4-1-9,-1-2 13,0-1-7,-3 2 10,6 0-11,0-5-6,-5 4 5,5-4 7,0 0-1,0 5-7,0-5 8,0 0-13,0 0 6,0 0 7,0 0-12,0 0 10,0 0-5,17-17 3,-9 10 1,0-3 8,-2 3-13,2-1 8,-2-2-1,0 0-1,2 0-2,3-5 2,1-2 1,-5 1 4,4 0-6,0 1 13,-5 3-10,2 3 1,1-5 0,-4 4-1,6-7-9,1 2 10,-4 3-5,0 2 3,-2-2 3,0 3-3,-1-1 5,1 2 0,2 1-3,-5 2 8,3-2-8,-3 1 4,2 2 0,-2-2 1,0 4-2,0-4 1,-3 6-4,5-7 4,-5 7-4,0 0 4,3-7 3,-3 7 1,0 0-3,6-3 3,-6 3 4,0 0-5,0 0-2,0 0 8,0 0 0,0 0-7,0 0 1,0 0 2,-3 19 1,0-13 1,3 0-7,-6 4 4,4-3-3,-1 0 0,0 4-1,0-2 3,-2 1-2,2-2 5,-3 2-5,3 0-2,1-2 6,-4-1-11,6-1 13,-3 1-9,0-3-3,3 0 2,-2 2 3,2-6-3,0 6-3,-3 0 4,3-6-1,0 0-5,3 6 3,-3-6-1,2 4-4,-2-4 3,0 0-6,0 0-3,9 2 2,-9-2-3,0 0-5,17-8 2,-6 6-4,0-6 4,0 6-2,1-8 0,3 2 6,5-5-3,-1 1 1,-5-3 7,6 5-7,-6-3 2,-3 1 5,0 6 5,-2-3 11,-1 1 6,1 2 2,-4 2 5,1-2 0,0 2 9,-1 0 6,-2 0-3,0 2-3,-3 2 8,8-5-4,-8 5-3,6-3-9,-6 3-4,0 0 2,0 0-5,0 0-2,0 0 0,0 0 10,0 0-9,0 0 7,-3 14-7,-3-6-3,1 2-1,-1 1 4,1-4 6,-1 4-1,-2 1-4,-6 3-3,2 3 7,1-3-5,3-3-4,2-1 1,-2-1 5,2 0 2,3-6-21,-2 6 4,-1-4 7,3-1-5,0-1 14,1 2-23,-1-1 10,3-5 4,-3 4-6,3-4-8,-3 6-1,3-6 7,0 0 2,0 0-1,0 0-4,0 0-5,0 0-7,0 0 1,0 0 4,0 0-2,20-13 0,-12 5-1,-2 1 1,2-1-7,3-2-1,1-2 0,2 0 13,-3-3-5,0 7 3,0-2 3,-5 3-5,2-1 2,1 0 4,-4 0 2,4 1 6,-3-1 2,1 4 3,-5-2 5,4 1 4,0 1 4,-4 1 3,1-2-5,-3 5 3,6-6-3,-6 6-6,0 0 4,5-2 0,-5 2 1,0 0-10,0 0 4,0 0 0,0 0 3,0 0-6,0 0 1,0 0 2,-5 18-2,2-11-8,0-1 11,0-2-2,1 4-8,-4-1 0,3 1 2,0 0 4,1-4-8,2 0 3,-3 3-1,3-2 2,0-5 10,-3 7-15,3-7-5,0 6 0,0-6-2,-1 4-2,1-4 9,0 0-2,0 5-1,0-5-1,0 0-4,0 0-4,0 0 0,0 0 1,15-2-6,-15 2 11,14-7-12,-6 1-2,1-1 9,2 2 4,-2-6-5,2 7 5,-3-4-1,9-7 0,-6 7 7,0 1-1,1-1 8,-7 4 9,1-2 2,2 2 3,-5 0 11,0 2-1,3-2 5,-6 4-9,5-6 5,-5 6 1,3-2 3,-3 2-14,0 0-1,0 0-1,0 0-9,0 0 7,0 0-7,0 0 0,0 0 0,-6 14 1,4-8-2,-1-1 2,0 0-1,-3 2 2,4-1-4,-1-2-6,-3 4 5,1 1 3,2-3-5,0 2 5,-3-4-6,3 0-8,1 0 6,-1 2-1,3-6-5,-3 7 2,3-7-8,-3 8-1,3-8 7,0 4-3,0-4-4,0 0 10,0 5-5,0-5 1,0 0 2,0 0-2,0 0-1,0 0 1,0 0-6,0 0 2,17-2 6,-17 2-15,11-7 8,-2 1 1,-4-1-6,4 5 24,-4-4-11,1 2-2,-3-2 5,0 4-1,2-4 8,-5 6 18,9-2-6,-6-4 17,-3 6-2,4-4 2,-4 4 4,0 0-3,3-2-2,-3 2 1,5-3-4,-5 3 4,0 0-6,0 0-7,3-5-5,-3 5 2,0 0-1,0 0-4,0 0 2,0 0-14,0 0 9,0 0-10,0 0 3,0 0 2,0 0-2,0 0 1,0 14 0,0-14 5,-6 8-3,4-2-6,-1-2 2,3 0 3,-3 3-7,2-2 0,1-5-1,-6 7 3,6-4-6,0-3-3,-3 5-12,3-5 5,-3 5-10,3-5 5,0 0-3,0 4 2,0-4 9,0 0-9,0 0 2,0 0-4,9 4-1,-9-4 12,0 0-2,0 0 4,12-8 1,-3 1-5,-1 1 0,1-1 6,-1 2 3,0-2-9,1 1 4,-4-4 11,4 4-2,-3 0 9,-1 3-5,1-2 6,-1 0-3,-5 5 12,6-8-4,-3 6 2,-3 2 11,5-5-5,-5 5-8,3-5 7,-3 5-11,6-3-2,-6 3 5,0 0 14,0 0-21,0 0-5,0 0 8,0 0-7,0 0 0,0 0 6,-9 18-7,4-15 0,2 1 3,0 1 3,0-2-5,1 2-2,-1 3-5,0-6 8,3-2-2,-8 10 4,8-8-8,0-2 1,-3 8-7,0-5 8,3-3-10,-3 5-6,3-5 4,-3 5 6,3-5-6,0 0 2,0 5-7,0-5 12,0 0 6,0 0-13,0 0 4,0 0-10,0 0 10,0 0-6,14 0 8,-14 0-8,12-5 8,-10 0 6,4 0-7,0 2 7,-1-1-5,1 0 9,-3 0 4,-3 4-2,5-8 11,-5 8 9,12-2 2,-12 2 6,2-8-2,1 6-5,-3 2-2,3-3-2,-3 3-2,0 0-8,0 0 2,0 0-4,0 0 2,0 0-3,0 0-2,-17 17 1,9-7-1,2-2-3,-5 10 10,0-6-5,2 0-13,1 0-8,2 0-22,0-2-13,1-1-25,2 2-26,0-7-73,0 4-202,3-8 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2.500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331 14 209,'0'0'10,"0"0"1,0 0 0,0 0-2,0 0-8,0 0 17,0 0-6,0 0-7,0 0 1,0 0 7,0 0-4,0 0 1,0 0 8,0 0-16,0 0 4,0 0 2,0 0 0,0 0 2,0 0-2,0 0-2,0 0 0,0 0 1,0 0 0,0 0-6,0 0 3,0 0 4,0 0-2,0 0-5,0 0 5,0 0-3,0 0-3,0 0 9,0 0-7,0 0 1,0 0 1,0 0 2,0 0-2,0 0-2,0 0-2,0 0 3,0 0-3,0 0-2,0 0 1,0 0 2,0 0-4,0 0 6,0 0-1,0 0-8,0 0 1,0 0 1,0 0-3,0 0 7,0 0 0,0 0-5,0 0 1,0 0 2,0 0-2,0 0 5,0 0-2,0 0-1,0 0-2,0 0 4,0 0 0,0 0-5,0 0-1,0 0 0,0 0 11,0 0-5,0 0 6,0 0-2,0 0 1,0 0-7,0 0 1,0 0 2,0 0-1,0 0 0,0 0 11,0 0-4,0 0 2,0 0-8,0 0 13,0 0-6,0 0 1,0 0 3,0 0-4,0 0 6,0 0-5,0 0 2,0 0-4,0 0 0,-2-6 6,2 6 1,0 0-6,0 0 1,0 0 6,0 0-4,0 0-4,0 0 4,0 0-6,0 0 5,0 0 2,0 0-1,0 0 0,0 0 2,0 0-6,0 0-2,0 0-1,0 0 7,0 0-7,0 0 5,0 0-2,0 0 1,0 0 1,0 0-1,0 0 3,0 0-2,0 0-3,0 0 2,0 0-6,0 0 4,0 0-1,0 0-1,0 0 1,0 0 3,0 0-3,2-8-5,-2 8 7,0 0-6,0 0 6,0 0-2,0 0 0,0 0-4,0 0 4,0 0-5,0 0 3,0 0 2,0 0-1,0 0 2,0 0-7,0 0 0,0 0-1,0 0 6,0 0-6,0 0-1,0 0 3,0 0-2,0 0 0,0 0 5,0 0 1,0 0-8,0 0 0,0 0-2,0 0 2,0 0 0,0 0 0,0 0-1,0 0 2,-16 14-2,13-10 1,-3 4 0,0-1 0,1 1 6,-4 1 0,4 1-3,-4-2 4,1 6-2,0 0 0,-4 4-1,1 1 0,-3 0-2,3-2-4,0-1-8,-1 7 1,1-7 3,-3 4-7,4 0 11,-1-2-4,-3 2 2,3-1 0,0 0 8,-1-1-8,1-1 1,0 1 2,2-1 1,-2-5-4,6 1 13,-1-3-9,0 1 3,1-3 0,-1-5-5,3 3 2,0-1-2,1 0-6,-1 0 1,0-3 8,3-2-8,-3 8-1,3-8 5,-3 3-4,3-3 2,0 0-1,0 0-1,-2 4 0,2-4 4,0 0-4,0 0-6,0 0 3,0 0-6,0 0 1,0 0 1,0 0-1,0 0-3,8-12 4,-8 12-19,6-10-41,-4 5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2.819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59 0 230,'-6'14'18,"-5"0"-2,5-7-3,1 3 0,2 0-5,-3-5 13,1 1-7,2 1-5,0-2-2,0-1-6,3-4-10,-3 8 0,3-3 2,0-5-2,-2 5-10,2-5-20,-3 5 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3.196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100 0 211,'-9'18'40,"-2"-1"-4,0-5-6,2 2-6,1-3-1,2 1-8,1-1 11,-1-4-10,3 1-5,-2 2 5,2-2-7,0 1 0,0-2 4,-2-3-3,2 2-10,0-2 3,0 1-6,3-5 3,-1 5-3,1-5-7,-3 7 3,3-7-12,0 0 14,0 6-13,0-6 3,0 0-1,0 0-16,0 0-34,0 0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3.540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212-1 225,'-6'10'36,"4"-2"0,-4 2-11,-2-1-1,-1 10 0,-2 0-3,0-2 3,-3 1-3,5 1-3,-2 3-5,0-1 0,-3-3-1,2 3 1,1-2-9,-1-1 3,3-1-2,1-4 6,-1-1-4,1 0-3,2-5 5,1 1-6,2 0-1,0-1-6,0-2 8,0 4-11,1-8 5,2-1-4,-3 8 3,3-5 6,0-3-7,0 0-2,0 0-5,-3 4 5,3-4-4,0 0 1,0 0-2,0 0 3,0 0-3,0 0-2,17-15-7,-12 11 4,1-7-19,3 4-38,-4-1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2:37.98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8EE6C6-E8DD-43F4-B186-6D706C544A24}" emma:medium="tactile" emma:mode="ink">
          <msink:context xmlns:msink="http://schemas.microsoft.com/ink/2010/main" type="writingRegion" rotatedBoundingBox="11692,7260 19200,7331 19193,8079 11685,8008"/>
        </emma:interpretation>
      </emma:emma>
    </inkml:annotationXML>
    <inkml:traceGroup>
      <inkml:annotationXML>
        <emma:emma xmlns:emma="http://www.w3.org/2003/04/emma" version="1.0">
          <emma:interpretation id="{90839229-8747-4C9A-806C-C7F44439EF48}" emma:medium="tactile" emma:mode="ink">
            <msink:context xmlns:msink="http://schemas.microsoft.com/ink/2010/main" type="paragraph" rotatedBoundingBox="11692,7260 19200,7331 19193,8079 11685,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E7DA22-9FBA-41F8-A84A-670FC42427F0}" emma:medium="tactile" emma:mode="ink">
              <msink:context xmlns:msink="http://schemas.microsoft.com/ink/2010/main" type="line" rotatedBoundingBox="11692,7260 19200,7331 19193,8079 11685,8008"/>
            </emma:interpretation>
          </emma:emma>
        </inkml:annotationXML>
        <inkml:traceGroup>
          <inkml:annotationXML>
            <emma:emma xmlns:emma="http://www.w3.org/2003/04/emma" version="1.0">
              <emma:interpretation id="{707B0C67-3923-4C12-9356-261F92086D9A}" emma:medium="tactile" emma:mode="ink">
                <msink:context xmlns:msink="http://schemas.microsoft.com/ink/2010/main" type="inkWord" rotatedBoundingBox="11692,7260 12969,7273 12962,7962 11685,7950"/>
              </emma:interpretation>
            </emma:emma>
          </inkml:annotationXML>
          <inkml:trace contextRef="#ctx0" brushRef="#br0">198 140 213,'6'-5'48,"-6"5"-4,0 0-8,0 0-4,0 0 3,0 0-7,0 0 6,0 0-19,0 0 1,0 0-2,0 0-1,0 0-3,0 0 0,0 0 1,0 0 0,0 0-4,0 0 0,6-2 1,-6 2 5,0 0-9,0 0 0,0 0 2,0 0-1,0 0 1,0 0-6,0 0 4,0 0-3,0 0 5,0 0-5,0 0-6,0 0 9,0 0-3,0 0 5,0 0-10,0 0 9,0 0-15,5 13 13,-5-13 4,0 0 11,0 0-17,0 0-2,0 0 5,0 0-3,0 0 1,0 0-1,0 0 4,0 4 3,0-4 11,0 0-11,0 0 2,0 0 3,0 0-6,0 0 3,0 0-2,0 0-2,0 0-1,0 0 3,0 0-4,0 0 1,0 0 3,0 0-11,0 0 12,0 0-9,-5-20-5,5 20 13,-3-5-5,0 1 6,0-2-1,3 6 2,-5-8 0,2 4-2,3 4 4,-9-8-3,7 6 11,2 2-8,-3-6 6,3 6-6,-9-2 2,9 2 3,-8-3-12,8 3 7,-11 0-3,11 0 10,-12 3-10,4 2-2,0-2-4,-1 3 3,1 2-11,-1 0 11,2 2-2,-4 5-2,0 0 3,2 2 2,1 2-4,-3-2-5,5 3 2,-2 1 13,2-2-10,3 2-3,0-2 13,-2 2-15,5-1 3,-3-1 3,0 2-10,0-6 6,3 0 5,0-6 0,0 6-12,0-5 4,0-4 5,0 4-8,3-3 12,-3 1-13,0 0 7,3-1-6,0-2 2,0 1 11,-3-4-4,0-2 4,5 5-3,-5-5-4,6 4-5,-6-4 11,8 0-1,-8 0-4,14-9 1,-5 4-5,-1 1-3,-2-4 3,5 0 3,-3-3-2,2-4 9,4-2-2,-2-3-10,2 2 4,-6 3-1,3-5-5,-2 0 5,2 0 0,-3 0 4,1 1-2,2-2 0,-5 7 2,2-11-8,-2 9 9,-1-5-6,1 1 5,-3 6 0,0-1 3,-1 2-3,1 1-9,0 2 14,-3-2-2,3 3 8,-3-1-7,3 0 6,-3-1-1,0 5 2,0 0 1,2-2-2,-4 4-2,2 4 8,2-10-7,-2 10-4,0-8 5,0 5 0,0 3 2,0-7 1,0 7-7,0 0 2,0-8 0,0 8-10,0 0-1,0 0 13,0 0-12,0 0 6,0 0-8,0 0 9,-5 21-3,2-12-5,0 5 8,0-2-7,1 11 3,-1 12 3,-3-8-8,3 0 1,-2-3 0,2 1-5,0-1 4,0-1-3,0 0 4,3-1-1,0 1 3,-2-3-2,4-3 3,-2 1-2,3-5 0,0 0-1,-3-3 0,3-1-2,0-1-4,-1-3-4,1 4-11,3-5 10,0 4-5,-1-6-7,1 0-1,-1 1-2,-5-3 5,12 2-5,-7-2 4,-5 0-13,18-2 28,-6-1-32,-4 1-2,3-4-6,-2 4-4,5-3-50,-3 0-120,6-5 38</inkml:trace>
          <inkml:trace contextRef="#ctx0" brushRef="#br0" timeOffset="475.9804">566-3 260,'-8'-4'95,"8"4"-9,-3-4-14,3 4 0,-6-2-9,6 2-9,0 0-6,0 0 3,-8-2-4,8 2-2,0 0-9,0 0 0,0 0-4,0 0 3,0 0-7,0 0-6,0 0-3,-8 8-1,8-8 0,0 0-4,0 0 8,-3 4-13,3-4 1,0 5-5,0-5 3,0 0-2,0 0 9,0 5-7,0-5-1,5 5-1,-5-5 2,3 5-5,-3-5 1,6 3 2,-6-3-4,5 2 3,1 3-4,0-5 2,-6 0-2,11 2 0,-3-2 8,4 0-1,-4 0-1,3 2 3,-2-2-10,2 0-2,-3 0 2,-8 0 2,20 0-8,-12 0 3,4 0 10,-5 0-15,-7 0-2,16 0 3,-10 0-1,-6 0-8,11 0 1,-11 0 5,9 0-4,-9 0-6,8 4 3,-8-4-6,3 2 4,-3-2-4,0 0-4,6 6-4,-6-6 1,0 0-8,0 4 3,0-4-9,0 6-2,0-6-6,-3 10-3,0-8-31,3-2-100,-3 7 34</inkml:trace>
          <inkml:trace contextRef="#ctx0" brushRef="#br0" timeOffset="822.9449">631 231 214,'-3'4'37,"3"-4"-4,-8 4 7,8-4-9,-3 1 7,3-1-5,0 0 4,-6 7-7,6-7 0,-3 4-4,3-4-3,0 0 4,0 0-4,0 0-4,-2 6 7,2-6-13,0 0 1,0 0 9,0 2-6,0-2-2,0 0-1,0 0-1,0 7-1,0-7-2,0 0 0,0 0 3,0 5-8,0-5 19,0 0-11,0 7-8,0-7 6,0 0-2,0 0-2,2 6 0,-2-6-1,3 2 2,-3-2 10,3 5 4,-3-5-2,0 0-2,6 1-2,-6-1 5,8 0-3,-8 0-5,11 0 0,-11 0 0,17-1 7,-8-1-10,-1 2-3,3-3 7,-1 3-11,1-2 1,-2 2 6,-1 0-7,6 0 7,-5-3 3,2 0-19,0 3 3,-3-2 11,4 2-19,-12 0 3,14 0-5,-6 2-7,-8-2-11,11 0 1,-11 0-7,9 3-12,-4 0-5,-5-3-10,9 0-37,-9 0-116,5 5 37</inkml:trace>
          <inkml:trace contextRef="#ctx0" brushRef="#br0" timeOffset="1217.9641">900 161 295,'0'0'87,"0"-8"-16,0 8-12,0 0-2,0 0-4,0 0-12,0 0-1,0 0-4,0 0 1,0 0-5,3-5 3,-3 5-17,0 0 4,0 0 1,0 0-1,0 0-9,0 0-1,9-2 1,-9 2-3,0 0-2,11 0-2,-11 0 1,8-4 2,-8 4-3,17-2-6,-11 2 4,2-2-14,3-1-4,1 3 6,-4-2-10,3-1-6,-2 3-9,2-3-3,-3 1-11,1 0-6,2 2-34,-2-2-103,-1 0 35</inkml:trace>
          <inkml:trace contextRef="#ctx0" brushRef="#br0" timeOffset="1677.897">1152 111 216,'0'0'48,"0"0"-1,0 0-17,8 2 1,-8-2-3,0 0-1,0 0 0,0 0-1,0 0 2,0 0-3,0 0 6,9 0 0,-9 0-4,0 0 3,0 0-3,0 0-1,8-6-5,-8 6 7,6-3-4,-6 3 7,5-5-7,-5 5-5,3-4 2,0 2-3,-3 2-5,8-11 8,-2 3-9,-3 4 4,2-1 0,-2-1 1,0 0 4,0-2 3,2-2 0,-2 2-8,0-2 1,3 0 8,-4 0-6,4 0 3,-3-2-3,0 2-1,-1-3-4,1 5 4,0-4 9,0 1-1,0 1 2,0 0 0,-1 2 0,-2 2-8,3 1 5,-3-3 4,0 3-7,2-3-1,-2 8-1,0-6-7,0 6 1,2-6 0,-2 6-1,0-6-1,0 6-3,0 0-1,0 0 4,0 0-5,0 0 2,0 0 4,0 0-9,-9 23 2,6-15 0,0 2-1,0 3-2,-3-1-4,1 6 5,2 4 2,-3 0 2,-8 14-9,9-6 5,-1-2 3,3-6-6,-2 4 1,2-1 1,-3 9-9,4-5-4,-1-5-2,3 2-14,-3-3-10,3-1-8,-3 3-8,3-2-2,-3-3-13,3 2-14,-3-2-7,3 1-62,0-5-176,-2-2 54</inkml:trace>
        </inkml:traceGroup>
        <inkml:traceGroup>
          <inkml:annotationXML>
            <emma:emma xmlns:emma="http://www.w3.org/2003/04/emma" version="1.0">
              <emma:interpretation id="{922B5D62-5B77-4C8E-8605-CC53D2F26DDD}" emma:medium="tactile" emma:mode="ink">
                <msink:context xmlns:msink="http://schemas.microsoft.com/ink/2010/main" type="inkWord" rotatedBoundingBox="17930,7340 19200,7352 19193,8079 17923,8067">
                  <msink:destinationLink direction="with" ref="{15AD4412-E8BD-49CD-895B-4DA9F0C8D352}"/>
                  <msink:destinationLink direction="with" ref="{C40BC202-8DDD-4BA5-8F42-18FD5B565715}"/>
                </msink:context>
              </emma:interpretation>
            </emma:emma>
          </inkml:annotationXML>
          <inkml:trace contextRef="#ctx0" brushRef="#br0" timeOffset="6071.8736">6449 78 261,'0'0'72,"0"0"-9,0 0-12,0 0 17,0 0-28,0 0-3,0 0-9,0 0 0,0 0 2,0 0-3,0 0-11,0 0 1,0 0-8,0 0 10,0 0-9,0 0 8,6-19-4,-6 19-11,0-6 4,0 0 5,0 6-4,0-8 9,0 8 5,0-8-2,-3 4 5,3 4 3,0 0-3,0-10 6,0 10 7,0-5 0,0 5 3,-3-5-2,3 5-2,-5-5-8,5 5-6,0 0-4,-9 0 4,9 0-1,-8 0-1,-3 2-12,4 1 5,-2 2-1,-2 0-14,3 3 3,-1 2 10,-8 2-7,6 0-2,-3 7-4,0-2 5,3-1-2,0-2-2,5-1 2,-3-1-3,1-1 8,2 0-7,1 0 5,2-1-4,0 0 1,0 3-5,1-1 2,-1-1 1,0-3 2,0 2-5,6 1 6,-3-1-5,0-4 1,0 2 4,0 3-1,3-3-3,-3-2 5,3-2-5,-1 4 2,1-3 1,-3 0-2,3-3-3,0 3-1,-3-5 2,3 5 8,-3-5-9,2 3 8,-2-3-7,9 2-5,-9-2 9,0 0-4,14-5 3,-6 0-1,1 0 0,2-2-6,-3-1 1,9-7 6,-3 0-3,0-3 7,-2 6-6,2-3-1,-6-1 4,0 6-5,-1-2 3,-1 2 1,3 2 3,-4-2-2,1 4 12,-3-6 4,2 6-3,1-2 14,-3 3-4,2-3 0,-2 3 0,0 3-6,-3-4-4,0 6-2,5-4 2,-5 0-2,0 4-4,0 0 4,6-6-2,-6 6-6,0 0-2,0-6 2,0 6 5,0 0-8,0 0-5,0 0 8,0 0 0,0 0-6,-6 23-3,4-13 3,-7 11 3,4-1-2,-1 2-1,0 0-3,-2 4-15,0-6 2,2 5-14,0-2 15,1-3-23,0 1-13,3 2-2,-1-9-4,0 1-3,3-3-5,-3-1-4,3-2-6,0 0-1,0-1-51,3 0-150,-3-3 46</inkml:trace>
          <inkml:trace contextRef="#ctx0" brushRef="#br0" timeOffset="6588.0253">6678 59 219,'0'0'52,"0"0"2,0 0 0,0 0-16,0 0-2,0 0 0,0 0-10,0 0 4,0 0-2,0 0-4,0 0-2,0 0 4,0 0-7,0 0 0,0 0 3,23 8-4,-23-8-2,8 0 3,-8 0-8,9 3-1,-9-3 6,11 0-4,-6 2-2,1 0-5,-6-2 3,11 4-4,-11-4 6,9 2-7,-9-2 4,8 2-9,-5 1 0,-3-3-4,6 8 3,-4-6-4,-2-2-3,0 8 4,0-4 1,-2 4-5,-1 2 5,0 3 5,-3-3-3,1-1-4,-1 1 3,0 2 0,1 0-1,-4-2 5,1-1-1,2 2 3,1-4 6,-1 4-1,1-3-7,-1 2 8,0-1-3,3-1-2,-2-4 2,2 2 0,3 1-1,-3-2 3,0-2-6,3 5 4,0-8 0,-2 4-3,2-4 9,0 8 0,0-8 1,2 4-1,-2-4 9,3 6-4,-3-6 1,3 2 0,-3-2-2,8 5-2,-8-5-5,12 0 7,-7 3-1,-5-3-6,14 0-10,-14 0 4,14 0-9,-5 0-6,2-3-12,-11 3-13,17 0-9,-11 0-60,-6 0-122,11 0 39</inkml:trace>
          <inkml:trace contextRef="#ctx0" brushRef="#br0" timeOffset="7328.9776">7219 121 295,'0'0'90,"0"0"-9,0 0-9,0 0-1,-3-6-11,3 6 1,0 0 0,0 0-17,-6-4 4,6 4-1,0 0-7,0 0 1,-2-7-7,2 7-1,0 0-6,0 0-6,-6-5 1,6 5-5,0-6-3,0 6 6,0-8-8,3 3-2,0-1 6,-1-1-14,1-3 0,0 0 2,3 2 2,-1-4 1,1 5 5,8-11-8,-6 5-4,1 1 5,-1 0-9,-2 6 3,-1-1 6,1-1-7,0 3 5,-4 0-3,4 3-7,-3-3 4,-3 5 8,5-6-6,-5 6-3,0 0 4,0 0 4,0 0-2,0 0 16,12 11-12,-12-1-1,0 0 9,0-1-7,0 5 10,-6 6-9,0-1 5,1 4 1,-9 14-3,3 0 6,-1 0-5,-4-4-5,4 2 8,-5 0-4,3-8 4,6-2-4,-2-7-3,2 0 3,-4 2 5,4-4 1,2-6-4,-2-1-2,5 1 7,0-5 2,1 2-2,-1-1-4,0-1-2,0-1-5,3-4 1,-3 4-2,3-4-3,0 0 4,0 0-4,0 0-3,0 0 4,0 0-1,9-19-1,-1 9-7,-2 3 7,-1-3-2,1 4 1,0-2-5,-1-3-2,1 3 10,0 3-8,-1-2 0,1 2 5,-2 0-8,-1 0 1,0-1-3,2 4 8,-5 2-1,6-4-7,-6 4 4,8 0 6,-8 0 2,0 0-2,11 4 1,-8 1-2,3 3-2,0 2 3,-4 0-1,4 0 0,-3 2 6,0 1-7,-1 7-1,4-1 4,0 2 1,-4-1-4,1-2 5,0 2-5,0-2 2,0-3 0,-1-3 1,1 0-2,0-2 1,3 1-5,-1-1 9,-2-2-10,3 1 8,-1-1-7,1 0 8,0-4-4,-1 2-8,1-2 7,-1-4-5,7 4-10,-4-2-2,3-2-8,1-2 1,-3-2-22,5 4-3,-2-4-11,-1-2-10,11 2-9,-8-4-74,0 0-182,-2 1 54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3.833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232 0 218,'0'0'32,"0"0"-9,0 0 6,0 0 5,0 0-6,0 0-4,-6 19-1,3-11 2,-5 5-10,-3 3 6,-1 0-4,4-1 0,-6 6 0,3-3 6,1-1-7,-1 2-5,-3-1 1,2 2-5,-2-2 2,6 1 3,-3 0 1,-1 1-8,1-3 2,3-2-3,2-3 6,-2-1-5,2-4-5,0 1 3,1-1 5,2-1-8,0-1-4,0 3 1,1-4 2,-1 0 1,3-4 3,-3 7-10,3-7-1,0 0-6,0 4-4,0-4 3,0 0-9,0 0 6,0 0-2,0 0-3,17-10-26,-9 5 43,-2-2-35,2-1-46,4-2 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4.105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233 0 238,'0'0'39,"-6"14"-3,1-6-3,-1 0-6,1 2 3,-1-1-1,-1-1-16,-4 13 11,0-3-1,2 1 3,-5-2-2,3 5-7,0-3-2,-1 1-4,1-3 3,-3 3 4,3-2-9,-3 0 7,5-1-4,1-4-5,0-1 4,-1-1-3,1-1 4,5-4-12,-3 2 14,3 0-15,1 1 1,-4-5-6,3 1 4,3-2 0,-1 1-7,1-4-2,0 0 0,-3 8 3,3-8-10,0 0 3,0 0 0,0 0-3,0 0-9,0 0 2,0 0 0,15-12-24,-6 6-54,-4 0 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4.377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246 0 208,'0'0'32,"0"0"2,0 0 0,0 0-4,0 0-1,-11 19 11,5-8-6,1-1-6,-7 7-7,4 1 10,-3 0-10,0 1 6,-1 3-11,-5-3 21,6 4-18,-3-3-12,0-3 9,0 3-8,0 0 4,3-5-2,0 3-3,1-3-2,1-3 8,1-4-9,2 2-1,1-2-3,-1-1 15,3 1-9,0-3-4,-2 0-8,2 0 1,0-2-7,3-3 11,-3 8-13,3-8 5,0 0-10,0 0-1,0 0 3,0 0-6,0 0 1,0 0-10,23-16 8,-15 9-31,1-1-59,2-10 22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5.840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163 27 211,'4'-4'32,"-4"4"7,0 0-4,0 0 4,0 0-5,0 0-3,0 0 1,0 0-5,0 0 14,-1 15-13,-5-7 3,1-1-3,-1 1-2,-2 3 0,2 0-7,-8 7 0,3-1-6,2 4 2,-2-7 13,3 1-20,-1-2 0,1 5 2,-3-2-4,5-5 6,-2-1-3,2 0 0,0-2-3,1-2-7,-1 1 1,3 1 5,0-4-9,1 2 4,-1-5-9,3-1 1,-3 8-2,3-8 5,-3 5-5,3-5 5,0 0-3,0 0-2,0 0-2,0 0-6,0 0-2,0 0-1,0 0-8,20-10 5,-12 6 3,-2-5 1,5 1-2,-2-1 0,7-4 7,-2-2 0,3 1 5,0-3-2,3 3-10,-3-4 14,-2 3-1,2 2-1,0 2 5,-3-5 11,0 4-12,0 4 2,-6 0 7,1 2 9,-1-1 1,-2 2-3,-1 1 7,1 2 12,-6 2-2,6-6-6,-6 6 6,8-5-5,-8 5 0,0 0 0,0 0 6,0 0-6,0 0 6,0 0-2,-3 15-6,0-8-4,-2 4 5,-1-1-7,1 0-1,-4 10 2,-2-3 3,0 2-9,0-4 6,-1 2-4,4 0-7,-3 1 5,2-3-2,1-2 2,2-3-4,-2 2-2,2-2 8,2 1-4,1-4-4,-3 1 2,4-1-2,-1-2-1,-3-1-2,3 4-3,1-5 3,2-3-7,-3 8-9,3-8 10,-3 6-1,3-6 0,0 0-1,-3 1 0,3-1-1,0 0 2,0 0-10,0 0 4,0 0-1,17-10-1,-11 2-4,2 0-3,-1 2 4,2-4 0,5-5-10,2 1 2,-2-5 9,6 4-2,-3-3 4,0 4-8,-3-3 8,3 3 2,-6 2 8,0 1-5,-2 5 5,-1-3 6,-2 4-5,2-3-6,-4 4 9,-1 2-1,3-4 6,-3 4 3,-3 2-1,5-5 9,-5 5-5,6-6 4,-6 6-2,0 0-4,0 0 4,0 0 9,0 0-5,0 0 3,0 0-3,-6 22-7,1-11 10,-1-1-8,0 0 18,2 1-25,-4 6 7,-1-1 3,1-2-9,-3 4 4,-1-1 12,4-2-19,2-1 6,-2-2-5,2-5-2,1 1 5,2 2-6,-3-5 3,1 4-2,2-2-1,0-3 11,0 2-15,3-2-12,-3 1 1,3-5 1,-2 5 5,2-5-11,0 5 10,0-5-5,0 0-6,0 0-4,0 0 0,0 0-3,0 0 1,19-13 5,-10 7-9,2-4 0,6-6 13,0-2-6,13-8 3,-3-1-5,4 2 6,0-3 0,0 1 4,-3 2-5,3-1 10,-6 4 0,-4 8 0,2-4-6,-7 4 5,-2 3 4,1 0 8,-7 6 8,0-2 13,1 3 3,-6-3 12,2 6 2,1-5-3,-3 4 4,-3 2-9,0 0-3,5-4 10,-5 4-9,0 0 1,0 0 9,0 0-5,-8 16-10,2-8-2,1 2 8,-4-1-12,-2 10 2,0-5-8,-6 6 1,6-2 2,2-2-6,-5 3 6,3-6-1,5 0-10,-2-1 7,1-2 1,1-3-1,1 5-6,-1-6 6,0 2-4,1-3-1,2 0-6,0 0-3,3 0-7,-3 0 9,3-5-3,-5 5-9,5-5-1,-3 5-2,3-5 8,0 0-13,0 0-3,0 0 1,0 0-3,0 0-2,0 0 3,0 0 0,17-10-5,-9 5-5,-2-3-2,2 1 1,-1-1 4,2 1 10,-1-1-5,-2 0 1,2 1 4,1 0 14,-4-1-2,1 3-7,-1-3 12,1 3 8,-3 3-1,2-2-1,-2 0 6,-3 4 1,6-6 20,-6 6-7,6-7-3,-6 7-3,2-1 6,-2 1 0,0 0-2,0 0-3,0 0-4,0 0 7,0 0-3,0 0 1,0 0-9,0 0 6,-14 20 6,9-11-4,-1-1-2,0 0 2,1-1-4,-1 2 6,1-1-11,-1 1 7,0-3-15,1 2 16,-1 0-11,3-3-8,1 0 6,-1-3-4,0 3-3,3-5 2,-6 4-3,6-4 1,0 7 3,0-7-6,0 0-7,0 0 1,0 0-9,0 0 0,0 0 4,0 0 2,20-16-1,-12 6-2,6-5-4,0 0 0,0 0 1,1 5 2,-4-8-1,3 3 10,0 1-6,0-2 3,0 1 4,-3 0-5,3 5 7,-5-1-1,-1 6 16,-4-1-3,2-2-1,-1 3 18,-2-1-8,0 2 27,3 1-18,-3 1 6,-1-4 0,-2 6 3,3-4-4,-3 4-4,3-4-2,-3 4 3,0 0-8,0 0-4,0 0 4,0 0-5,0 0-5,0 0 10,-17 11-2,9-3-4,-1 2-2,2-1 5,-4 6-7,-3 2 2,0-5 2,0 5-5,3-4-3,-1-4-1,4 2 13,0-1-11,-1-3-5,1 1 1,-1 0-1,6-3-6,-5 2-13,5 0-7,-2-2-5,2 2 1,0-3-37,-3 0-79,4-1 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6.129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205 0 213,'-14'19'55,"0"-3"-2,3 2-10,-3-5-2,2 1 4,-2 3-15,3-3 3,-3 3-3,3 2-7,-3-1 3,5-7-7,-2 1-3,4 0-2,1 0 2,-2-6-2,2 2-5,4 0-6,-4-3-2,0 3-11,4-3 0,-4-1-1,3-2 0,3-2-8,-3 6-3,3-6-5,0 0-4,0 0-22,0 0-61,0 0 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6.423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202 0 218,'0'0'35,"0"0"-11,-20 17 7,12-11 0,0 2 0,-1 2-1,-2 5-6,-3 4-1,0-5-4,0 1 1,3-3-1,2 0-6,1 3-3,-1-9 1,5 4 0,-4 0-2,-1-5 2,4 5-4,-1-2-7,0-1 2,1 1 4,-1-2-11,1-2 2,2 1-7,0-2 5,3-3-9,-3 4 2,3-4-3,0 0-5,-3 5 1,3-5-5,0 0 7,0 0-22,0 0-41,0 0 134,0 0-81,6-20-32,-3 13 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38.191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1508 124 213,'0'-13'6,"3"-2"6,0 7-3,-3 0 2,0-2 9,2 6 1,-2-2 8,-2 2-3,2 4 0,0-11-3,-3 7 10,3 4-8,-3-6-5,3 6-9,-6-2-3,6 2 7,0 0 2,0 0 1,-21 8-4,13-4 2,-3 3 1,-6 3 6,0 6-6,-3-1-3,1-3 3,-1 7-2,-3-5-5,4 4 6,2-1-9,-3 1 1,5-3 2,1 3-7,-3-1 4,3-3-5,-3 5 2,3-9 4,3 2-5,5-4 1,-2-1-5,2 1 7,-2-4-15,2 0 6,3 0-1,1-1 0,2-3 2,-6 5-9,3 1 0,3-6-3,0 0 0,0 0-2,0 0 9,0 0 0,0 0 3,0 0-5,0-22-1,3 18-1,0-6 3,0-3 9,8-3-13,-3-2 5,1-3-2,-1 4-2,0-5 4,1 1 3,-1 3 1,-2-2-2,0 4 7,-1 0 4,-2 3 1,3 1 8,-4 1-2,1 2-2,0-1 11,0 2 4,0 1-4,-3-1 5,0 3 6,0-1-8,0 6-1,0-8 1,0 4-11,0 4 4,-3-8-4,3 8-3,0 0 5,-6-2 2,6 2-7,0 0 4,0 0-4,-19 14-15,10-10 17,-2 6-5,0-3-6,-3 8 8,-6 1-7,3-2 7,-3 2-4,4-4 5,3 4-8,-1-2-2,-3 0 8,3 0-7,3-1-2,-3-5 5,5 3-5,4-3 0,-4-2-6,4 0 6,-1 2 4,3-3-7,-2-2-8,2 2 10,-3-3 0,6-2-3,-5 5 5,5-5-3,-3 5 0,3-5 0,0 0 2,0 0-6,0 0-1,0 0 9,0 0-4,0 0 2,-3-17-2,6 9-3,-3-2-1,3 0 3,2-2-3,-2 2 6,0-3 0,0 3 2,-1-3 5,4 3-10,-6-1 7,3 2 15,0-1-16,-3 0-3,2 0 10,1 2 5,-3-2-6,0 6 7,0-4-8,3 2 12,-3 2 2,0-3-5,0 7-12,-3-6 3,3 6-3,-3-7-1,3 7-4,0 0 6,-5 0 4,5 0-8,0 0-2,-23 9-2,4-1 10,-1 5 0,0 3-16,2-2 7,-1 1-4,-4 2 14,3 1-5,-8 7-2,-5-1 5,7-1-1,7-7-4,2 2-4,1-3 6,2-3-5,3-2 1,0 1-8,2-4 13,1 1-7,0-1 8,-1-2-11,4-1 8,-1 3-12,3-3-8,-2 0 8,5-4 5,-6 7-2,3-4-1,3-3-5,0 0-1,0 0 2,0 0-8,0 0 3,0 0 21,0 0-22,0 0-1,-6-17 8,9 9-9,0-1 9,0-1 3,3 0-4,-1-6 3,4-3-2,-4 1 4,4-2-8,-4 5 7,4-4 3,-4 5-5,-2 2 8,0-1-3,0 0 12,-1 4 1,1-1 14,0-1-9,-3 2 0,3 1 13,-3-2-8,-3 2-12,6 4 18,-6-4 1,3 2-10,0 6 6,-3-9-6,-2 7 5,5 2-9,-6-8-1,6 8-4,-11 0 5,11 0-1,-14 2 0,3 0 8,-1 2-9,-7 7 1,-1-1-9,0 3 1,1 0 0,-4 0 4,5 2 8,1-4-5,-3 5-3,4-1 1,2 0-4,-3-2 1,3-4 1,0 2-13,5-1 18,1-2-15,-1-3-3,4 5 8,-1-3-3,1-2 3,-1-1-3,3 3-8,-3-3-4,4 1 0,-4-2 8,3 1-6,3-4 0,-4 3-5,1 2 5,3-5 2,-3 6 5,3-6-1,0 0-11,-5 2 21,5-2-14,0 0 7,0 0-7,0 0 6,0 0-1,0 0-2,5-16 2,-2 8-1,0-3 1,1-2-13,2-4 14,2-2 2,-2 3 2,2-2 0,1 0 0,-4-2-8,1 2 5,0 6 6,-1-3-3,-2 6 4,0-5-4,0 6 10,2 2 3,-5-5 2,0 7 12,3-2-5,-3 1-15,3 0 5,-3 5 10,0 0-13,0 0 8,-3-7-6,3 7-2,0 0 4,0 0 4,-22 19-10,13-13 3,-5 9 3,0 2-3,-3 1-1,5 0 9,-5-2-8,3 3-3,0 1-5,-3-5 2,6 2-4,-6 3-4,6-7 4,-1 2 13,1-2-12,3-2-2,-1-3-2,4-2-1,2 2 8,-3-4-2,3 1-4,1 1-1,-1-4 1,-3 3-6,6-5 2,-3 5-1,3-5-4,0 0 3,0 0-5,0 0 14,0 0-8,0 0 1,0 0-10,0 0 5,9-15 0,-6 10 2,2-2 0,4-4 0,-4 1 2,4 1 1,-1-9-3,0 3-9,1 2 15,-1 0 0,-2 1-11,0 2 28,-1-8-21,4 3 1,-7 2 0,1 4 2,3 1 3,-3 1 0,-1-1 7,1 1-10,-3 4 14,3-4 14,-3 1-14,0 6 5,0-6-2,0 6-4,0 0 5,-3-7-8,3 7 1,0 0 0,-8-1-7,8 1 20,0 0-15,-14 8-4,5-2 4,1 0 8,-3 1-8,-1 1-10,1 2 5,-6 3 0,1-2 0,2 2 5,1 5-9,-1-8 10,3 1 0,2 0-6,1 1 3,-1-4 0,1 0 0,2 2-6,1-2 3,-1-1-1,0 1 1,4-4-4,-4 7-7,3-5 2,-2-2 2,5 1-1,-3-2-2,3-3-5,-3 7-2,3-7 8,0 5-4,0-5 4,0 0-6,0 0 4,0 0-1,0 0-3,0 0 0,0 0 3,20-10-3,-12 2 0,-2 2 3,2-4-2,6-6-4,-5 1 11,2-3-3,0 0-1,3-1-2,-4 1 6,-2 0 4,6 0-15,-5-1 26,-1 4-12,-2 3 10,-3-2 2,2 4-3,-2 2 5,3-1 4,-4 1-6,1 1 13,0 4-8,0-4-6,-3 3 9,3 0 5,-3 4-13,0-8 4,0 8-1,0 0-3,0 0 1,0 0-6,0 0 4,0 0-1,-20 14 3,14-8 2,-2 2-1,-6 7-2,0 6-3,0-7 1,4 2 0,-4 4-3,3-2 1,0-4-4,2 1 7,-2 3-3,2-5-3,4-1-7,-1-4-7,3 2 2,-2-3-18,2 1-11,0-3-12,3 0-11,0-5-16,3 6-45,-3-6-146,0 0 46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43.969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22 178 219,'0'0'24,"-2"-5"-9,2 5 0,-3-5 2,3 5-9,0 0 11,0 0-11,-3-5-5,3 5 5,0 0 11,0 0-4,0-5 8,0 5-9,0 0-1,0 0 2,0 0 5,0 0 4,0-8-11,0 8 7,0 0-1,0 0-1,-3-4 5,3 4-11,0 0 8,0 0-5,-3-5 1,3 5-6,0 0 5,0 0 0,0 0 0,0 0-3,0 0 4,0-7-4,0 7-5,0 0-2,0 0 2,0 0 1,-5-4-3,5 4-4,0 0 2,0 0-6,0 0 5,0 0-1,0 0 0,0 0-3,-3-4 0,3 4 8,0 0-2,0 0-3,0 0 4,0 0-1,0 0-7,0 0 6,0 0-6,0 0 10,0 0-10,0 0 1,0 0 2,0 0 5,0 0-8,0 0 3,0 0-1,0-6-12,0 6 27,0 0-18,0 0 8,0 0-8,0 0 4,0 0 0,0 0-4,0 0 11,0 0-11,0 0 4,0 0-6,0 0 3,0 0 2,0 0-5,0 0 2,0 0 0,0 0 0,0 0 4,0 0 2,0 0-5,0 0-2,0 0 3,0 0 5,0 0 2,0 0-7,0 0 4,0 0-12,0 0 14,0 0-8,0 0 8,0 0-7,0 0-1,0 0-1,0 0 7,6 14-7,-6-14 13,2 8-3,1 0-7,0-6 2,0 9 0,0-1 0,2-2 2,-2 1-7,0-1 10,0 3-10,2-2 4,-2 1 2,0 1-2,3-2 2,-1 1-2,-2 2 5,3-2-15,-1 4 11,1-7 3,-1 3-3,4 0 1,-4 3-1,1-5 0,0 2 0,-1 0 4,4-1 0,-6-1-1,5 2 3,-5-1-14,5-1 12,-5 0-2,3 0 0,-2 2 1,1-5-6,-2 3-3,3-4 2,-3-1-3,-3 1 2,3 0-2,-3-4-4,5 6-2,-5-2 5,0-4 1,3 4-1,-3-4-3,6 6 8,-6-6-8,0 2 2,0-2-6,0 0 8,0 0-4,2 6-7,-2-6 5,0 0-2,0 0 5,0 0-3,0 0 6,0 0-2,0 0 1,0 0 1,0 0 4,0 0-4,0 0 2,0 0 0,0 0 2,0 0 3,0 0-5,-11-16 4,8 10-6,3 0 8,-2-2-7,2 1 8,0-6-4,-3 5-2,3-2 1,-3 0 4,3-2-1,-3-1-1,3 3-1,0 0-2,0-3 3,0 1-2,0-1-6,0 3 9,0-2 7,0 1-2,-3-1 3,3 0 0,-3-1-4,6 1 5,-6 1 2,3-1 1,-2 2 2,2-4-1,0 5 1,0-3-1,0 4 27,-3-3-17,3 1-17,-2-2 14,2 4-15,0-1-1,0 1 3,-2-2 4,2 3-3,0 0-1,0-4 0,0 7-3,0-2 6,0 1-10,0 5 8,-3-10-8,3 10 4,3-5 0,-3 0-8,0 5-1,0 0 6,0-7-1,0 7-8,0 0 7,0-6-3,0 6-1,0 0 2,0 0-7,0 0 8,0 0-4,0 0 4,0 0-2,0 0 5,0 0 6,0 0-10,9 13 6,-6-3 1,0 0-4,3 0 2,-1-1 13,-2 5-16,0-2 4,5 8 1,-2-2-3,2 2 6,-2 0-14,0-6 6,-4 3 1,4-6 6,-3 2-12,0-3 24,-1 1-24,1-1 11,0 0-6,0 0-3,3 0 6,-4-3-6,1 1-4,0 2 0,0-3 6,0 1-16,-1-4 3,-2 2-1,3-2 1,0 2-3,-3-1 0,0-5-3,3 5 4,-3-5 4,3 7-4,-3-7-1,2 6-2,-2-6-1,3 2 5,-3-2 5,0 5 0,0-5 1,0 0-4,0 0 2,0 0-3,0 0 2,0 0 0,0 0 7,0 0-6,0 0 6,0 0-5,0 0 4,9-10 4,-9 2-5,0 8 8,0-12-8,0 4 5,0-4-2,0-1 1,0 1 4,0-5-7,2-5 12,-2 3-5,0-1 3,3 5 10,-3-5-10,3-1 7,-3 2-2,3 4 7,-3 0-5,0 2 8,0 0 0,0 5 0,0-2-3,0 1 12,0 1-12,0-2 0,0 2 6,0 4-6,-3-4 0,3 4 5,0 4-3,0-10 2,3 6-14,-3 4 3,0-7-2,0 7 0,0-5-9,0 5 6,0 0-1,0 0 0,0-5 1,0 5-1,0 0 5,0 0 1,0 0-5,0 0 8,0 0-8,3 17-2,-1-12-2,-2 5 2,3 1-2,-3 1 8,3-1-5,3 8-4,-3-4 0,2 3 8,-2-2-2,3 2-4,-1 3 9,1-6-6,-2-1 0,-1 4-7,5-2 8,-2-1-1,-1-2-3,1-1 1,0 8-4,-1-7 1,1-1 7,2 1-5,-2-1 11,0-4-15,-4 0 4,1 1 0,3-1-7,-3 2-7,2-5 2,-2 3-2,0-4 2,0 4 5,-1-6-1,-2-2-9,3 8 12,0-2 7,0-4-10,-3-2-3,3 7 8,-3-7-1,3 6-3,-3-6-3,0 0 1,0 0 4,2 0 2,-2 0-6,0 0 7,0 0 4,0 0-9,0 0 2,6-13 0,-6 11 4,3-8-3,0 2 8,-3-6-13,0 5 5,0-3 4,2-1 1,1-5-6,0-4 2,-3 4 3,3-2 7,-3 0-6,3 0 11,-1 0-9,-2 0 1,3 4-1,-3 1 7,0 3 1,0-1-1,0 4-1,0-4-1,3 3 5,-3-1 1,0 3-6,0-3 11,0 5-6,0-3 1,0 6 1,0-5-10,0 8-4,0-7 3,0 7 2,0-8-5,0 8-2,3-4-2,-3 4 3,0 0-8,0 0 12,0-8-3,0 8 4,0 0-1,0 0-3,0 0 0,0 0 2,0 0 0,5 17-2,-2-9 6,0 2 8,0 2-10,-3-2-4,6 11 3,-1-6-5,1 6 1,-3-2-3,-3-1 7,5-2 0,1 2-1,-3 1-6,-2-7 11,5 7 6,-4-3-20,1-1 8,0-2-6,0-1 2,0-4 9,-3 4-15,2-2 7,1-2 3,0 5 2,0-6-5,-3 1 1,3-2-7,-3 0-7,3 2 8,-1-4 2,-2 0 2,0 3-5,3-2-1,-3-5 8,0 5 2,0-5 4,0 5-9,0-5-6,0 0 3,0 0-2,3 5 0,-3-5 0,0 0 2,0 0-6,0 0 1,0 0 3,0 0 2,0 0 1,3-17-4,-3 7 2,3 2-1,-3-2 4,2-3 0,-2 1 1,3-11-6,0 3 8,-3-3 1,0 4 0,6-7-3,-6 6 2,2-2 5,1 0-1,-3 6 3,0 1-6,3-6 9,0 5-2,-3 4 0,3 0 0,-3 1-1,0 2-1,0 4 1,2-6-3,-2 7-1,0-1 2,0 5-1,0-7-1,0 7 2,0-8-10,0 8 5,0-5-2,0 5 4,0 0 6,0 0 3,0 0-5,0 0-3,0 0 5,0 0 2,0 0-8,9 20 5,-6-12-6,-1 1 7,-2 1-1,3 1 3,0-1-8,0 3 12,0-1-19,0-1 2,-1 0 1,7 7 8,-4-4-3,-2 0 0,3-4 1,-3 0-4,2-3-1,-2 1-2,0-1-1,0 1 1,-1-4 1,1 2-6,0 2-1,0-4 3,0 4-8,2-2 10,-2-4-7,-3 3 2,0-5 2,6 7 5,-6-4-4,0-3 3,3 5-3,-3-5 5,2 7-3,-2-7-8,0 0 5,0 0 6,6 0-9,-6 0 3,0 0-5,0 0 7,0 0 1,0 0 5,3-10-3,-3 10 1,3-10-2,-2 5 3,-1-3-2,3-2 0,0 2 4,-1-2 2,-2 1 3,3-1-12,-3 0 2,3-1 2,0 0-5,0 0 0,-1 1 8,-2 0-2,3 0 4,0-2-5,0 2 1,0-2 0,-3 4-4,2 0 5,4-3-3,-3 3 2,0 1 7,2 0-9,-2 3 0,0-4-7,-3 1 14,3 6-3,-3 1-2,5-7-6,-2 4 17,-3 3 3,3-3-3,-3 3 2,0 0-1,0 0 10,0 0-14,0 0 12,0 0-4,14 6 5,-14 1-12,3-2 6,2 6-6,-2-4-5,0 4 13,3 0-10,-4-1 3,4 3-6,-3-4 5,3 1 3,-4 3-4,1 0 1,3-3-3,-3 0 3,-1 2-4,4-2-3,-3 1 9,0-1-5,2 0 2,-2-1-10,0 0 2,0-2-3,-3 1 4,2-4-6,-2 4 8,3-5-6,0 1 1,-3 2 0,3-1 2,-3-5-4,3 7 5,-3-7-4,0 3-4,0-3-2,0 0-2,3 4 1,-3-4-2,0 0-2,0 0-3,0 0 5,0 0 1,0 0-1,0 0 2,5-12 8,-5 12-8,3-10 4,0 3-6,0-4 6,-3 1 0,1 1 16,2-2-12,-3 1-4,5-2 0,-2 2 7,3-7-6,-3 0 0,2 6 5,-2-2-2,0 3-9,0 1 8,-3-2 4,5 3-9,-2-2 6,-3 3-1,3 1-2,0-1 5,-1 2-10,-2 5 3,0-7 3,0 7 8,6-6-6,-6 6 11,3-4-4,-3 4 0,0 0 5,0 0 7,0 0-1,0 0-1,0 0 5,0 0-7,0 0 5,8 10-3,-8-3-3,3 1 1,0 2-3,-3-1 1,3 2 2,0-2-5,-1 1 0,-2 3 5,3 8-6,0-5 2,-3 0-7,3 2-1,0 0 5,-1-6 4,1 0-9,-3 2 8,3-5-5,-3-1 5,0 4 1,3-7-1,-3 3-12,3-4 15,-3 4-10,2-2-5,-2-2-5,0-4 8,3 8-3,-3-8-3,3 7-1,-3-7-3,0 3 0,0-3 7,3 3-7,-3-3-4,0 0 0,0 0 1,0 0 2,0 0 13,0 0-15,14-13-1,-11 11-1,-3-6 5,3 2 3,-1 4 2,1-6 2,-3 4-8,3-4 8,-3 3-6,3 0 9,0-5-8,-1 3 9,1 0-3,-3-1 12,0 2-4,3-2 3,-3 8 2,0-6-2,0 0 2,0 6 3,3-7-2,-3 7 2,0-5 12,0 5-18,0-5 1,0 5 14,0 0-15,0 0 7,0 0-5,0 0 2,0 0 1,0 0 2,0 0-9,0 0-1,0 0 3,-3 19 13,0-13-14,3-2-4,0 4 2,0 0-2,0 0 5,0 1 0,-3-1-2,3 2-3,0-5 2,0 5-8,0 0 4,3-2-6,-3 0 7,3 1-13,0-3 2,-3 1-2,3-2-10,-1 0 10,1 3-3,0-6-5,3 0-7,-4 6 3,4-6-1,-6-2-4,6 8 1,-2-5 1,-1 0-21,-3-3-54,11 2 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44.357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64 209,'0'-5'19,"3"-3"-9,-3 4 12,3 1-5,-1-4 8,-2 7-5,0-10 0,3 6 0,-3 0 5,0 4-4,0-8 1,0 8 2,0-5-2,0 5 5,0 0 6,3-7-19,-3 7 9,0 0-6,0-5-3,0 5 9,0 0-8,0 0 8,0 0-12,0 0 5,0 0-6,0 0-3,0 0 2,0 0 0,-3 19-10,3-13 9,0 2-5,-3-4 6,3 2 0,0 4-3,0-1-1,-2 1-1,2-2 1,0 1-2,0-3 2,-3 2 3,3-4-16,0 4 1,0-8-7,0 8-3,0-3-2,0-5 4,0 8-2,0-8 7,0 4-2,0-4-3,0 7 0,0-7 4,0 0 4,0 4-5,0-4-5,0 0 2,0 0-1,0 0 5,0 0 0,0 0 0,0 0 2,0 0-1,0 0 6,0 0 4,5-15-2,-5 15 2,0 0-1,3-6 4,-3 6 2,0 0 0,0 0-1,0-7 5,0 7-4,0 0-6,0 0 6,0 0-3,0 0 1,0 0-5,0 0-5,0 0-16,0 0-5,0 0-18,0 0-47,0 0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45.530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299-4 295,'0'0'84,"0"0"-10,3-5-5,-3 5-7,0 0-1,0 0-1,0 0-16,0 0-5,0 0 1,0 0-8,0 0 5,0 0-5,-11 13 0,2-6-6,1 3 4,-1 1 5,-5 4-11,-2 2 8,0-2-13,-1 3 3,3 0 2,-3-1-9,1 0 1,-1 1-3,0 0 3,0-3 1,3 0-5,-3-1 1,6 0-9,0-4-2,2-1 10,1-1 0,5-1-9,-1 1-4,-2-4-2,1 2-7,2 0 6,-3-2-9,6-4-1,-3 6-5,3-6 3,-5 4-3,5-4-5,0 0 1,0 0-12,0 0 10,0 0-1,0 0-10,0 0 1,0 0 0,17-12 6,-15 6-7,4 2 4,1-4-3,4 3-4,-2-5 3,2 2 3,3-7 1,3 1-9,0-2 18,-1 1-12,1 0 2,-3 3 3,3-3 5,-3 2 2,3 0 4,-3 1 0,-4 1 2,1 1-19,0 1 35,-2 0-8,2 3 4,-2-5 1,-1 7 14,0-4-10,1 3 8,-4-3-8,1 7 14,2-6-3,-5 6 13,0-6 0,-3 7-3,6-1 2,-6 1-1,0 0-4,0 0 13,0 0-11,0 0-7,0 0 20,0 0-12,0 0 3,-3 16 0,-3-7-14,1-2 15,-4 3-4,-5 5-5,0 1-4,0-2 9,3 5-12,-3-4 6,0 1-4,1 2-6,-1 0 3,3 0 7,-3-4-11,5 0-2,-2-2 14,6 1-11,-4-6 6,1 1-13,2-2 4,3 2 3,0-2-10,-2-2-7,2 0-1,0 0 0,3-4 0,0 6 4,0-6-9,0 0 1,0 0-4,0 0-5,0 0-6,28-10-4,-16 2 7,7-2-5,15-15-6,1 4-24,-4-1-73,0 4 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2:41.46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39ADA4-9F6F-4AB5-825F-A539B227AE8F}" emma:medium="tactile" emma:mode="ink">
          <msink:context xmlns:msink="http://schemas.microsoft.com/ink/2010/main" type="writingRegion" rotatedBoundingBox="10441,8444 10952,8444 10952,10030 10441,10030"/>
        </emma:interpretation>
      </emma:emma>
    </inkml:annotationXML>
    <inkml:traceGroup>
      <inkml:annotationXML>
        <emma:emma xmlns:emma="http://www.w3.org/2003/04/emma" version="1.0">
          <emma:interpretation id="{0575F2A2-7225-41B8-ABCF-24FD8A81C4FA}" emma:medium="tactile" emma:mode="ink">
            <msink:context xmlns:msink="http://schemas.microsoft.com/ink/2010/main" type="paragraph" rotatedBoundingBox="10441,8444 10952,8444 10952,10030 10441,10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C117F8-7483-4BEE-81FF-F98C70AEA655}" emma:medium="tactile" emma:mode="ink">
              <msink:context xmlns:msink="http://schemas.microsoft.com/ink/2010/main" type="line" rotatedBoundingBox="10441,8444 10952,8444 10952,10030 10441,10030"/>
            </emma:interpretation>
          </emma:emma>
        </inkml:annotationXML>
        <inkml:traceGroup>
          <inkml:annotationXML>
            <emma:emma xmlns:emma="http://www.w3.org/2003/04/emma" version="1.0">
              <emma:interpretation id="{13BB8195-01B0-492D-A75D-96A00E86488E}" emma:medium="tactile" emma:mode="ink">
                <msink:context xmlns:msink="http://schemas.microsoft.com/ink/2010/main" type="inkWord" rotatedBoundingBox="10441,8444 10952,8444 10952,10030 10441,10030"/>
              </emma:interpretation>
            </emma:emma>
          </inkml:annotationXML>
          <inkml:trace contextRef="#ctx0" brushRef="#br0">0 23 223,'0'0'17,"0"-6"-2,0 6-1,0 0 3,0 0-3,0 0 0,0 0 5,0 0 0,0 0-2,2-4 2,-2 4 3,0 0-2,0 0 1,0 0 1,0 0 3,0 0-1,0 0 2,0 0-11,0 0 2,0 0 5,0 0-1,0 0-3,0 0-3,0 0-7,0-8 0,0 8 2,0 0 2,0 0-4,0 0 4,0 0-5,0 0 2,0 0-1,0 0-5,0 0 1,0 0-2,0 0 1,0 0 1,0 0 1,0 0-1,0-6-4,0 6 6,0 0-9,0 0 4,0 0 2,0 0 1,0 0 0,0 0-7,0 0 6,0 0-1,0 0 2,0 0 6,0 0-9,0 0-1,0 0 0,0 0 5,0 0-2,0 0-1,0 0-4,0 0 3,0 0-6,0 0 2,0 0 5,0 0-2,0 0 5,0 0-9,0 0 9,0 0-1,0 0-5,0 0-3,0 0 6,0 0-2,0 0 0,0 0 0,0 0-4,0 0 2,0 0-2,0 0 4,0 0 4,0 0-8,0 0 7,0 0-7,0 0 6,0 0-3,0 0 4,0 0-2,0 0-2,0 0-2,0 0 4,0 0 1,0 0-1,0 0-1,0 0-4,0 0 5,0 0 2,0 0-1,0 0-4,0 0 3,0 0-3,0 0 2,0 0-3,0 0 0,0 0 2,0 0 4,0 0-7,0 0 2,0 0 2,0 0 4,0 0-4,0 0-6,0 0 14,0 0-11,0 0 10,0 0-10,0 0 3,0 0 3,0 0-5,0 0 1,0 0 0,0 0 10,0 0-7,0 0-7,0 0 4,0 0 1,0 0-3,0 0 2,0 0 1,0 0 0,0 0-3,3 16 6,-3-16 1,0 8-4,0-8 2,0 4-3,0-4-3,0 8 6,0-3-5,0 0 2,0 0-3,3 0 2,-3-5 2,0 11 0,0-4 0,1 3 3,-1-2-2,0 1 2,3 1-4,-3 0 6,0 0-3,3 3-5,-3-3 0,0 2 7,3 9-8,0-2 9,-3 3-1,5-3 1,-2 4-5,-3-1 8,0 1-5,3 0 8,-3-1-5,0 3-1,3-3-3,-3 3 2,3 12 2,-1-6-4,1 4 8,-3-2-2,3-8 5,-3-5-5,3 5 5,-3 14-8,3-4 10,-3-6-11,2 0 7,-2-4 2,0-1-3,0-1-2,3 2 2,-3-2-4,0 0 4,3-3 0,-3 2 4,3 1-7,-3-2-1,3-1-2,-3-1 2,2 4-1,-2-7 0,0-2-10,3-1 15,-3-1-10,0-1 5,0-1-1,3-1-5,-3 2 3,0-2-1,0-1 2,0 2-1,3-3 8,-3-1-10,0 2 4,0-4-2,0 1 1,0-5-2,0 11 3,0-7-4,0 1 7,0-5-7,0 6-4,0-6 2,0 7 4,0-7-5,3 1 0,-3-1 5,0 0-1,0 9-4,0-9 5,0 0-1,0 5-2,0-5 2,0 0-7,0 0-1,0 4-2,0-4-9,0 0-2,0 0-2,0 0-11,0 0-1,0 0-4,0 0-8,0 0-6,0 0-42,0 0-108,0 0 34</inkml:trace>
          <inkml:trace contextRef="#ctx0" brushRef="#br0" timeOffset="786.0223">-138 824 219,'0'0'98,"-6"-6"-13,6 6-8,0-4-16,0 4-7,0 0 9,0 0-22,-2-6-6,2 6 5,0 0-9,0 0-7,0 0 0,0 0-3,0 0-1,0 0 2,0 0-3,0 0-1,0 0 0,0 0 3,0 0-1,0 0-7,0 0 5,5 21-3,-2-13 9,0 1-2,0-1-7,-1 2 6,1 2-12,3 1 11,-3-3 0,-1 0-5,4 0 2,0 3 1,-3-1-5,5-2 4,-2 8-2,-1-3 2,-2-2-15,3 3 3,-1-5-3,1 7 8,-1-3-6,4 1-1,-6-4 2,2 0-4,4 6 0,-1-4-1,-2 2 1,2 1 4,1-3-4,-4 1 4,2-1 6,-1-4-9,-1 0 2,1 1 9,0-3-10,5 10 3,-3 1-5,-2-4 4,0-3 2,-1-2-2,1 1-5,-3 1 7,-1-2-2,4 0-3,-3 0 0,3-1 7,-1 5-15,1-3 10,-3 0 2,-1-1-9,1 0 6,0 0-2,0 2-2,0-1 2,-1-1 4,-2-2-7,3 1 6,0 1-2,-3-2-1,0-4 1,3 4 0,0 2 3,-3-4-2,2-1-6,-2-1 5,3 2-11,-3-1 12,0-5-12,3 5 15,-3 0-10,0-5 8,3 4 0,-3-4-1,3 2-2,-3-2 3,0 0-7,2 4 2,-2-4 0,0 0-3,0 0 8,0 0-6,0 0 2,0 0 2,17-8 1,-11 1 4,0-1-3,-4 0-6,7-1 0,-6-3 6,2 0-7,2-4 9,2-5-14,-4 2 11,4 1 0,-4-5-4,1 3 4,2-3-5,1 1 1,-4-1 1,1-2-9,0-10 9,-1 5 0,1 0-2,-1-7 2,1 2 2,0 1-4,-1 10 6,-5 0-13,9-11 1,-4 8-16,-2 2-3,0 2-9,3 3-7,-1-3-13,-2 3-13,3-1-18,-4 2-47,4 1-159,0 1 48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46.805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34 147 412,'25'-15'-18,"1"1"-12,-7 5-36,-2 0 16,-3 3 127,-3 1-81,-2-1 8,-1 4 7,1-3 8,-4 2 7,1 1 8,-3-1 6,-3 3 0,0 0 4,8-2-13,-8 2 7,0 0-5,0 0 1,0 0 4,0 0-10,-6 15 1,4-10 0,-4 5-8,-2-2 10,-1 2-13,1 0 14,-3 5-17,-4 2 5,1-1-8,0-2 1,3 4 3,-6-5-3,9-1-4,-3-3-2,2-1-2,1 2 4,2-2-7,1 0 0,-1-1 5,2-1-1,-2-2-7,3 1-3,1 1 3,2-6-5,-6 4 7,6-4-8,0 0-2,0 0-9,0 0 0,0 0-3,0 0 1,0 0-5,21-7 1,-13-3 4,1 5 3,2-5-14,-3 0 3,9-2-2,0-4 1,-3 1-2,6 0 11,-3-1-9,-3 2-4,3-1 18,-3 3-5,0-1 5,-6 1 4,2 4-2,-2 0 3,-2 2 16,2 0-1,-2 1 9,-3-1 5,2 2 6,-2 1-3,-3 3 5,6-5-2,-6 5 1,5-5-12,-5 5 8,0 0 3,0 0-3,0 0 1,0 0-14,0 0 8,0 0-4,-14 15 4,9-7-1,-4 1-8,1-1-4,0 4 11,-2 4-1,-4-1-9,0 2 8,2-5-8,4 2 2,0-2 4,-1-2-6,4-2-1,-4-1-8,3 0 14,1 1-10,-1 2 9,3-4-10,1-2-9,-1 2 1,3-6 4,-3 4-11,3-4 2,0 0 0,0 0-7,6 5-5,-6-5 1,0 0-3,19-9-8,-10-1-1,10 0-8,1-4 1,2 0 13,8-12 0,4 4 6,-1 2-3,4-2 5,-3-1 12,-1 3-14,-9 4 6,1 1 2,-5 6 2,-3-2 10,-6 3-8,3 1 13,-5 5 6,-1-4 12,0 2 10,-2 0 10,0 4 0,-1-4 0,-5 4 1,0 0 13,6-3-14,-6 3 5,0 0-4,0 0 1,0 0-16,0 0 10,-11 15-1,5-4 3,-2-3-2,-1 0-8,-5 8-9,0-1 3,3 1 1,0-1-2,-1-2 2,1-2 2,0 0-12,5-1-2,-2-3-2,0 3 5,2-2-8,2 0-7,1-2 13,-3 2 0,1-2-10,2-1 2,0-1-3,0-1 2,3-3-8,0 8 16,0-8-21,0 7 3,0-7-5,0 0 3,0 0 3,3 3-7,-3-3 2,0 0-6,11-3 2,-11 3 7,10-5-2,1 0 2,-5 0-3,5 0 6,-2 0-2,-1 3 3,-2-6-4,2 2 6,3 0-5,-5 2-3,2 0 14,-2-2-7,-3 4 15,2 0-3,-5 2 3,6-5 0,-6 5 6,3-5 0,-3 5 3,0 0-8,5-3 0,-5 3-5,0 0-2,0 0 12,0 0-4,0 0 3,0 0-3,0 0-1,-8 15-9,5-9 6,0-4-1,1 2 0,-1 2-2,0-2 5,0 2 5,0 0-17,3-6 6,-5 4-1,2 1 2,3-5 0,0 8-10,-3-6-3,3-2-1,0 5-2,0-5 3,0 0-8,0 8-3,0-8-5,9 0 11,-9 0-7,14 0-2,0-3 8,-3 3-5,9-7 6,5 2-6,0-5 6,13-3-4,-4 1-2,-9 4-2,14-7 1,-5 5 0,-9 0 5,-1-1 15,-1 1-18,-1 2-1,-5 2 3,-3 0 6,0 2 7,-6 1 7,1 1 15,-1-1 3,-2 0 16,-1 1 2,-5 2 3,0 0-9,6-2 6,-6 2-8,0 0 6,0 0-10,0 0 11,0 0-6,0 0 3,-11 17-7,2-13-2,4 5-5,-4-4-2,4-1-2,-4 4 2,4 0-6,-4-1-7,4 1 1,-1-1 7,0 1-1,1-4-7,-1 2-6,3-2 3,1 2-1,-1-4 3,3-2 0,-6 8-2,6-2-13,0-6 1,-5 4 1,5-4 2,0 5-9,0-5-4,0 5 12,0-5-2,0 0-9,0 0 9,0 0-1,2 5-1,-2-5 1,0 0-1,0 0 7,0 0-5,0 0 9,0 0-7,0 0 8,17-5-8,-17 5 8,9-5-5,-9 5 2,2-2 1,-2 2-5,6-5 3,-6 5 0,6-6 9,-6 6-5,2-4-2,-2 4 9,0-6 0,0 6 1,0 0 0,3-4-2,-3 4-4,0 0 4,0 0 2,0 0-6,0 0-2,0 0-5,0 0 9,0 0-4,0 0 12,0 0-18,0 0-5,0 0-12,0 0 3,-17 10-14,17-10-13,-5 4-14,5-4-19,-6 6-65,1-4-170,-1 3 54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50.835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10 208,'0'0'10,"0"0"3,0 0 1,0 0-6,0 0 2,0 0-7,0 0 13,0 0-8,0 0 2,0 0-2,0 0 1,0 0-1,0 0 0,0 0 11,0 0-12,0 0 1,0 0 1,5-5-9,-5 5 5,0 0-4,0 0 4,0 0-4,0 0 2,0 0-1,0 0 1,0 0-5,0 0 4,0 0-1,0 0-1,0 0 3,0 0-1,0 0 1,0 0 0,0 0-8,0 0 7,0 0-5,0 0 9,0 0-2,0-5-5,0 5 7,0 0-6,0 0 4,0 0-4,0 0 0,0 0 2,0 0-4,0 0-2,0 0-1,0 0 10,0 0-8,0 0-1,0 0-4,0 0 8,0 0 3,0 0 0,0 0-3,0 0-5,0 0 1,0 0 12,0 0-10,0 0-3,0 0 2,0 0 2,0 0 10,0 0-17,0 0 7,0 0-7,0 0 1,0 0 5,0 0-2,0 0 2,0 0 1,0 0 2,0 0-7,0 0 11,0 0-7,0 0 5,0 0-4,0 0-4,0 0 8,0 0 8,0 0-11,0 0 6,0 0-14,0 0 8,0 0 0,0 0 0,0 0 0,0 0-1,0 0-1,0 0-1,0 0 3,0 0 0,0 0-6,0 0 8,0 0-1,0 0-2,0 0 4,0 0-5,0 0 2,0 0 0,0 0 2,0 0-5,0 0 3,0 0 3,0 0-9,0 0 9,0 0-6,0 0-1,0 0 4,0 0 0,0 0 8,0 0-12,0 0 4,0 0-10,0 0 10,0 18-1,0-18 12,0 0-15,0 0 6,0 0 1,0 0 0,0 0-3,0 0 0,0 0 15,0 0-18,0 0 0,0 0 2,0 0-1,0 4 4,0-4 5,0 0-4,0 0-1,0 0 1,0 0-3,-5 6-3,5-6 0,0 0-2,0 0 7,0 0-5,0 0 4,0 0-10,0 0-2,0 0-15,0 4-28,0-4 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8:54.894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197 111 213,'2'-3'13,"-2"3"-3,0 0 2,0 0-5,0 0 7,0 0-2,0 0 7,0 0-3,0 0-10,0 0 8,-5 15 5,3-12-7,2 1-3,-6 7 3,0-5 8,1 2 1,2 2-5,-3 4-3,1-7 3,-6 10-2,-1 1 3,1 0-7,3-3 6,-1-3-15,-2 5 13,3-1-3,-1-4 1,1 1 9,2 0-14,-2-3 4,2 0-7,0 0 4,1 0-4,-4 0-1,4-3 4,2 1 0,-3-3-3,4 3 1,-1-7 1,-3 6-9,3-3 4,1 0-2,2-4-6,-3 6-6,3-6 7,-2 5-8,2-5 6,0 0 0,0 0-6,0 0 11,0 0-14,0 0 4,0 0 6,0 0-4,0 0 5,0 0-2,0 0 1,10-11-3,-7 3 7,5 0-5,-2 0 6,0-2-6,2 0 5,-2 0-4,2 0 3,3-9 1,1 5 1,2-4-5,-3 1-6,3-1 11,-3-2-2,0 5-1,3-2 7,-2 1-8,-4 4 6,0 2 0,-2 0-2,2 2 2,-3 0 6,0-2 0,1 6-10,0-4 8,-1 3 2,-2 0 2,3 0-1,-4 3-3,-2 2 4,6-6-4,-3 1 2,-3 5-5,3-4 1,-3 4 4,0 0 5,0 0 13,0 0-14,5 0 6,-5 0 5,0 0-3,0 0-4,0 0 6,-3 15-8,3-6-1,-2 1 8,-1-2-3,-3 4-4,3-1 10,-2-1-2,-1 2-9,1 5 5,-1-1-8,0-1 7,-1-5-4,2 3-3,-1-5 5,3 4-1,-2-4-6,-1 2-2,3-3-1,0 3 2,-2-5 4,2 3-5,3-4-2,-3 2 1,3-6-3,-5 8-1,5-6-5,0-2 8,-6 6-13,6-6 7,0 0-2,-3 4-1,3-4-3,0 0 1,0 0 13,0 0-16,0 0-2,0 0-1,0 0 2,0 0 0,0 0-6,23-16 0,-15 8-1,0 2 1,1-5 0,4-1-1,1-1 0,0-5 6,0 4-8,-3-1 11,3 0-7,-3 3 6,3-6 4,0 3-2,-3 2-3,-2 1 31,-1 4-15,-2 0 9,0 0 6,-4 1-12,4 4 6,-3-4 5,2 5-6,-2-1 9,-3 3-7,6-8-2,-6 8 7,5-4-8,-5 4 2,3-3-6,-3 3 3,3-5-1,-3 5 6,0 0-7,0 0 6,0 0-1,0 0-12,0 0 11,0 0-3,-3 17 6,0-11-1,1 1 3,-4 1 5,3 2-7,-2 0-5,-1 0-1,0 0 2,1 3 1,-1-4-6,1-1 4,-1 2-3,0 0-3,1-2-1,-1 2 8,3-3-3,-2 1-10,-1-3 3,3-1 5,0 2-3,1-2-6,2-4 4,-3 8 4,3-8-4,-3 8-7,3-8 7,-3 6-4,3-6 7,0 0-3,0 0 1,0 4-7,0-4-2,0 0 4,0 0-1,0 0 3,0 0-16,0 0 16,0 0-5,0 0 3,28-12-13,-19 4 5,-1 2 1,1-4-2,2 3 0,-3-3 5,6-3 8,0-1-8,2-2 9,-5 4-9,0 2-1,0-2 4,-2 2 11,-1 2-12,1-2 3,-1 0 7,1 2-6,-1 1 9,-2-4 1,2 7-2,-2-4 7,2 2-3,-2 0 2,-4 0 1,4 4-3,-3-4-2,-3 6 2,5-2 1,-5 2-5,0 0 11,0 0 1,0 0 10,0 0-11,6 10-3,-6-10 3,-6 16 4,1-6 16,2 2-22,-3 0 1,-2 6 3,0 0-3,-1-1-7,4 0 10,-1-3-8,-2-2 2,2 0 1,3-1-12,-3-1 8,1-1-7,2-1 13,-3 0-5,1 2-9,2-4 2,0 0-3,0-1 0,1 1 5,2-2-5,0-4 2,-3 8-1,3-3-7,0-5-8,-3 4 11,3-4-2,0 5-10,0-5-4,0 0 1,0 0 0,3 7-2,-3-7 0,0 0-3,0 0 6,14-8-10,-6 2 7,1-1 0,2-3-6,3-5-1,3 1 7,0-2-3,-3-2 7,3 3 1,-1-2-6,-2 1 6,3 1-3,-4-2 11,4 1 1,-6 2-11,0 1 6,0 1 6,1 1 6,-7 4 2,1-4-1,2 5 7,-5-2-2,3 0 5,-1 3 4,1 0 9,-3 0-17,0 0 10,-1 2 1,-2 3 1,3-7-7,-3 7 7,3-2-9,-3 2-7,0 0 9,0 0 0,0 0 3,0 0-10,0 0 6,0 0-7,0 0 7,-6 17-8,1-7 11,2-1-2,-5-1 9,2 2-13,3 4 4,-2-5-7,-4 1-2,3 1 4,1 1-4,-1-2-4,1 0 19,-1-2-17,0 5 3,1-4-3,-1 1-18,1-2 17,-1 2-5,0 0 6,4-5 0,-1 3-8,0-4-3,0 2 13,0-1-21,0-3 17,3-2-2,0 8-9,0-8 4,-2 4-7,2-4 4,0 0-2,0 0 5,0 0-10,0 0 9,0 0-6,0 0-3,0 0 7,22-14-7,-13 6 2,-1-2 3,3 2-3,0-6 4,6-2 0,-5-1-1,2 2 0,0-1 6,0 2-5,0-2 1,-3 4 1,0 0 2,-2-2 5,2 4 7,-6 2-12,2-1 1,-1 2 10,0-1 2,-1 3-3,1-2-3,2 1 7,-5 2 0,0-2-1,0 4-2,2-4 0,-5 6 5,3-1-10,-3 1 6,0 0-2,0 0 12,0 0-2,0 0 0,0 0 2,0 0 0,0 11-2,0 1-5,-3-5 7,1 3-16,-4 2 14,3-5-1,0 3-4,1 0-8,-4 4 3,3-5 2,0 1 0,0-2-3,-2 1 3,2-1 2,0 2-6,3 1-7,-3-6 9,1 5-2,2-5-3,-2 0-1,2-1-6,-3 2 8,3-6 0,0 8-6,0-8 0,0 8 0,0-8 0,0 4 1,0-4-3,0 6-1,0-6 9,0 0-11,0 0 4,5 2-2,-5-2 3,0 0 0,0 0 4,22-10-12,-16 2 7,2 0 3,3 0-4,3-6 8,3-1-7,0 0 2,0-3-2,-3 3 3,0 0 13,0-1-17,0 2 11,-3 1-7,-2 3 4,-1 0 0,-1 3-3,-1-1 10,-1 2-2,-2 2 3,3-2-5,-3 5 0,2-4-1,-5 5 0,3-6 2,-3 6 1,6-4-3,-6 4 1,3-3-3,-3 3 5,0 0-4,0 0 3,0 0 9,0 0-7,-3 15 8,0-5-4,0 0-1,0 0 5,-5 8-12,-1 2 18,1-2-12,0 1-1,3-1 1,-3-1 0,2-1-8,1-4 1,2 3-6,-3-4 10,4 1-1,-1-4-3,0 2 3,-3-3 2,6 3-2,-3-5-2,1 3 2,2-4 11,0 2-16,-3-2-3,3-4-1,0 8 9,0-8-13,-3 6 1,3-6-2,3 4 6,-3-4-4,0 0 2,3 6-5,-3-6 14,0 0-12,0 0 1,17-10-2,-9 2-2,-2 2 16,5-4-13,-3 3-2,-1-1 5,7-9-4,-2 5 4,4-4 0,1 1-4,0 0-5,-3 1 15,3 0-9,-9 4 5,4 0-6,-1 3 3,-3-1 7,1 1-7,-4 2 5,4-2-1,-4 1 11,1 2-7,-3-2 14,2 4-5,-3-4-4,-2 6 9,5-4 1,-2 1 0,-3 3-7,6-5 6,-6 5-11,0 0 9,0 0-6,0 0-12,0 0 14,0 0-10,0 0 4,0 0 1,0 0 0,-6 18 2,3-10-12,-2-2 12,3 5 0,-3-4-5,-1 4 6,1-2-8,-4-3 2,6 6 4,-2-4-7,-1 0 4,0 2-2,1-1-2,2-1 10,0 1-7,-2-1 5,2 0-5,0-2-8,0 0 10,0 0-2,3-2-5,0-4 2,-2 8-3,-1-3-1,3-5-5,0 8-5,0-8-1,0 5 4,0-5-6,0 0-4,0 8 12,0-8-6,3 2 5,-3-2 12,0 0-10,0 0 3,0 0-1,0 0 2,22-8 10,-16 3-18,2 0 6,0-2 2,4-1 4,-4 1-6,1-1 1,6-4 4,2-4-1,-3 1-1,0 0-1,3-3 4,-6 8 2,0-2-3,-5 2 6,5 0-10,-2 5 7,-4-2 0,4-1-2,-1 0 4,-2 6 1,-4-6-6,4 6-2,-3-1 7,0-2 0,-3 5 8,5-5-5,-5 5 5,0 0 0,0 0 5,0 0 3,0 0 11,0 0-6,0 15-10,0-7 3,-5 0-7,2-2 0,0 8 8,0-5-4,-2-1-1,2 2-9,-3-1 6,3 3-6,1-2 2,-1 0 5,-3-1-4,3-1 8,1-1-14,-1 1-1,3 0 6,-3-6-1,0 6-2,3-8-1,-3 10-6,3-6-8,0-4 10,0 6-7,0-6 6,-3 5-9,3-5 0,0 0 2,3 7 5,-3-7-3,0 0 6,0 0-4,0 0-10,0 0 11,20-7-5,-12 2 1,1-3-3,2 0 14,-3 2-6,4-6-5,-4 6 0,3-5 1,5-1 9,-5-1-4,0 3 1,0 0 6,-2 0-8,-1 2 0,-2 1 5,2 2 10,-2-3-5,0 4 0,-1-2 5,-2 2 1,-3 4-1,8-6-7,-8 4 11,0 2-11,0 0 6,0 0-3,0 0 2,0 0 4,0 0 0,0 0-6,6 10 1,-6-10 1,-6 15 0,4-7 16,-1 1-19,0-1 7,-3 2-11,1-2 6,2 0-7,0 2 16,0-3-16,1 3-5,-4-3-2,6-1 21,-3 0-16,0 0 1,1 0-2,2-2 6,0 4-7,0-8 2,-6 7 3,6-2-1,0-5-7,0 7 3,0-7-8,-3 6 7,3-6 4,3 5-1,-3-5-2,0 4-3,0-4-6,6 4-2,-6-4 20,0 0-11,0 0-5,0 0-1,11-4 8,-11 4-1,8-2 0,-2-3-3,-1 3 7,1-1 14,0-2-14,-1 3 1,1-1 6,-6 3-11,8-5 1,-2 2 6,-6 3 1,6-4-9,-6 4 7,0 0 2,5-2-6,-5 2-10,0 0 19,6-4 4,-6 4-8,0 0 1,0 0 8,0 0 2,3 8-6,-3-8 3,-3 13 0,0-6-7,0 3 11,0-2-14,1 2 4,-1-2 1,-3 2 6,3-3-12,1 3 0,-1-2 9,0-1-12,-3 1 8,3 0 6,1 0-10,-1-4-8,3-2 2,0 4-3,0-6-3,-3 7-6,3-7-5,0 8-5,0-8 12,0 4-25,0-4 6,0 0-13,3 5-7,-3-5-4,0 0 0,5 3-37,-5-3-114,0 0 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9:10.948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275 100 241,'0'0'51,"3"-6"3,-3 6-15,0 0 8,0 0-9,0 0 0,0 0-6,0 0 2,0 0-6,0 0 4,0 0-6,0 0-4,0 0-3,0 0 5,0 0 1,0 0 1,0 0 14,3-4-26,-3 4 2,0 0 4,0 0-4,0 0-1,0 0 6,0 0-3,0 0-4,0 0-1,0 0 8,0 0-8,0 0-3,0 0 12,0 0-9,0 0-5,0 0 4,0 0-6,0 0 6,0 0-10,0 0 2,0 0 4,0 0 3,-6-8-1,6 8-10,0 0 4,0 0 0,0 0 2,0 0 0,0 0 6,0 0-8,0 0 3,0 0-7,0 0-6,-5-2 3,5 2 0,0 0 3,0 0-4,0 0 1,0 0-11,0 0 18,0 0-1,0 0-10,0 0 7,-20 7 0,14-4 0,1 1-6,-1 2 0,-2 0 2,-1 2 0,-2-2 6,4 2-4,-4-4-2,2 4-1,-7 7 1,2-4-1,0-3 5,2 2-1,1-4-3,3 2 0,-4 2-7,4-5 14,0 1-1,-1 2-2,1 1 4,-1-1-2,4-4-3,-1 4 1,0-4-1,1-1 0,-1 2 3,3-2 1,3-3-7,-8 4 0,8-4 4,-1 6-7,1-6 8,-6 2-16,6-2 13,0 0 8,-3 4-16,3-4 0,0 0 10,0 0-15,0 0 7,0 0 0,0 0 6,0 0-13,0 0 24,0 0-18,9-14-1,-9 14-1,4-5 6,-1 0 1,2 0-3,1-3 3,-1 2 2,4-2 2,-4-1-7,4 1 2,-1 2 5,1-2-4,-1-1-8,1 1 7,2-2 2,3-2-9,0-4 9,0 6-3,-3-2 0,0 1 2,-2 2-8,2 1 7,-2-1 8,-1 3-5,-1-2 2,1 3-5,-2-2 13,0 2 1,-1 2-9,-2-2 2,0 1 2,0 2-4,2-2 5,-5 4 11,6-8-12,-3 5 3,-3 3-5,0 0 0,5-5 13,-5 5-9,3-2-4,-3 2-1,0 0 10,6-4-24,-6 4 23,0 0-4,0 0-9,0 0 6,0 0-3,0 0 3,0 0-6,0 0 3,0 0-1,-20 18-1,12-10 4,-1-2-1,1-1-1,-1 3 13,1-1-16,1 3 5,-4-2-5,2 2 7,1-2-4,-1 0 6,1-2-12,2 2 3,-5-1 1,6-1-2,-1 2 4,0 0-1,1-1-8,-1-3-6,3 2 3,0-2-7,-2 0 0,2 0-8,3-4 6,-3 5 11,3-5-16,-3 5-1,3-5 5,0 0 8,0 0-2,0 0-1,0 0 12,0 0-13,0 0-1,14 0 15,-14 0-10,14-5-2,-5 2 2,2-2-4,0 0 8,-2 1-4,2-2 1,3-2 11,-3 1-10,8-1-3,0-2-1,1 1 10,0-3 3,-4 2-4,1 2-3,-3-3 4,-2 6 2,-1-2-3,3 1 2,-6 2-2,1-1 3,2 2 1,-3-2-2,-2 3 1,-2-2 4,2 4 0,-6 0 1,8-6 10,-5 4-3,-3 2 5,6-4-4,-6 4-4,5-3 3,-5 3-3,0 0-1,0 0 12,0 0-4,0 0 5,0 0-1,0 0-1,0 15 8,0-15-7,-8 11 2,2-3-7,1 2 4,-4 0-7,2-1 6,-4 7-5,2-1 5,-2-5-4,3 2-3,-1-4 4,1 3-3,0-3-8,2 2 14,0-1-12,-2-2 2,2 1 0,1 2 7,-1-6-4,3 1-3,-2 2-7,2-3 1,0-1-2,0 1 4,3-4-6,-3 8 0,1-5 10,2-3-11,-3 4-9,3-4 11,-3 6 0,3-6-3,0 0-2,0 0 1,0 0 10,0 0-5,6 5 2,-6-5 2,0 0-6,0 0 4,22-11-2,-14 7-7,4-2 5,-1 0 5,0 0-4,0-2 3,1 0-2,4-1-3,4-1 10,-7 0-7,1 1 1,-3 1-5,0-2 7,0 3 5,1-2-7,-4 2 2,3 1 3,1-3 0,-4 3 5,0 0-3,1-2 16,-1 2-11,-2 2 2,2 0 7,-2 0 2,0 1-4,-4 1 7,-2 2-3,6-5 2,-6 5-10,6-3 9,-6 3-7,0 0 10,5-2-8,-5 2-7,0 0 5,0 0 1,0 0-6,0 0 11,0 0-16,-8 12-7,2-5 3,-2 1 7,-1 0-6,1-1 5,-1 1-6,4 2 3,-4-2-6,4 0 8,-4 0 3,4 1-8,-4-1-2,4 0 4,-1-2-1,1 2 0,-1-1-7,0-1 10,1-2-4,2-1-2,0 1 1,0 1-1,0-2-10,3-3 5,-5 6-6,5-6-1,0 5-2,0-5 4,0 0 6,0 0-3,0 0 3,0 0-8,0 0 1,5 4 4,-5-4-3,0 0 0,20-9-1,-11 3-1,2 2 2,-3-3 10,3 1-10,-2-2 0,2 1 11,6-6-6,0 2-3,0-4 10,-1 3-3,0 0-1,-5 2 1,0-1 1,-2 3-2,-1 0 0,1 0 8,-1 0 2,-2 1 5,-1 4 1,1-4 0,2 2 0,-2-3 6,0 6 8,-4-2-14,4 0 8,-3 0-4,-3 4-4,5-7 1,-5 7 1,6-1-11,-6 1 1,0 0-1,0 0 6,0 0-7,0 0 1,0 0 6,0 0-2,0 0-2,0 0-2,-8 18 4,2-9-6,0-4 4,1 5-5,-1-2 1,1-1 7,-4 4-7,3-3 4,1 0-5,-1 0-1,1 0-11,2-1 15,-3-4 7,1 7-8,2-5 0,0 2-6,0-1 5,3 0 0,0-6-4,-5 6 1,5-2 9,0-4-17,0 4-2,0-4 4,-3 5-6,3-5 5,0 0 4,0 0-7,5 5 1,-5-5-2,0 0 3,0 0 2,17-2 6,-6-4-10,-2 1 6,5 0 1,3-1-4,0-6 7,-1 0-4,4-1 1,-3 4-6,5-5 6,-6 2 8,1-3-10,2 3 8,-5 2-4,6 2 3,-9-3 6,-2 3-1,-1 0 0,1 2 5,-4 2 11,4 1-9,-4 0 12,-2 1-6,-3 2-1,8-5-6,-2 3 2,-6 2-4,0 0-3,3-6 10,-3 6-7,0 0 0,0 0-1,0 0 4,0 0 3,0 0-3,-11 15-5,5-7-2,0 0-2,1-4 7,-4 8-3,4-6-1,-1 2-1,-2 1-7,-1-1 4,4 0-7,-1-2 0,0 3 7,-2-1 5,2 0-2,4-2-8,-4 2 7,0-1 7,1-1-10,-1-2 5,3 4-6,1-5-1,-1 1-4,3-4 4,-6 8-9,3-4 0,3-4 3,0 4 1,0-4-3,0 0-1,0 0 2,0 0 5,0 0 4,0 0-9,0 0 2,0 0 3,0 0 2,0 0 1,23-8-3,-15 4-2,3-3 4,-2 3-6,2-4 2,-2 1-2,2 2 6,0-2 0,-3 1 1,4 0-5,-4 0 4,3 2 3,-2-2-4,-4 0 10,4 2-4,-4 1-4,1 1 6,-6 2 1,8-8-5,-2 6 3,-6 2-4,6-3 1,-6 3-1,0 0 5,4 0-6,-4 0 1,0 0 12,0 0-11,0 0 3,0 0 3,0 0-10,-3 13 10,3-13-2,-4 9-1,-2-1-4,1 4 3,-1-6-2,0 2 3,1-1-4,-4-2-3,4 5-1,2-5 6,-3 6-4,3-7 1,-2 2-2,2-2-1,0 0 10,3-4-7,-3 6-4,3-6 1,-5 6 3,5-6-3,-3 2 3,3-2-12,0 0-2,0 5 9,0-5 2,0 0-3,0 0 2,0 0-5,0 0-2,0 0-3,28-7 14,-19 1-7,2 1 0,0-2-3,0-1 4,7-4-1,2 1-3,-3-1 5,0 2-9,-6 1 12,3 3-3,-5-2 3,2 4-6,-3-4 6,-2 5 5,2-2 2,-2 0 4,-1 3 1,1-1 6,0 0-8,-6 3 6,5-4-4,-5 4-2,6-3 4,-6 3-6,0 0 1,0 0 1,0 0 2,0 0-5,0 0 6,0 0-7,0 0 5,0 0-7,-14 20-1,5-15 4,1 2-2,2-1 5,1 2-11,-4-2 12,4 0-6,-1 2-2,1-1 8,-4-2-6,6 2 5,-2-3-14,-1 0 12,3 3-14,0-1 5,1-4-7,2-2-1,-3 8-11,0-6 11,3-2-12,0 0 3,-3 8 9,3-8-3,0 0 7,0 0-2,0 0-2,6 5 1,-6-5 3,11-3-3,-11 3 1,14-5 3,-5 4-8,-1-5 12,0 4-5,4-4-3,-4-2-2,6 1 7,-6-1 4,4 1-3,-1 2 0,-3-2-2,2 1 6,-1-2 1,-1 2-1,0-2 5,4 2 3,-7-1 9,4 2-7,-1-2 14,-5 1-9,3 2 4,-1-1 3,-2 2 6,-3 3 5,8-7-15,-5 5 5,-3 2-10,3-2 2,-3 2-14,0 0 3,0 0 3,0 0-7,0 0 7,0 0 4,0 0-8,0 0 4,0 0-6,-14 8 4,11-2 1,-5-1 2,2 2-5,1-4-4,-4 4 5,4-2-1,-4-1 2,3 3-7,1-5-7,-1 6 13,3-6-7,1 2 7,-4-1-8,3 2-3,3-5 7,-4 8-8,1-3-9,3-5 0,-3 5-4,3-5 0,-2 5 1,2-5-5,0 5 8,0-5 7,0 0-4,0 0 3,0 0 0,0 0 1,0 0 1,0 0-5,8 1 5,-8-1 1,0 0 1,15-8 5,-6 5-10,-1-2 12,1 0-10,-4 0 4,4 0 0,-4 1 9,1-2-5,2 2 5,1-2-6,-4 0 17,1 2 4,-3 1 4,3 1-4,-4-6-3,-2 8 5,6-5-4,-6 5 6,3-5-7,-3 5 0,3-5 4,-3 5-3,2-5-7,-2 5 7,0 0-9,3-5 1,-3 5-3,0 0 5,0 0-7,0 0-6,0 0 5,0 0 1,0 0-5,-8-4-12,8 4-10,0 0-15,0 0-4,0 0-3,-17 9-21,14-4-44,-3-2-129,1 1 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9:12.818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300 12 213,'0'0'76,"-2"-4"-6,2 4-2,-3-4-7,3 4-13,0 0 0,0 0-5,-9-4-6,9 4 4,0 0-3,0 0-7,0 0 4,-16 4-2,10 0 4,-1 0 2,-4 2-9,-1-2-3,1 4-1,-6 2 5,-2 5-14,2-8 2,3 3-3,-3 2 3,3-1-4,3-3-8,-3-1 4,2 3-2,4-5 5,-3 2-11,4-1 12,-2 2-8,4-2 5,-4-4-6,4 4-4,-1 0-2,0-6 1,1 4 4,5-4-11,-6 5 2,6-5 2,-5 3-4,5-3 1,-6 3-2,6-3-3,0 0 3,0 0-4,0 0 0,0 0 1,0 0-6,0 0 3,17-13 3,-9 8-14,1 0 8,-1-1 1,3-6-3,2 0-4,7-1 5,-4 1 0,-4 1 1,-1 3-1,0 0 9,0 0-3,-5 2 0,5-1 2,-5 2 6,2 0-2,-2 0 13,0 0 7,-4 2-5,-2 3-2,9-8 12,-9 8-2,5-2-4,-5 2 4,6-2-5,-6 2 5,0 0-4,6-2-4,-6 2-7,0 0 5,0 0 2,0 0 2,0 0-8,0 0 6,0 0-3,-9 12-3,9-12-1,-3 5 6,3-5-8,-5 5 4,5-5-4,-6 5 5,6-5-8,-3 5 4,3-5-9,-2 5 7,2-5-4,0 3-2,0-3 0,0 0-2,0 0-5,0 0 7,2 6-6,-2-6 7,9 4-5,-9-4 5,0 0-1,14-4 1,-14 4-3,17-2 4,-6 0 1,0 2-6,-1-5 11,1 5-4,0-5-3,3 0-1,-2 3 8,2-4-1,-3 4-4,0-3 3,0 3-2,-2-2 5,-1 2 6,1 0-8,-4 2 6,-5 0-4,12-2 3,-12 2 3,8-2-4,-8 2 5,0 0-3,0 0 9,0 0-2,8 6 7,-10 0-4,2-6-1,-6 12-6,0-5 4,1 4 7,-1-1-18,-2 0 14,2 0-5,-2 0-8,-4 5 2,1-3 7,6 1-9,-4 1-1,4-6-6,-1 0 3,0-1 5,1-1-4,2 1-6,0-2 5,0-1-4,3-4-2,-3 7 6,3-7-7,0 0 4,0 0-3,6 8-6,-6-8 1,11 0-3,-11 0-5,14-6 2,-2 4 1,-1-5-7,8-1 7,1-3-4,-3 6 5,3-5-5,-1 1 9,0 1-3,-5 0-2,2 2 4,-4-1-3,-4 2 4,1 0 4,-1 0-1,-2 2-1,2 1 11,-2-3 3,-6 5 0,8-2 5,-2-1-1,-6 3 5,8-3-7,-8 3 9,6-2-1,-6 2-6,0 0 1,5-2 0,-5 2-4,0 0 2,0 0-1,0 0 3,0 0-4,0 0-1,0 0 6,0 10-3,0-10-2,-5 9-4,2-6-1,0 5 7,-3-1 9,1 4-18,-1-7-1,1 8 6,2-9 1,-3 2-3,3 3-2,1-1 2,-1-4-1,0 2-6,3-5 1,-3 6 4,0-2 1,3-4-2,0 0 5,3 7 0,-3-7 0,0 0-1,0 0-7,9 0-6,-9 0 6,0 0 0,22-7-6,-11 2 0,0-2-6,1 1 10,10-3 3,-8-2 0,0 4 2,-4-1-3,4 0 3,-5 1 0,2 2-7,0-2 5,-5 4-1,2-4-2,0 2 6,1 2-3,-3-2 3,-1 5 1,-5 0 2,9-4 3,-7 2-6,-2 2 0,6-4-2,-6 4-2,6-2 10,-6 2 0,0 0-1,0 0 10,0 0-4,0 0 3,0 0-11,0 0 2,0 10 0,0-10 7,0 0-2,-6 12-1,0-2-8,1-5 10,-1 3-5,1-2-3,2 3 2,-3-3-6,3-2 14,-2 0-16,2 2 6,0-1-6,0-2 5,3-3-4,-3 7-2,3-7 8,-2 5-1,2-5-3,0 3-3,0-3 6,0 0-6,0 0-3,5 7 8,-5-7-2,0 0-5,17-3 3,-17 3-4,17-7-3,-6 4 0,0 1-2,1-5 0,7 1 13,-5 0-14,3 0 1,-3-2 6,-4 4 0,-2-3 5,4 3-6,-1 2 1,-3-3 1,1 0 2,-1 2 7,1 0 3,-4 1 1,-5 2 11,12-2-8,-12 2-3,5-3 6,-5 3-2,6-2-3,-6 2-3,0 0-3,8-3-2,-8 3 7,0 0 2,0 0-11,0 0 10,0 0 4,0 0-7,0 0-4,0 0 0,-5 15 2,5-15-5,0 0 3,-6 5-10,6-5 18,0 5-8,0-5-10,0 0 4,-3 3 0,3-3 6,0 0-9,0 0 9,0 0 0,0 0 3,0 0-9,0 0 4,0 0-2,0 0-5,11 2 6,-11-2-1,20-10 0,-9 5-5,12-5 6,-4 0 2,1 4-3,-5-6 1,5 2-1,-6 3 4,0-3-7,-3 5 0,1-3 8,-4 4-2,1 0 10,-1 0 7,-2 0 2,-1 0 11,-2 2-6,3 0 8,-6 2 1,5-7-7,-5 7 6,0 0-13,0 0-6,0 0 3,0 0-3,0 0-2,0 0 1,0 0-1,-19 9-5,10-3 3,1-2-8,-4 0 6,4 4-4,-3-3-4,2 1 4,1-2-13,0 4 1,2-3-24,0-3-21,4 4-8,-1-5-24,3-1-96,0 0-214,0 0 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9:18.498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198 41 264,'0'0'61,"0"0"1,0 0-19,6-4 3,-6 4-7,0 0-2,0 0-9,0 0-7,0 0 8,0 0 1,0 0-7,0 0-1,0 0 4,0 0-7,0 0-6,0 0 7,0 0-12,-12 12 4,7-10-2,2 3 7,-3 0-9,1 2 6,-1 1 2,-2 1-2,-1 3-5,2-4 5,-1-2-3,2 4-5,-2 0 0,-6 5 0,2-2 3,1 1 1,3-6-7,-1 2-1,4-2 6,-4-1-9,1 1 6,2-1 5,1-1-9,2 0 4,-3-2 1,3 2-11,1-5 7,2-1-4,-6 5 4,3-2 0,3-3-4,-5 5-2,5-5 3,-3 5-2,3-5-4,-3 5 4,3-5 4,0 0-10,0 0 3,0 0-5,0 0 1,0 0-3,0 0 3,0 0-2,0 0 2,25-12-2,-16 6 3,-1 0-2,0-2-4,1 2 9,2-2 3,0 1-7,1-1 9,4-4-10,1-3-2,0 3 4,-4-2 6,1 5-2,-3-1 6,6-5-3,-3 3-5,-3 2 2,0 2 11,-2 0-8,2 3 6,-3-3 0,1-2-6,-1 5 6,1-3 0,-4 4 3,7 0-2,-7-2 4,1 0 0,-1 2 3,-2 0-8,3 2 8,-6 2 1,6-4 0,-6 4-6,5-5 5,-5 5-2,3-3 0,-3 3-3,0 0 4,4-3-1,-4 3 6,0 0 4,0 0-8,0 0 5,0 0-1,0 0-5,0 0 10,-4 15-5,4-15-11,-8 7 10,5 4-2,-3-3-9,-2 0 4,2 1-1,-2 1-1,-6 5 4,0 3-3,-1-3-2,7 0 3,-3-5 5,0-1-3,5 0-4,-5 1 1,5-3-5,-2 1 0,-1-1 1,4 1 2,-4 2-6,4-5 1,-1 2 2,3-1-5,0 0 1,-2-2 1,5-2-2,0-2-5,-6 8 2,5-6 1,1-2-4,-3 6 0,3-6 2,-3 4-5,3-4 8,0 0-5,0 0 7,0 0-2,0 0 1,0 0-13,0 0 12,0 0-8,24-4 2,-16-2-1,1 1-3,2-2 2,0-1 0,1 4 2,7-11 0,1 4 7,0-1-2,-4 0-2,4-2 2,-3 2 2,1-1 1,-1 1-5,0-1-1,-3 7 7,-3-6-5,0 4 4,-2 2 5,-1 3 10,1-5-6,-4 4-1,1-2 8,-1 4 4,-2-1-5,3 1 1,-6 2-1,6-6-4,-6 6 9,5-2-7,-5 2 1,0 0 13,0 0-19,0 0 2,0 0 3,0 0-7,0 0 7,0 0-1,-8 15 3,2-7-5,0-3-2,1 3 11,-4 2-12,1-2 6,0 0-6,-1 3 2,-5 1 0,0 4-5,0 1 3,0 1 4,3-3-1,-2 0-8,-1 1 8,3-4-9,2-2-1,-2 0 3,3-3-5,5 1 2,-5-3-5,5 3 1,-3-4 5,3 0-11,0 0-9,3-4 15,-5 7-9,2-4 4,3-3-1,-3 2-2,3-2-4,0 0 6,0 0 2,0 0-9,0 0 8,0 0-2,0 0 6,0 0-9,0 0-5,28-9-2,-16 4 6,-1-4-2,0 4 2,9-6-1,-2 0-4,2-1-2,-1 0 10,1-5 0,0 5-3,-1-3-1,-2 5 1,-3-2 8,0 2 4,-3 4 4,-2-1 1,-1 2 4,1-2 10,-4 4 3,1-2 3,-2 0-2,-1 3 12,3-1-10,-6 3 0,5-5-2,-5 5-2,0 0 6,6-2-12,-6 2-3,0 0 2,0 0 3,0 0-4,0 0 3,0 0-3,-11 12-1,2-5 1,2-1-5,-1 1 0,-1 1-1,1 2 1,-3-2 3,-1 0 1,-4 4-4,1 3 0,1-3-3,3-1 1,0-1 6,0-2-8,2-2 4,1 2-6,-1-1 3,4 1 3,-4-3-6,1 3 4,5-4-1,-5 4-10,5-2-1,-3-2-1,5 1 2,-2-2-7,-2 1-1,5-4 0,-6 6 2,6-6 6,-3 2-4,3-2 3,0 0 1,0 0 5,-3 5-9,3-5 9,0 0-1,0 0-1,0 0 3,0 0 4,0 0-7,0 0 4,17-10-1,-13 7-5,2-1 11,-3 1-6,5-5 1,-2 4 3,2-1-6,-2-1 5,-1 3 2,-2 2 5,0-3 3,3 0 0,-6 4 9,5-3-5,-5 3-7,6-2 5,-6 2-1,0 0 0,3-5-1,-3 5 2,0 0-1,0 0 4,0 0-6,0 0-8,0 0 3,0 0 2,-9 14 0,6-9 5,1 2-6,-4 0-5,0-3 4,1 4 5,-4-1-6,4 1-7,-1-1-7,1 1-4,-1-1-8,-1 1-3,1-1-11,1 0 4,2-3-12,-3 1-10,3 0-39,1-3-111,2-2 35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19:18.684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117 0 241,'0'0'68,"-17"7"-11,14-4-6,-7 2-11,2 2-4,-3 3-17,-6 4-13,0-2-21,6 0-31,-1 1-55,1-4 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0:10.65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A09473-DF00-4891-92AF-E467BE02A130}" emma:medium="tactile" emma:mode="ink">
          <msink:context xmlns:msink="http://schemas.microsoft.com/ink/2010/main" type="writingRegion" rotatedBoundingBox="23504,10337 24627,10337 24627,11329 23504,11329"/>
        </emma:interpretation>
      </emma:emma>
    </inkml:annotationXML>
    <inkml:traceGroup>
      <inkml:annotationXML>
        <emma:emma xmlns:emma="http://www.w3.org/2003/04/emma" version="1.0">
          <emma:interpretation id="{6815161D-D3C3-4CE8-B9FB-BE4596A3E08A}" emma:medium="tactile" emma:mode="ink">
            <msink:context xmlns:msink="http://schemas.microsoft.com/ink/2010/main" type="paragraph" rotatedBoundingBox="23504,10337 24627,10337 24627,11329 23504,11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B460C-39A0-46FA-A5E3-07E3763BA5C4}" emma:medium="tactile" emma:mode="ink">
              <msink:context xmlns:msink="http://schemas.microsoft.com/ink/2010/main" type="line" rotatedBoundingBox="23504,10337 24627,10337 24627,11329 23504,11329"/>
            </emma:interpretation>
          </emma:emma>
        </inkml:annotationXML>
        <inkml:traceGroup>
          <inkml:annotationXML>
            <emma:emma xmlns:emma="http://www.w3.org/2003/04/emma" version="1.0">
              <emma:interpretation id="{D35D8ABB-C2B9-4B13-88F6-ED7560D12229}" emma:medium="tactile" emma:mode="ink">
                <msink:context xmlns:msink="http://schemas.microsoft.com/ink/2010/main" type="inkWord" rotatedBoundingBox="23504,10337 24627,10337 24627,11329 23504,11329"/>
              </emma:interpretation>
            </emma:emma>
          </inkml:annotationXML>
          <inkml:trace contextRef="#ctx0" brushRef="#br0">14416-405 214,'9'-8'103,"2"4"-6,-3-3-15,3 1-2,1 4-17,-1-6-1,11 0-5,-5 0-10,0 6 5,-4-2-8,1 1 1,0 0 0,-3 1-6,0-1 2,3 1-5,-2 0-7,-1 2 3,0 0-8,3 2 0,-6 0 3,4 1 0,2-1-2,-6 4-5,3-2 6,-2 2-2,-1 4 4,-5 0-3,4-6-1,-1 9 2,-4-3 0,1 3 0,-3-1 2,0 2-2,0 5-2,-3-4 6,-2 9-5,-1-5 3,-1 1 5,-4-3-7,0 1 4,-12 15-2,4-11-2,2 1-7,-11 9 0,2-4 5,1-5-9,-6 2-6,2 3 3,4-8 0,2-3 4,3 0-5,1-9-1,2 7 2,0-4-2,3-2 4,3-3-1,2-2-1,-2 0-4,4-1 2,1-3-3,6 0 0,-11 1-4,11-1 5,0 0-7,-11-8 0,11 8 6,-3-8 3,6 5-6,0-5-4,0 1-1,2-4 0,1 3-1,2 1-2,1-2-2,1 0 1,6-7-1,4 4 8,-3 1-6,3-1 1,2-2 2,-5 3-6,3 2 1,-1-1 1,-2 2 5,-3 1-8,-1 2 7,1 2-5,-6 2 2,3-2-1,-2 3-1,-1-3 3,3 3 1,-2 0 0,-9 0 0,14 0-1,-6 3 0,-2 1-3,2-1 0,1 2 6,-4 2 0,4-2-4,-4 3 7,4-2-6,-1 2 4,-5 3 0,3-1-3,-3 0-1,2 0 2,-2 3 1,0-3 0,2 11-1,1-7-1,-3 7 6,-6-3-6,6 3 4,-6-5 3,3 5-5,-6 1 2,6 0-2,-5-2 0,2-6 3,-5 7 2,2-3-10,-5 1 8,5-1-5,-5 3 4,5-6 2,-5-1-2,3 0-3,-4-2 7,4 1-5,0-4-1,-1-1-1,1 0 2,-9 4 3,3-2-4,0 0-1,-6 0 0,2-2 1,-2 0 10,-5-4-5,0 4-1,-15-4 2,9 0 2,1-4 0,3 0-3,-15-4 1,0 0 0,-1-2 2,1 0-5,2-2 2,0-3-3,7 7 1,5-4 0,2 1-1,4 1 0,1 0 3,-2-6-3,4 6-2,2-5-1,0 3-13,6 1-9,2-1-1,1 4-12,-1-4-23,4 4-7,2-4-18,0 2-12,3 2-12,0 4-99,6-11-242,-3 7 71</inkml:trace>
          <inkml:trace contextRef="#ctx0" brushRef="#br0" timeOffset="-813.6113">14419-362 216,'0'0'134,"0"-10"-12,0 2-28,0 8 3,0-8-9,0 4-9,0 4-5,-3-10-2,3 10-7,0-5-2,0 5-7,0-6 1,0 6-12,0 0 14,0-7-22,0 7-1,0 0-5,0 0-8,0-8 0,0 8-3,0 0-7,0 0 0,-3-2-1,3 2-1,0 0 2,0 0 7,0 0-2,0 0-5,0 0-3,-11 10 3,3-3 2,2 1 5,0 0-6,-2 1-1,0 3 4,-6 4-4,1-1-1,-1 4 0,0 1-1,-3-3 0,3 3-3,-9 11 1,1-2-6,5 0 3,0-7 2,3 0-4,-8 16 5,2-7 0,2 8-1,-5-2-9,1-1 9,2 2-2,1-3 6,-4 2-8,3 1-10,1-1 1,2-6-9,3-5-12,1-4-1,2-2-10,0-2-4,5-4-20,-2-1-7,5-3-14,-3-3-2,1 1-10,5-2-71,-3-2-196,3-4 57</inkml:trace>
          <inkml:trace contextRef="#ctx0" brushRef="#br0" timeOffset="248.0103">14945 512 376,'0'0'173,"-5"3"-39,5-3-1,0 0-17,0 0-9,0 0-19,0 0-4,0 0-15,-10 0-17,10 0-27,0 0-32,0 0-35,0 0-35,0 0-77,0 0-181,0 0 56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0:03.19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B90325-7CE5-44BD-B649-15E1ECD84369}" emma:medium="tactile" emma:mode="ink">
          <msink:context xmlns:msink="http://schemas.microsoft.com/ink/2010/main" type="writingRegion" rotatedBoundingBox="5038,5583 5480,5583 5480,5611 5038,5611"/>
        </emma:interpretation>
      </emma:emma>
    </inkml:annotationXML>
    <inkml:traceGroup>
      <inkml:annotationXML>
        <emma:emma xmlns:emma="http://www.w3.org/2003/04/emma" version="1.0">
          <emma:interpretation id="{D2216499-950D-4A7F-A886-A22ED1C5A16B}" emma:medium="tactile" emma:mode="ink">
            <msink:context xmlns:msink="http://schemas.microsoft.com/ink/2010/main" type="paragraph" rotatedBoundingBox="5038,5583 5480,5583 5480,5611 5038,5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21BCA9-7F43-4338-8CA4-39816C5F9379}" emma:medium="tactile" emma:mode="ink">
              <msink:context xmlns:msink="http://schemas.microsoft.com/ink/2010/main" type="line" rotatedBoundingBox="5038,5583 5480,5583 5480,5611 5038,5611"/>
            </emma:interpretation>
          </emma:emma>
        </inkml:annotationXML>
        <inkml:traceGroup>
          <inkml:annotationXML>
            <emma:emma xmlns:emma="http://www.w3.org/2003/04/emma" version="1.0">
              <emma:interpretation id="{9FF3F623-D187-4D92-8A3B-EABA7752FDF4}" emma:medium="tactile" emma:mode="ink">
                <msink:context xmlns:msink="http://schemas.microsoft.com/ink/2010/main" type="inkWord" rotatedBoundingBox="5038,5583 5480,5583 5480,5611 5038,5611"/>
              </emma:interpretation>
            </emma:emma>
          </inkml:annotationXML>
          <inkml:trace contextRef="#ctx0" brushRef="#br0">161 5 208,'0'0'15,"0"0"2,0 0-7,0 0 0,0 0-6,0 0 18,0 0-5,9-3 1,-9 3-4,0 0 0,0 0-7,0 0 1,0 0 6,0 0-4,11-2-1,-11 2-1,0 0 1,0 0-3,0 0 3,8 0-12,-8 0 1,0 0 7,0 0-1,0 0-4,0 0 2,14 0-1,-14 0 4,0 0-1,9 0 4,-9 0-7,0 0-2,11 0 1,-11 0 1,7 0 2,-7 0 4,11 0-4,-11 0-6,9 0 2,-9 0 1,14 2-2,-14-2 13,8-2-9,-8 2-4,14 2 7,-14-2-6,11 0-1,-11 0 2,12 0 3,-12 0-3,11 0 3,-3 0 6,-8 0-5,11 0-4,-11 0-4,12 0-2,-12 0 11,8 0-1,-8 0-14,9 0 7,-9 0 12,8 3-12,-8-3 3,0 0-8,0 0 5,11 0 1,-11 0 3,0 0-1,0 0 16,11 0-12,-11 0-8,0 0 3,0 0-1,9 0-4,-9 0 9,0 0-1,5 2-7,-5-2 10,0 0 0,0 0-6,0 0 5,12 0-8,-12 0-3,0 0 10,0 0-3,0 0 4,0 0-4,7 0 1,-7 0-5,0 0 19,0 0-14,0 0 0,0 0-3,0 0 3,0 0 2,0 0 1,0 0 3,0 0-7,0 0-5,0 0 17,0 0-10,11 0 4,-11 0-4,0 0 4,0 0-2,0 0 6,0 0-15,0 0 12,0 0-10,0 0 0,0 0-3,0 0 1,0 0 0,0 0 11,0 0-10,0 0 7,0 0 1,0 0-6,0 0 8,0 0-9,0 0-1,0 0 8,-32 0-1,32 0 0,-12 3-7,12-3 12,-14 0-9,3 3 4,3-3-3,-1 0 0,1 2 0,8-2-10,-20 0 10,9 2 0,3-2 3,8 0-3,-14 0 2,2 3 7,4-3-11,8 0 4,-14 0-5,3 2 7,11-2 3,-14 0 0,5 0-4,9 0-3,-10 3-3,10-3 2,-11 0 4,11 0-12,-8 0 2,8 0 11,0 0-9,-12 0-1,12 0 8,0 0-5,-11 0 3,11 0-4,-11 0 4,11 0-10,-11 3 12,11-3 1,-11 0 0,11 0-1,-12 0 0,12 0-3,-14 0 4,14 0 1,-8 0 0,8 0-1,-11 0-6,11 0 7,-14-3-5,14 3-3,-12 0 4,12 0 7,-8 0 7,8 0-10,-17 0-11,11 0 7,6 0-3,-11 0 6,11 0-4,0 0-1,-10-3 2,10 3 0,0 0 0,0 0 2,-11-2-1,11 2-5,0 0 3,0 0-7,0 0 3,-8 0 1,8 0 6,0 0-2,0 0 2,0 0-2,0 0-10,0 0 0,0 0-3,0 0 0,0 0-7,0 0-26,0 0-51,0 0 18</inkml:trace>
          <inkml:trace contextRef="#ctx0" brushRef="#br0" timeOffset="-987.3804">161 5 209,'0'0'5,"0"0"9,0 0-4,0 0 7,0 0-8,0 0 0,0 0-1,0 0-5,0 0 3,0 0 6,0 0-3,0 0-12,0 0 14,0 0-9,0 0-2,0 0-4,0 0-4,0 0-9,0 0-19,0 0 8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0:07.78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9B7BBD-7359-4EBB-AFA9-C517E7C4D210}" emma:medium="tactile" emma:mode="ink">
          <msink:context xmlns:msink="http://schemas.microsoft.com/ink/2010/main" type="writingRegion" rotatedBoundingBox="5758,4587 7615,4689 7594,5055 5737,4953"/>
        </emma:interpretation>
      </emma:emma>
    </inkml:annotationXML>
    <inkml:traceGroup>
      <inkml:annotationXML>
        <emma:emma xmlns:emma="http://www.w3.org/2003/04/emma" version="1.0">
          <emma:interpretation id="{5F721767-AC2E-44D5-B992-9D1BA142B283}" emma:medium="tactile" emma:mode="ink">
            <msink:context xmlns:msink="http://schemas.microsoft.com/ink/2010/main" type="paragraph" rotatedBoundingBox="5758,4587 7615,4689 7594,5055 5737,4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00D4D6-0BB1-47F5-8324-C92688791CE2}" emma:medium="tactile" emma:mode="ink">
              <msink:context xmlns:msink="http://schemas.microsoft.com/ink/2010/main" type="line" rotatedBoundingBox="5758,4587 7615,4689 7594,5055 5737,4953"/>
            </emma:interpretation>
          </emma:emma>
        </inkml:annotationXML>
        <inkml:traceGroup>
          <inkml:annotationXML>
            <emma:emma xmlns:emma="http://www.w3.org/2003/04/emma" version="1.0">
              <emma:interpretation id="{D04099E1-C697-425C-AFB1-3EF9E7950C4C}" emma:medium="tactile" emma:mode="ink">
                <msink:context xmlns:msink="http://schemas.microsoft.com/ink/2010/main" type="inkWord" rotatedBoundingBox="5758,4587 7615,4689 7594,5055 5737,4953"/>
              </emma:interpretation>
            </emma:emma>
          </inkml:annotationXML>
          <inkml:trace contextRef="#ctx0" brushRef="#br0">242 75 233,'-14'15'56,"3"-4"-7,-3 2 1,3 0-2,-3-3-2,3 0-7,-1 1-8,4-1-2,-9 4 3,2-1 0,1-1-2,0-4-4,2 2-9,4-3 0,0-2 13,-1 2-16,3-1 14,1-4-13,-1 4 9,1-1 2,-1-3-6,6-2 3,-6 5-9,6-5 8,-5 3 3,5-3-10,0 0-4,0 0-2,0 0-4,0 0 0,0 0 4,0 0 2,-11-8 2,11 8 5,0 0-13,0-7-2,0 7-3,2-10 4,4-1-4,-3 2 4,5 1-8,-2-2 6,8-5-2,0-3 0,0 2 2,0 0 2,3 1 0,0 3-4,-2-2 2,2 2-11,0-3 11,0 2-4,0 3 2,-3 4 0,-3-6-1,0 4 4,0 2-3,-2 3-3,-1-5-5,1 6 1,-4 0 5,1-4-3,-6 6 1,11-2 2,-11 2-6,0 0 7,8 0-4,-8 0-1,0 0 10,0 0 1,6 8-4,-6-8 0,0 4 0,0-4 3,0 8 2,0-8 3,-6 13 1,1-5-7,-1 0 5,1-2-1,-4 4-3,4 1 0,-4-2-2,1 1-1,-1-3 3,1 6-2,-6 0 1,0 2 2,3-5-4,2-1-5,-2 2 7,5-3 2,-2 0-2,2-4-3,3 1 8,-2 1-9,2-2 3,0-1 3,0 2-3,3-5 3,-5 5-2,5-5 5,-3 5-1,3-5 4,0 0-6,0 0 2,0 0-9,0 0 7,0 0 0,0 0-7,34-10 2,-23 5 7,3 0-12,0 3 1,6-9 3,5 5 1,-3-4 3,1-2 1,1 2-4,-2 1-2,3-1 5,-2 2-4,-3-1 2,2 0 7,0 1-11,-7 1 0,-1 3 1,-3-4-1,0 3-1,-1 3 3,-2-2-4,-2 0-2,0 4-1,-6 0 4,8-5 0,-2 5-3,-6 0-1,0 0 13,0 0 7,0 0-9,0 0 5,11 5 6,-11-5 3,-6 8 2,6-8-4,-8 11 2,-1-1 7,4-5-19,-4 6 4,1-1 0,1-2 4,1 1-7,-2 2-2,-1-3-6,1-2 14,0 6-12,2-6 3,-3 2 6,1-3-6,2 3 1,1-4 2,-1 4 0,1-3-4,2 0 3,-3-2-5,3 1-3,1 0 4,2-4-4,-3 4 6,3-4-1,0 0 2,0 0 1,0 0-4,0 0 6,0 0 5,11 6-14,-11-6 0,22-9 7,-10 4-7,10-2 2,1-3 6,-2 2-8,-2-2 6,4 1-1,-1-2 2,-2 3-10,0 0-2,-4 1 5,-2 3-1,-2-4 3,-4 3 3,1 3-2,-1-3 0,0 5 1,-5-3-4,3 0 8,-6 3-1,10-2-6,-10 2 2,0 0-6,0 0 9,0 0 0,0 0 6,0 0 3,0 0-1,0 0-2,-16 20 4,5-12-3,3 0 0,-4 2-3,-5 2-4,3 0 7,-2 1 1,2 0-8,2-6-1,1 4 3,0-3 1,2-2-2,1 2 1,2-3-2,-2 2-4,2-2-10,4 0 17,-1 0-4,0-1-3,0 3 5,0-6 1,3-1-5,-3 8 2,3-8-2,0 0 4,0 0 2,6 7-10,-6-7 3,11 2-6,-2-4 2,2 2-1,11-7 7,-2 2-7,3-2 3,-1-6-2,-2 6 2,5-1-3,-1-2 6,1 1-6,-2-1-7,19-5 8,-14 7-5,-3-2 3,-2 4 4,-7 1-2,-3 1 14,-2-2-17,-2 4-3,-1-1 3,-2 3 0,-6 0-2,8-1 4,-8 1 0,0 0 9,0 0-4,9 6 13,-9-6 4,-3 10-6,3-10 0,-12 13-4,4-5 6,2 0 0,-8 8 1,3-3-6,-1 5-2,0-6 8,1-3-2,0 2-3,2 1-6,1-6 7,2 2-1,1 1-5,-4-1 1,7 2-6,-4-6 2,0 3 5,1-3-9,2 0 8,0 0-3,0 2 1,3-6-3,-3 4 0,3-4 3,0 5-4,0-5 8,0 0-7,0 0 5,14 3-5,-2-3 0,-12 0 3,31-8-6,-6 1 3,3-4-3,10 0 6,4-1-4,-3-3-1,1 0-4,-4 0 8,2 0-12,4 3-3,-3-1 12,-10 1-6,-4 1 6,-3 2-3,-3 1 4,-3 1-1,-2 1 0,-2 4 3,-4-3-5,1 2 2,-1 1-4,-8 2 2,8-5 3,-8 5-6,6 0 5,-6 0-1,0 0 5,0 0 9,0 0-2,3 10 2,-3-5-6,-6 3 12,-2 0-10,-1 0-1,1 3-1,-6 7-2,0-3 5,0-3-2,5 0-3,-2-4-1,4 2 3,1 1-3,1-7 5,-1 4-3,-2-1-5,2 1 7,1-5-5,2 2 1,0-1-2,3-4 4,-6 7-3,4-6-1,2-1 3,-6 6 2,6-6-4,0 0 4,0 0 2,0 0-4,0 0-3,0 0 2,20-11-5,-9 4 4,8-1-2,0-4 2,-2 1-4,2-1 9,1-1-4,0 4 0,-1-9-13,1 8 9,0-3-4,-6 4 6,0 0-2,0 1-1,-3 0 2,-4 5 0,1-2 2,4-1 1,-7 2-3,1-2 0,-1 4-1,1-1 2,-3-1-4,-3 4 3,8-2 0,-8 2-9,6-4-1,-6 4 7,0 0-2,6-2-1,-6 2-3,0 0 5,0 0 4,0 0 4,0 0-5,2 10-2,-2-10 7,-8 13-9,2-3 4,1-3 3,-1 1 2,0 1-2,1 0-1,-4-3 2,4 2-3,-1 0-2,3-3-1,-2 2 1,2-2 0,0-1 5,0 0-6,3-4 6,-4 7-3,4-7 1,-3 4 1,3-4-3,-3 4 4,3-4 2,0 0-4,0 0-6,0 0 10,0 0-2,0 0-1,22-11-2,-11 7-2,8-6 2,4-3 1,2 1 2,12-10-5,-1 1-2,-2 3-2,-7 1 6,-5 5-5,-2-2 0,2 5-1,-8 1 3,-3 3-1,1 0 3,-4 0-3,0 3 0,-2 0 5,0-2-3,-6 4 6,0 0 1,0 0-3,0 0 8,0 0 5,0 0-3,0 13 2,0-13-7,-12 12 2,4-6 3,2 3-3,-2-2-2,0 1-3,-1 0 3,4 3-1,-4-7-3,1 4-1,-1 2-3,4-5 5,-4 1-2,4 1 3,2-3-4,-3 1 2,3 2-5,1-5 4,2-2 3,-9 6-1,9-6 2,-3 3 0,3-3-4,-5 5 2,5-5 0,0 0-2,-3 3 0,3-3-2,0 0 2,0 0 0,0 0 3,0 0-9,0 0 17,0 0-14,0 0 7,20-11-6,-18 9 5,4-2-5,0 2-7,-1-5 12,-2 6-6,3-6-3,-6 7 4,5-4-1,1 0 0,-6 4-4,6-3 8,-6 3-11,5-3 7,-5 3-3,0 0 0,0 0-2,0 0 3,0 0 1,0 0-4,0 0 5,0 0-4,-5 14 5,2-7-3,0 1 0,-3-2 6,1 2-10,-1-1 7,3 1-5,-2-1 4,-1-2-5,3 3 4,0-4 1,1 3 4,-1-6-4,0 6 1,0-5-6,3-2 10,-5 4-5,5-4 4,0 8-5,0-8-2,0 0-3,0 0 8,0 0-2,0 0 4,5 2-12,-5-2 6,0 0 3,23-8-5,-15 3 2,3 2 2,1-5-3,-1 1 2,-3 3 7,1-1-7,-1 0 6,0 0 1,-2 0 0,2 2 5,-5 1 3,3-3-4,-6 5 5,6-3-2,-6 3-1,5-2-5,-5 2 1,0 0 0,6-6-4,-6 6 3,0 0-5,0 0-6,0 0-7,0 0-13,-9 16-25,4-9-27,-1 1-34,0-2-108,1 5-259,2 1 76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2:49.3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5A8C31-3FD2-45FA-B925-9308E088FE65}" emma:medium="tactile" emma:mode="ink">
          <msink:context xmlns:msink="http://schemas.microsoft.com/ink/2010/main" type="writingRegion" rotatedBoundingBox="23618,8271 25172,8003 25266,8548 23712,8816"/>
        </emma:interpretation>
      </emma:emma>
    </inkml:annotationXML>
    <inkml:traceGroup>
      <inkml:annotationXML>
        <emma:emma xmlns:emma="http://www.w3.org/2003/04/emma" version="1.0">
          <emma:interpretation id="{5351ED41-7F72-4565-AF2E-6D679408DAFF}" emma:medium="tactile" emma:mode="ink">
            <msink:context xmlns:msink="http://schemas.microsoft.com/ink/2010/main" type="paragraph" rotatedBoundingBox="23618,8271 25172,8003 25266,8548 23712,8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B40B8-C81A-4757-A691-0D2DABB33526}" emma:medium="tactile" emma:mode="ink">
              <msink:context xmlns:msink="http://schemas.microsoft.com/ink/2010/main" type="line" rotatedBoundingBox="23618,8271 25172,8003 25266,8548 23712,8816"/>
            </emma:interpretation>
          </emma:emma>
        </inkml:annotationXML>
        <inkml:traceGroup>
          <inkml:annotationXML>
            <emma:emma xmlns:emma="http://www.w3.org/2003/04/emma" version="1.0">
              <emma:interpretation id="{D7B12FD8-E42E-481C-ABBB-AD0AC156D8CF}" emma:medium="tactile" emma:mode="ink">
                <msink:context xmlns:msink="http://schemas.microsoft.com/ink/2010/main" type="inkWord" rotatedBoundingBox="23618,8271 25172,8003 25266,8548 23712,8816">
                  <msink:destinationLink direction="with" ref="{2B58E30C-F000-4A14-8813-38466F44F4B9}"/>
                </msink:context>
              </emma:interpretation>
            </emma:emma>
          </inkml:annotationXML>
          <inkml:trace contextRef="#ctx0" brushRef="#br0">337 142 226,'0'0'61,"0"0"-12,0 0-9,0 0 5,0 0-9,0 0 3,0 0-9,0 0 3,-8-15-12,5 11 0,0-2-2,1 1 2,-1-1 3,3 6-10,-6-8-9,3 2 16,1 2 0,-4-6-2,3 4-6,-3-4 13,1 5-2,-4-2-1,4-1 2,-1 4-8,1-2 2,-1-2 12,0 6 1,1-6-13,-1 6 12,1 0 5,-4-2-11,1 0 0,-1 1-8,9 3-16,-14 0 13,3 3-2,3-3-4,-2 4 2,-2-4 2,1 6-4,-3-2 15,6 2-16,-6 2-1,-3 2-6,3 2 2,3-2-3,-1 0 2,4 0 3,0 0 0,2 0-3,-3 3 4,7-3 1,-4 0-6,0-1-5,4 5 14,-1-4-15,3 0 5,0 0 6,0 0-5,0 0-13,0 0 14,0 0 1,3 0-6,-1-2 6,1-1 4,-3-2 2,3 0-8,0 0 4,2 0 2,-2-2-4,3-2-6,0 2-2,-6-3 4,8 4 13,-8-4-14,14 0-3,-14 0 3,20-7 2,-9 6-13,-3-4 10,4 0-7,-1-3 14,0 1-14,0-1 3,0 1 13,2-5-6,-2-3-6,1 6 7,-4 0-6,0-2-3,-2 3 1,2 0 3,-2 0 4,0 0 8,-1 0-6,1 1 0,0-1 10,-4 3-8,1 0-2,3 0 10,-3 1-6,-3 4 4,2-6-1,-2 6 2,6-4-1,-6 4-6,3-6 8,-3 6-13,3-2 9,-3 2 3,0 0-6,0 0 4,0 0-1,0 0-8,0 18 3,0-9 6,-3 1-7,3 0 2,-3 3 2,0 7-4,0 3 0,-2-2 1,2 3 3,0-5-5,-2 3-5,5 3 3,-6-6-4,3-3-5,3 1-7,-3-5-9,1 0-19,2-4-6,0-1-10,0 4-15,0-7-43,0-4-142,0 4 43</inkml:trace>
          <inkml:trace contextRef="#ctx0" brushRef="#br0" timeOffset="378.708">485 14 233,'0'0'84,"0"0"-8,0 0-6,0 0-17,0 0-6,0 0-5,0 0 3,-14 10-7,14-10-11,0 0-1,0 0-1,0 0 0,0 0 6,0 0-1,0 0-9,0 0 2,0 0 13,0 0-8,17 4-8,-17-4-8,11 0 11,-11 0-3,17-4-4,-6 4 1,0-2-8,0 2 0,-1-2-7,1 2 7,1-4-5,10 0-6,-5 4-1,-3 0-7,0-2 5,-3 2-6,-2 0-14,-9 0 9,14 0-6,-9 2 2,-5-2-1,6 2-4,-3 4 6,-3-6-10,5 4-3,-5-4 0,0 10-5,-2-6 4,-1 8 1,-3-5 3,1 1-9,-1 1-5,0 1 7,1-2-23,-4 6-67,4-8 22</inkml:trace>
          <inkml:trace contextRef="#ctx0" brushRef="#br0" timeOffset="582.3538">582 209 282,'0'7'-13,"-3"-5"-15,3-2 55,-3 6-8,3-6 5,-3 4-2,3-4 11,0 0 1,-3 6-4,3-6 1,0 0-3,0 0 5,0 0 4,0 0-6,0 0 6,0 0 0,0 0-4,0 0 9,0 0-10,0 0 4,0 0 1,0 0-3,0 0-8,0 0-2,0 0-6,0 0-1,0 0 7,0 0-4,23-8-10,-23 8 0,6-2-5,-6 2 12,5-4-7,-5 4-4,6-2 11,-6 2-21,11-2 2,-5 2-7,-6 0-2,11-7-14,-8 7 1,-3 0-8,11-3-14,-5 0-14,-1 0-40,-5 3-120,11-5 38</inkml:trace>
          <inkml:trace contextRef="#ctx0" brushRef="#br0" timeOffset="914.2329">757 106 221,'0'0'68,"0"0"-10,0 0 3,0 0-11,0 0-3,0 0-13,0 0 4,0 0-2,0 0 4,0 0-2,0 0 1,0 0-3,0 0-3,0 0-2,31-4 5,-22 2-15,-1 0 0,3-4-6,0 4 1,1 0 3,-1-2-11,0 0 1,0 2-7,-2-2-3,2 2-15,-3 2-15,1-2-2,-1-1-7,1 1-16,-9 2-35,11 0-106,-5-3 34</inkml:trace>
          <inkml:trace contextRef="#ctx0" brushRef="#br0" timeOffset="1416.2526">1204-122 325,'0'-7'104,"0"7"-17,0 0-6,0 0-10,3-5-12,-3 5 8,0 0-9,0 0 9,0 0-11,0 0 4,0 0 1,0 0-11,0 0-4,0 0 3,0 0-3,0 0-16,-20 10 3,17-6-3,-5 2-1,5 0-3,-3 0 8,1 2-15,2 0 0,-3-1-5,5-1 3,-5 1-11,3 1-3,-2-4 6,2 4-1,3-2-3,-3 0 4,3 0-11,-3 1-7,3-4 23,0-3-11,0 13 10,0-9-13,3 1 1,0 3-2,0 2 3,-3-4 5,3-2-7,-1 2 5,1-2 3,3 1-20,-5-2 12,8 4 4,-1-2 0,-2-2-15,-1 2 14,4-1 6,-1 2-19,-2-2 15,2 2 3,-2-4-5,-1 4 0,4-2-3,-6 0 0,2 0 4,-2-2-1,3 3 4,-1 3 1,-2-3-3,3 0-3,-3 0 3,-3-1-1,2 8-10,-2-4 13,3-4-4,-3 6 3,0 0-1,-3 0-8,1 0-3,-4 0-2,0 0-5,-2 0-10,2 0-4,-2 0-14,-6 5-5,3-2-7,-1-3-16,1 0-13,0-5-10,2 2-60,1-2-177,-2-2 52</inkml:trace>
          <inkml:trace contextRef="#ctx0" brushRef="#br0" timeOffset="1666.5873">1207-186 264,'8'-6'86,"0"-1"-15,4 2-9,-1 0-13,9-5 4,-1-1-10,4 3 4,-1-2-9,2 0 0,-2 6-13,1-3-10,-3-1-5,-1 0-2,-2 6-8,0-3-10,-9 5-13,4-2-11,-4 2-9,-8 0-33,11 2-89,-8 3 31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0:38.64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3C282A-653B-4E2F-983E-C89BC73A2416}" emma:medium="tactile" emma:mode="ink">
          <msink:context xmlns:msink="http://schemas.microsoft.com/ink/2010/main" type="writingRegion" rotatedBoundingBox="18641,12822 19695,14880 18981,15246 17927,13187"/>
        </emma:interpretation>
      </emma:emma>
    </inkml:annotationXML>
    <inkml:traceGroup>
      <inkml:annotationXML>
        <emma:emma xmlns:emma="http://www.w3.org/2003/04/emma" version="1.0">
          <emma:interpretation id="{B16F3579-80CE-4FEC-8F61-D358282E4C40}" emma:medium="tactile" emma:mode="ink">
            <msink:context xmlns:msink="http://schemas.microsoft.com/ink/2010/main" type="paragraph" rotatedBoundingBox="18641,12822 19695,14880 18981,15246 17927,13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E6901-2EF9-4DCB-A1F7-B0F7FCAE466B}" emma:medium="tactile" emma:mode="ink">
              <msink:context xmlns:msink="http://schemas.microsoft.com/ink/2010/main" type="line" rotatedBoundingBox="18641,12822 19695,14880 18981,15246 17927,13187"/>
            </emma:interpretation>
          </emma:emma>
        </inkml:annotationXML>
        <inkml:traceGroup>
          <inkml:annotationXML>
            <emma:emma xmlns:emma="http://www.w3.org/2003/04/emma" version="1.0">
              <emma:interpretation id="{3D805CC0-FA5A-4BC5-BF0F-07543BF51876}" emma:medium="tactile" emma:mode="ink">
                <msink:context xmlns:msink="http://schemas.microsoft.com/ink/2010/main" type="inkWord" rotatedBoundingBox="18489,12900 18655,13225 18285,13414 18119,13089"/>
              </emma:interpretation>
            </emma:emma>
          </inkml:annotationXML>
          <inkml:trace contextRef="#ctx0" brushRef="#br0">8753 2191 321,'0'0'100,"-5"2"7,5-2-20,0 0-3,-6 6-24,6-6-3,-3 4 0,3-4-8,0 0 1,-8 3-8,8-3 3,0 0-11,0 0 10,0 0-8,0 0-4,0 0-4,0 0 6,-11 0-6,11 0-8,0 0 8,0 0-14,0 0 2,-6-7 1,6 7-4,0 0-5,-3-6-7,3 6 15,0-8-9,0 8-3,0 0 4,3-8-4,0 2 4,0 0-8,0 4-3,-1-5 5,7 1 0,-1-3 3,-2 1-12,-1 4 4,1-2 4,0 0 1,-1 2-4,1-2 9,0 2-14,-4 2 11,4-4-1,-6 6-3,8-2 3,-8 2-9,6-5 9,-6 5-3,0 0 14,0 0-2,0 0-1,0 0 7,8 7-7,-8-7 9,0 6-2,0-6 1,-2 12-1,-1-2 0,0 0 10,-3 0-15,1 1 2,-4 8 0,-2-1-6,-3 0 4,3-1-3,-3 0-2,0 1 2,0-3 1,0 3 3,0-3-3,-3 1-3,3-2 2,-3-1-9,6-1 4,-2-1-1,5-5 2,-4 2 3,4 0-2,0-4 1,-4 2-1,4-1 0,2 0 3,-2-2-8,2-1 8,6-2-4,-8 2-10,8-2 2,0 0 0,0 0-5,-11-4 1,11 4-9,0-6 4,0 6 7,2-9 5,4 3-9,-3-4 4,2 6-6,1-2-3,0-2 8,2 1 0,-2 2 0,2 0 4,1-2-2,-1 1-4,0 2-1,-2-2 5,0 4 0,-1 0 3,1 0-8,-1-2 5,-5 4-7,7-2 8,-1 0-5,-6 2 5,0 0-3,17 2 2,-11 0-2,-6-2 2,8 4-1,-2 0 0,-1-2 1,1 6 5,-1-3-1,4 3-3,-6-1-1,2 3 6,1 0-3,0-2 3,-1 2-3,-2-2 3,3 1 2,-4-1-7,4-1-4,-3 3 5,2-2 1,-2 0 2,0-2 6,0-2-5,0 0 4,-3-4-5,2 6-3,1-1 7,-3-5 9,6 4-10,-6-4-5,5 4-4,1-4-17,-6 0-2,11 2-18,-11-2-15,17 0-12,-8-2-10,-2-2-20,4 4-73,-3-2-205,1-3 63</inkml:trace>
        </inkml:traceGroup>
        <inkml:traceGroup>
          <inkml:annotationXML>
            <emma:emma xmlns:emma="http://www.w3.org/2003/04/emma" version="1.0">
              <emma:interpretation id="{91F9E35D-E008-4B53-83DD-69A09E565B60}" emma:medium="tactile" emma:mode="ink">
                <msink:context xmlns:msink="http://schemas.microsoft.com/ink/2010/main" type="inkWord" rotatedBoundingBox="18990,13504 19695,14880 18981,15246 18276,13869"/>
              </emma:interpretation>
            </emma:emma>
          </inkml:annotationXML>
          <inkml:trace contextRef="#ctx0" brushRef="#br0" timeOffset="48556.0925">8692 3224 284,'0'0'91,"0"0"-3,0 0-3,0 0-13,0 0 2,0 0-9,0 0 0,0 0-6,0 0 1,-9 4-3,9-4-5,0 0-2,0 0-6,0 0 0,0 0-1,0 0-6,0 0 2,0 0-9,0 0-5,0 0 1,0 0-4,0 0-16,0 0 10,0 0 1,17-12-5,-11 9 3,2-1 3,1-2-10,-4 4 3,6-5-4,1 1-3,-1-4-5,0 4 11,0 0-1,1 0 0,4-3 6,0-1-17,-2-1 4,-3 5 3,3 0-7,-3-2 4,1 2-1,2 2-3,-6 0 9,3-4-7,1 3 0,-4 0-3,0 0-14,1 0 9,-4 2-2,1 1-4,0-2-2,-1 4-3,-5 0-3,9-7-7,-6 5-5,-3 2-7,8-6 3,-8 6-22,6-2-4,-6 2-6,0 0-70,0 0-164,2-2 50</inkml:trace>
          <inkml:trace contextRef="#ctx0" brushRef="#br0" timeOffset="49004.674">8887 2923 258,'-6'-9'117,"6"9"-23,0 0-8,0 0-14,-5-2-8,5 2 0,0 0-7,0 0-10,0 0 0,0 0-3,0 0-10,0 0-7,0 0 7,0 0-4,16 0 0,-16 0 7,0 0-10,17 0-3,-17 0 3,14 0 0,-5 0-10,2 0 6,0 0-8,-2 0 7,-4 2 3,7-2-14,-12 0 2,16 0-6,-7 0 15,-9 0-11,10 2-1,-10-2 1,11 0-5,-11 0 1,8 4-2,-8-4-10,9 0 12,-9 0 4,0 0-7,11 0 0,-11 0 1,0 0 4,6 0-5,-6 0-4,0 0 6,0 0 0,11 0-9,-11 0 16,0 0-13,3 4 11,-3-4-1,0 0-2,2 8 0,-2-8-1,0 7-3,-2-1 1,-1-1 2,3-1-1,-3 7 3,-3-3-5,4 1-1,-4 1 2,0-2 2,3-1 0,-2 4 1,-1-1-1,1-2-21,-1 4-14,0-1-30,1-2-31,1 3-94,-2-2-219,-2 0 65</inkml:trace>
          <inkml:trace contextRef="#ctx0" brushRef="#br0" timeOffset="46814.0955">9161 3430 251,'0'0'137,"0"0"-6,-6-4-19,6 4-5,0 0-11,0 0-2,-3-4-10,3 4 1,0 0-11,-5-7-11,5 7-1,0 0-2,0 0-7,0 0-10,-3-3 1,3 3-6,0 0-6,0 0-4,0 0-6,0 0-2,0 0-2,0 0 0,0 0-2,0 0-3,0 0 1,0 0-3,0 0-1,0 0 5,0 0-10,0 0-1,-11 10 7,11-10-3,0 8-7,0 0 4,0-2 4,0 4-3,2 1 2,1-1-14,-3 0 11,0-1 0,3 5-1,0-5 0,-3 2 2,3-2-2,-1 4-3,1-3 4,0-2-8,0 4-11,0-2-2,2-2-7,-2 2-10,3 0-14,-4-2-1,1 0-18,0-1-20,0 4-1,0-5-11,0-1-68,-1 0-196,-2 0 58</inkml:trace>
          <inkml:trace contextRef="#ctx0" brushRef="#br0" timeOffset="47608.53">9447 3615 260,'0'0'90,"0"0"-4,0 0-17,0 0-8,-20-2 4,20 2-8,0 0 5,0 0-4,0 0 4,-11 0-18,11 0-6,0 0 2,0 0-3,0 0-3,-5-5 8,5 5-11,0 0-11,-6-3-1,6 3-3,0 0-5,0 0 0,3-7-5,-3 7 4,3-8 0,2 3 0,-2 0 2,3-1-3,2-2-2,-2 4-1,-1-3-4,4 2-1,-4 0 3,4 0 1,-4 0-1,4 0-1,-1 1 1,1 0-5,-1-1 9,-2 4 2,-1-3-1,4 2-4,-9 2 3,8 0 1,-8 0 1,0 0-5,14 2 3,-11 2-1,-3-4 7,3 6 5,0 0 2,-6 1 1,0 3 1,0 3-3,-2 5 3,-4-1 2,1 3-7,-4 1 5,1-2-4,3 1-2,-9-3 0,3 6 0,3-2 2,-3-4-8,2 4 2,-2-4-5,-1-2-1,4 3 4,-3-7 1,5 1-3,-2-1-5,5 0-3,-2-4 7,2 1-3,1-1 7,-1 1-4,0-5 1,4 2 2,-4-1-5,3-4-2,3 0 4,-5 8 1,5-8-19,-3 2 16,3-2-1,0 0-3,0 0-4,0 0-6,0 0 6,0 0-7,0 0 6,8-11-5,-8 11 1,9-8 3,-4 5-8,-2-1 8,3 0 7,-1 2-7,-5 2-2,6-5 1,-6 5 6,8-3-7,-8 3 3,6-5-4,-6 5-2,0 0 2,8 0 3,-8 0-5,0 0 8,0 0-3,12 5 1,-10-2 2,-2-3 2,6 5-2,0-1 3,-1 5-2,1-4 0,-3-1 0,1 4-1,-1 2 1,5-3 6,-2 4-5,-1-5 2,1 4-6,0-3 3,-1 2-6,1-1 12,2-1 5,-5 1-14,3-3 4,-1 3-3,1-4 4,0-2 0,-1 4 3,1-4 4,-1 0-6,1-2-11,5 4 6,0-4-9,1 0-16,-1-4-14,3 0-6,6-2-14,-2-3-16,2 1-11,-1-2-17,-2-2-56,0-3-192,-3 1 58</inkml:trace>
          <inkml:trace contextRef="#ctx0" brushRef="#br0" timeOffset="156819.067">9642 3372 240,'0'-8'42,"0"8"-2,0 0-3,0 0 0,0 0 8,0 0-7,3-4-5,-3 4 1,0 0-3,0 0-7,0 0 10,0 0 5,0-6-19,0 6 0,0 0 9,0 0-13,0 0 15,0 0-5,0 0-1,0 0-6,0 0-2,0 0-1,0 0 4,0 0-8,0 0-1,0 0 0,0 0 4,0 0-8,0-7-2,0 7 1,0 0-1,0 0 2,0 0-9,0 0 8,0 0-12,0 0-3,0 0 7,0 0-8,0 0 7,0 0-5,0 0 10,0 0-6,-8 15 4,5-7 7,0-2-4,-5 6-3,5-6 4,-3 5 0,1-1 2,-2 1-4,1 1 1,-5 4 3,-1 2 4,1 0-9,-3 0-1,3 0 5,-3-1 7,0 2-6,3-3 0,-1 4-2,1-3-3,-3 2 8,0 0 2,3-1-2,0 1-4,-1-4-3,0 4 3,0-4-1,1 0-3,3-4 8,-1 1 1,1-3-4,2-1 0,1 2-4,-1 0 15,-2-2-15,2 2-1,0-2-2,1 0 9,-1 0-2,1-2-8,-1 1 3,3-2 3,-2 0-1,5-1 3,-3 0-6,0 0 3,3-4 5,-3 6-4,3-6 1,-5 8-1,5-8 0,-3 3 10,3-3-17,0 0 4,-3 1 7,3-1-12,0 0 8,0 0 1,0 0-9,0 0 3,0 0-2,0 0 2,0 0 5,0 0-2,0 0-4,0 0 9,0 0-3,0 0-13,0 0 4,0 0 5,0 0-1,0 0 4,0 0-13,0 0 18,0 0 1,0 0-4,0 0-8,0 0 18,0 0-14,0 0-5,0 0 4,11-12-6,-11 12 11,0 0-6,0 0-3,0 0 3,3-4 1,-3 4 2,0 0 0,0 0-5,0 0 2,0 0-6,0 0 0,0 0-4,3-2 7,-3 2 0,0 0-5,0 0 0,0 0 7,0 0-3,0 0 1,0 0 5,0 0-10,0 0 5,0 0 3,0 0 1,19 6 2,-16-6-2,-3 0 1,9 4-3,-4 0 7,1-1-4,0-2-3,-1-1 2,4 3-3,-4 1 6,6-3-8,-2 1 11,2 1-2,0-3 0,2 2 4,-5-2-7,6-2 3,-2 2-2,2 0-2,-3-3-1,11 3 4,-5-2 2,-3 2-5,0-5 14,0 5-14,-2-3 9,-4 3-6,3-1-3,-5-2 7,5-2-6,-2 2-2,-2-1-3,-2 4 10,4-2-3,-1 0-4,-2 0-2,2-2 4,-5 3 1,-3 1 1,11-5-5,-8 0 7,3 2-9,5 1 0,-8-3 0,5-1 1,0 4 7,1-4-18,-1-1 22,-2-1-12,-1 0-4,4 5-1,-1-5 4,1 1 2,-4 1 0,1-1 8,0-1-11,2 2 6,-2-1-2,-4 3 9,4-7-8,0 8 2,-4-1 4,0-1-2,1 2 5,-3 3-6,5-7 10,-2 5 6,-3 2-3,3-6-8,-3 6 2,3-2-11,-3 2 10,0 0 3,0 0-2,0 0-2,0 0-3,0 0 0,-11 13 10,5-3 0,-1-4 3,-7 11-8,-3 0-3,3 3 5,-14 11-5,8-9 0,3-1 1,3 1 14,-11 7-14,3 2-4,2-4 3,4-4 5,2-5-5,-2 2-5,2 0 6,-3 2-5,3-2-3,0 3 2,2-6 8,-2 3-12,0 3 8,3-8-3,3 1-3,-1-4 9,4 1-9,-1-3 5,-2-5-3,2 7 4,5-8-7,-5 4 13,3-2-3,0 0-2,0-2-6,1-2 7,2-2-7,0 0 6,-3 6-7,3-6 4,0 0-4,0 0 3,14-12-2,-7 4 4,-1-4-12,10-4 4,-2-2 7,3 0-8,9-12 3,-4 6-3,6-4-5,-3 0 12,1-2-4,-8 10-13,-1 0 13,-6 3 7,6-2-10,-6 4 8,-2 3-2,-1-1 8,-2 5 6,-1 0 4,1 2-2,-3 0 1,-1 2-5,1-2 4,0 4 0,-3 2-5,0 0 0,3-5-8,-3 5 7,0 0-3,0 0 1,-11 17-7,2-7 5,-5 7-1,0 2 6,0 1-10,0 1 5,-8 11-5,6-5 2,-1-4 0,3-3-3,0-1 4,0 5-1,0-4-9,6-2-3,-6 2-11,2-3-9,4 6-9,-3-5-9,2-4-19,4 1-15,-4-2-15,4-1-74,-1-4-199,0 0 59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2:51.27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030DA7-A35F-4B23-8FC0-B96726604509}" emma:medium="tactile" emma:mode="ink">
          <msink:context xmlns:msink="http://schemas.microsoft.com/ink/2010/main" type="inkDrawing" rotatedBoundingBox="14924,15913 17067,14357 18231,15959 16087,17516" hotPoints="17587,15981 16458,17110 15328,15981 16458,14851" semanticType="enclosure" shapeName="Circle"/>
        </emma:interpretation>
      </emma:emma>
    </inkml:annotationXML>
    <inkml:trace contextRef="#ctx0" brushRef="#br0">622 346 273,'0'0'59,"0"0"-10,0 0-1,-11 4-8,11-4-4,0 0-5,0 0-1,-6 1-4,6-1-3,0 0 0,0 0 2,0 0-2,0 0-3,0 0 1,0 0-2,0 0 1,0 0-6,-11 0 1,11 0-5,0 0 6,0 0-3,0 0 4,0 0 1,0 0 14,0 0-18,0 0 5,0 0-3,0 0-1,0 0-4,0 0 0,0 0-3,0 0 11,0 0-12,0 0-4,0 0 10,0 0 2,0 0-5,0 0-5,-9-5 1,9 5 3,0 0-3,0 0-2,0 0 6,0 0-7,0 0 13,0 0-16,3-7 10,-3 7-2,3-7-7,0 0 2,0 3 14,2-4-17,-2 1 2,5-3 0,-2 0-10,0 0 5,2-2 3,-2 1 3,5-7-2,0 1 4,0-4-5,1 4 2,-1 0-4,-1 0 34,1-4 0,-5 6-2,2 0-6,-5 4-6,2-1 9,-2 1-8,0 2-3,0 2 10,-3-1-3,0-2-2,0 7-3,0-3-3,0 0 4,0 6-6,-6-8-4,3 4 0,3 4-5,-11 0 13,11 0-13,-20 1 1,8 6-4,-11-1 4,4 7-10,-1 2 3,-2-3 9,-1 3 1,3 0-5,-5 16 3,-3-2-8,10-8 2,1-1 2,6-1-1,0 0 1,-1-1-8,4 1 9,-1 3-2,7-3 6,-7 1-10,6-5 11,1 0-8,2-2 3,0 7-1,0-3 0,2-4 0,1-1-2,-3-1 12,6-5-7,-3 4-1,-1-2 0,1 0-2,0 0 3,3-3-1,-1 3-6,1-1 0,-3-2-2,2 0 1,4-1-9,-1-2 15,1 5-9,-4-2 3,4-3-2,-4 0-1,0 0 4,-5-2 0,11 4 6,-6-4 0,-5 0-6,9 2 5,-9-2 2,8 0-1,-8 0-6,0 0 2,11 0-1,-11 0 6,0 0-1,0 0-4,12 0 7,-12 0-2,0 0 8,0 0-1,2-6-5,-2 6 4,0 0 0,0 0-3,0-4-5,0 4 6,0 0-2,0 0-5,0 0 5,-8-7-5,8 7 4,-8-3-5,2-1-1,6 4 3,-20 4-2,9-4-5,-2 4 9,2 0 0,-11 6-5,-1 0 4,-2 2-1,-9 10-3,6-4-1,-3 5 3,2 2-4,-8-3 2,15 1-3,-9 4 3,3 1 0,5-2-1,-5 2-2,9-6 3,1-2 0,3-2-4,1 0 9,0-1-3,0 0-5,6 1 12,-1-3-9,1 3-6,2-2 6,4-1 4,2-4-8,-3 0 8,3-2 1,3 4 1,-1-5-3,4 2-3,2 0 6,9 2-2,0-2 5,0-2-7,6 2 7,3-9-11,13 7 4,4-1 6,4-7-6,-5 0 2,2 0 5,1-4-5,3 0 1,-3-3 0,-5 3-6,0 2 8,2-6-9,-6 3-7,-10 3-6,-1-3-12,-1 2-19,1 3-17,-3-2-18,-5 2-16,0 0-14,-3 2-62,-3-2-205,1 0 61</inkml:trace>
    <inkml:trace contextRef="#ctx0" brushRef="#br0" timeOffset="1050.236">1400-157 261,'-9'-12'101,"4"5"-19,-1-1-4,-2 0-6,2 0-5,-2 0-1,2 4-3,-2-3-12,2 2-5,-3 0 9,1-3-3,0-1-6,-1 3-4,-1-2-4,-9-4 2,2 2-4,-3 0-4,1 0-2,-4 0 12,1 2-17,-1-2 2,1 2-8,-1 0 0,2 2-6,-4-2 2,0 1-9,-3 1 14,2 1-11,-2 1 6,-14 2-3,1-2-4,-1 4 0,-3 0-5,3 4 0,1 0 9,-3 1-1,1 3-6,-2 4 1,3 1 0,2-3-1,-2 2-3,2 6 1,4 0-5,-1 2 10,5-2 0,-5 4-3,4 0 3,5-4-5,-6 5 1,-3 2-2,5 0 1,-2 0 0,1 1-2,-1-2 5,3 2-8,-3 4 3,5-3-1,-2 2 1,6-8 2,-9 4 1,6 5 3,3-9 1,5-1-1,0-5-2,-6 12-1,6-5 5,3 3-3,0-6 2,3 1 0,-5 15-8,2-7 4,6-3 0,2-5-1,-8 18 4,6-8-6,0 4 3,5-5 1,3-2-5,-4 11 4,5-6-1,2 7-3,-3-2 6,3 1 1,0-4-7,0 4 0,3-8-1,-3-2 0,2-2-5,1-4 5,1 16 3,-1-8 3,0-2-3,3-6 0,2 16-4,-5-11 1,5-1 2,1-3 3,-4-1-8,4-2 6,-1-1 3,1 2 1,2 2-8,0-3 10,3-2-3,0-1-1,6 3 2,11 5-2,1 0-1,-7-10 4,1 3-3,10 5-4,1-3 4,-7-7-5,8 1 1,-7 0 9,14-3 0,3-1-9,0 1 4,-5-1 1,2-4 2,6 0-4,-1 3 0,-1-2-2,-1-5 3,3 3-1,-6-3-2,4-2 4,-2 6-2,1-4-3,3-2-2,-8-2-2,-1 2 8,3-4-8,0 0 9,-5-1-2,3-1-2,-4 0-4,-2-2 6,2-2-2,-5 0-2,-7 2-8,-5-2 11,17-1-1,-8-6 4,-3 5-13,6-6 12,-3 1-1,-10 2-6,1 1 8,1 0-5,-3-1 3,-1-6-8,-2 3 7,14-6 2,0-4-4,-11 4 3,-2 1-3,-4 1-1,8-12 6,-5 1-6,3-2-2,2 2 7,-5-1-1,6-8-2,-7 7 4,1-6-8,2-2 6,3 1-4,-2-7 1,2 4-1,-2-3 6,-1 6-9,4-6-6,-1 0 5,-2 1 0,0-1-1,-5 3-4,-1-1 4,0 6-4,-3-6 11,1 4-2,-12 0-1,3-2-23,-3-1 24,-3 5-1,-6-3-5,-2 6 6,-6-1-4,0-4 0,-4 4 5,-4 0-5,-3-2 7,-6 8-18,-5-1 14,2 2-3,-1 7 3,-6 1-20,-4 2-8,0 11-20,2 2-14,-5 12-19,-5 2-16,-30 12-77,-1 3-204,6 8 61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9:14.3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</inkml:brush>
  </inkml:definitions>
  <inkml:traceGroup>
    <inkml:annotationXML>
      <emma:emma xmlns:emma="http://www.w3.org/2003/04/emma" version="1.0">
        <emma:interpretation id="{60F287BD-F707-449B-A997-BDA683E8FD9D}" emma:medium="tactile" emma:mode="ink">
          <msink:context xmlns:msink="http://schemas.microsoft.com/ink/2010/main" type="writingRegion" rotatedBoundingBox="7439,10087 25031,9871 25117,16820 7525,17037"/>
        </emma:interpretation>
      </emma:emma>
    </inkml:annotationXML>
    <inkml:traceGroup>
      <inkml:annotationXML>
        <emma:emma xmlns:emma="http://www.w3.org/2003/04/emma" version="1.0">
          <emma:interpretation id="{6012C390-12E0-44DD-8C28-8AF157F220C9}" emma:medium="tactile" emma:mode="ink">
            <msink:context xmlns:msink="http://schemas.microsoft.com/ink/2010/main" type="paragraph" rotatedBoundingBox="9664,10060 25031,9871 25056,11856 9689,120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D25C65-C8CA-4433-98C6-70240E7554EB}" emma:medium="tactile" emma:mode="ink">
              <msink:context xmlns:msink="http://schemas.microsoft.com/ink/2010/main" type="line" rotatedBoundingBox="9664,10060 25031,9871 25056,11856 9689,12045"/>
            </emma:interpretation>
          </emma:emma>
        </inkml:annotationXML>
        <inkml:traceGroup>
          <inkml:annotationXML>
            <emma:emma xmlns:emma="http://www.w3.org/2003/04/emma" version="1.0">
              <emma:interpretation id="{166A958A-48AB-41FE-AC94-DE040CD0F2E4}" emma:medium="tactile" emma:mode="ink">
                <msink:context xmlns:msink="http://schemas.microsoft.com/ink/2010/main" type="inkWord" rotatedBoundingBox="9674,10817 13291,10773 13301,11555 9683,11600"/>
              </emma:interpretation>
            </emma:emma>
          </inkml:annotationXML>
          <inkml:trace contextRef="#ctx0" brushRef="#br0">363 205 266,'0'0'61,"0"0"-12,0 0-8,0 0-4,0 0-3,0 0-6,0 0 2,0 0-7,0 0-1,0 0 3,0 0-2,5 4-3,-5-4 4,0 0 7,0 0 4,0 0-6,0 0 0,0 0-5,0 0 0,0 0 5,0 0 5,0 0-5,0 0 5,0 0-10,0 0 5,0 0-11,0 0 0,0 0 3,0-13-10,0 13 2,0-10-2,-3 5 0,3 0-5,0-5 8,0-1-9,-2-1 7,2 0 7,-3 2 3,-3-3-12,3 3 6,1-1 0,-1 1-6,-3 1 3,3 2 5,1-4 1,-4 3 0,3 1-3,-1-1-1,1 4-4,0-2 3,1 1-7,-1 1-4,3 4 0,-6-8-4,6 8 0,-6 0-3,6 0 4,0 0 13,-19 8-16,10 0 0,-2-1 6,-6 10-3,0 4 0,1-5 4,-10 17-1,9-7-10,1-3 1,2-4 12,1 2-22,-1 1-2,3-2 6,-1 4 5,1-2-2,3-3-7,-3 2 10,2 1-6,1-2 12,-1-2-7,4 2 1,-1-4-5,0-4 3,1-3-3,5 2 2,-3-3-2,0-4-5,3 4 9,-3-6-12,1 4 16,2-6-4,0 8-7,0-8 6,2 4 2,-2-4 4,0 0-9,6 2 29,-6-2-20,0 0-12,17-4-3,-6-2 0,-2 2-5,13-4 8,-5-4-4,2 1 8,1-1 0,-4-3-2,3-1-2,-2 2 5,3-1-3,-1-1-3,1-1 5,-3 1 0,-3 1 11,0 0-1,0 1 7,-3-4-4,-2 3 1,2 7-1,-7 0 6,2 0-3,2-1-1,-2 3 5,-3 2 4,-1-2 0,1 2-4,-3 4 1,6-5-5,-3 2 18,-3 3-19,5-5-2,-5 5 2,3-5-5,-3 5-5,3-2 5,-3 2-6,0 0 4,0 0-5,0 0 4,0 0 4,0 0 1,0 0 1,0 0 2,-6 18-6,1-8 1,2-4-3,-3 9 2,1-7 8,-1 5-10,-2 7 1,-1-2 0,2-1-1,-1 4 2,-1-1 5,1-3-2,5 3-2,-3 1 7,4-3 1,-4 1-5,6-2-2,0-1-2,0-4-1,0 3 1,3-5 5,-3-2-5,3 5-3,2-3 5,-2-2-7,0-4 5,5 1-3,-2 0-2,2 0 2,-1-5-7,5 0 7,2-2-13,8-3-5,1-3-5,5 0-4,11-4-6,-8 0-9,-9-3 0,-1 4-52,21-7-115,-16 4 38</inkml:trace>
          <inkml:trace contextRef="#ctx0" brushRef="#br0" timeOffset="2206.2464">639 283 251,'0'0'49,"0"0"0,0 0-13,0 0 0,0 0 9,0 0-5,0 0-7,0 0 1,0 0-8,0 0-6,0 0 2,0 0-2,0 0-6,0 0 5,0 0-2,0 0-7,0 0-5,0 0 3,0 0 7,0 0-6,0 0-2,0 0-6,0 0-2,17 0 3,-17 0 1,0 0 5,9 4-7,-9-4-4,8 0 6,-8 0 5,11 2 0,-2-2 6,2 0-14,0 0 4,-1 0-5,1 2 4,0-4 0,3 2 0,9 2 2,-6-2-5,8-2 4,-5 2 9,-3-2-9,-1 2-1,-2 0 10,-2 0-11,0 0-4,-1 0-5,1 0 7,-4 0-2,-8 0-4,14 2-1,-5-2-6,-9 0 5,11 2-7,-11-2 5,8 0-1,-8 0-8,0 0 3,9 3-4,-9-3 0,3 3-10,-3-3-43,0 0-85,-3 7 27</inkml:trace>
          <inkml:trace contextRef="#ctx0" brushRef="#br0" timeOffset="2523.1081">645 508 214,'0'0'44,"0"0"1,0 0-7,0 0 0,0 0 6,0 0-1,0 0-6,0 0 2,17 4-14,-6-6 16,0 0-11,0 2 0,13-3-8,-7 0 5,0 1-1,-3-1-3,8 3-10,-2-2 7,-3 2-2,-3-2-6,-3 2 1,1 0-4,-1-2-3,3 2 1,-3 2-1,0-2-4,-4 0 9,4 0-1,-2 2-10,-1-2 6,1 0-10,-9 0-5,14 2 0,-9 1-8,-5-3-9,9 2 0,-9-2-12,11 0-9,-8 3-32,-3-3-93,0 0 30</inkml:trace>
          <inkml:trace contextRef="#ctx0" brushRef="#br0" timeOffset="2891.8387">1166 437 279,'0'0'57,"8"-2"-3,-8 2 1,0 0-8,0 0 1,0 0-1,0 0-8,11-3 2,-11 3-1,0 0-6,9 0 9,-4-3-18,-5 3 5,20-2-6,-9 0 8,1 0-9,2-2-16,8 0 14,-5 2-1,1-2-12,2 2 4,2 0 6,1-2-8,-6 2-2,2 0-14,-7 2-6,-1 0-5,0-2-9,-3 2-10,-8 0-14,14 0-9,-8 2-35,-6-2-109,9 0 36</inkml:trace>
          <inkml:trace contextRef="#ctx0" brushRef="#br0" timeOffset="3436.2217">1604 355 228,'5'-8'59,"1"0"-21,3 0 4,-4 1-10,4-1 2,-1-2-6,0 1 3,9-7-7,-6 4 8,4-6-6,-6 3-2,5 0-7,0-3 5,0 1 6,-5-1 2,2 5 5,-5-1-7,2 4 10,1 0 4,-4-1-15,1 4 9,-1-2 2,1-2-6,-3 4-2,2-4 15,-2 3-5,0-1-1,0 3 1,3-1 0,-6 2-7,2 1 2,-2-3-6,0 7-1,6-3-11,-6 3 7,3-7-12,-3 7-2,3-4-4,-3 4 0,0-5-2,0 5-1,0 0 3,0 0-21,0 0 17,0 0 5,0 0-1,0 0 3,-3 17-2,0-7-3,0 3-2,0 0 6,1 3-1,-4 6 4,-3 0-2,1 1-10,2-4 2,-2 4 6,2 0-15,-2-1 15,2-1-13,1 0 11,-4 3-4,1-4 6,2 2-1,-2-2-2,-1 1 2,4-2-1,-1 3-3,3-6 2,-2-1-1,-1-2-1,3-3 10,-1 0-14,1 4 7,-2-5-8,2 1 3,-3-2 1,3 1 11,1-1-14,-1 0 4,0-4 3,-3 4-8,4-6-4,2 6-7,0-8 0,-6 5-7,6-2-9,0-3 0,-3 7-5,3-7 1,-3 5-7,3-5 2,0 0-5,-2 5-9,2-5-17,0 0-8,0 0-48,0 0-147,0 0 46</inkml:trace>
          <inkml:trace contextRef="#ctx0" brushRef="#br0" timeOffset="4103.5772">2421 40 273,'0'0'94,"0"0"-16,0 0-8,0 0 5,-8 23-5,2-17-12,-2 4-2,-1-2-5,-5 11 11,0-4-10,0 0 4,0 0-10,-6 2 4,3 1-6,5-3-6,-8 3-1,1-3-4,2 2 4,-3 1-4,-2 0-6,5-1-7,0-2 4,0-1-8,0 0 4,3-2-1,1-2 2,2-3-14,3 1-1,-1-3 8,4 1-5,-1-2-5,1 2 7,-1-4-1,0 4-5,6-6 4,-5 4 6,2-2-8,3-2-1,0 0 2,-9 6-10,9-6 6,0 0-2,-2 2 7,2-2-7,0 0-6,0 0-3,-6 2 8,6-2 2,0 0-3,-3 6-7,3-6-4,0 0 7,0 0 0,0 0 0,0 0 5,0 0-7,0 0-3,0 0 9,0 0-1,0 0-4,0 0 6,0 0-5,0 0 0,14 5-1,-14-5-2,9 0-1,-4 2 6,-5-2-3,12 2 6,-7-2-12,4 3 8,-4 2 1,4-2-3,-1 1 12,0 2-4,2-2-5,-4 4-1,2-2 4,1 2-7,-1-4 4,1 3-4,-1-1 8,-2 1-8,2 3 3,1-2 1,-4 0-4,1-2 10,-3 2-13,-1-3-4,7 3-5,-4-3-7,-2 2-1,3-2-33,-3 0 10,-3-2-11,5 1-14,-5-4-64,3 4-163,0 0 50</inkml:trace>
          <inkml:trace contextRef="#ctx0" brushRef="#br0" timeOffset="4625.2652">2811 162 271,'0'-7'132,"0"7"-26,0 0-11,0 0-23,0 0 2,0 0-11,0 0 3,0 0-12,0 0-3,0 0-10,-8 23 6,2-15-5,-5 11-14,3-1-8,-1 0 26,4 5-17,-4-4-3,1 2 3,-1-1-2,1 3-8,0 2 1,2-2-3,0-1-2,-2 1-3,-1 14 10,5-9-12,-4-4 1,2-6 0,3 3-1,1-4-1,-1-1-3,3-4 17,-3 0-16,3-1-4,0-1 0,0 0 8,3-4 3,-3 3-11,3-3 1,-1-2 8,1 2 0,0-2-7,3-2 6,-1 1-9,-5-3 1,16 3-2,-8-9 1,6 4-1,9-6 1,-1-2 6,15-7-5,-1-1 1,1-7-5,-5 6 1,-1-5-1,2 1 2,1-4 1,-6 2-1,3-3-2,-4 1-1,-2 0 3,0-6 5,-2 2-5,-6-2-2,-3 6 5,-6 3 0,1 5 8,-7 0-3,1 3 10,-3 1 4,0 0 2,-5 2-2,-1 4-6,0-3 2,-8-2-4,0 4 2,-3 5-7,-5 3 0,-1 2-2,-2 2-11,-13 11-16,-1 1-3,0 9-33,-1-3-4,7 11-20,0 1-17,-6 6-96,5-3-229,-2 2 66</inkml:trace>
          <inkml:trace contextRef="#ctx0" brushRef="#br0" timeOffset="6862.1556">3615 401 241,'-3'8'65,"3"-8"-2,-3 10 7,0-4-17,3-2-6,-3 2 5,-2 1-6,-1 1-8,0-1 0,1 1 0,-4 2-3,4 2 3,-1-4-18,-2 2 2,-4 8-4,1 0-1,0-4 4,-3 1 3,3 3-4,0-1 1,1-1-4,-4-1-11,2 0-6,1 3-14,0-6-10,0 6-12,-1-6-13,4-1-55,0 0-120,-4 1 37</inkml:trace>
        </inkml:traceGroup>
        <inkml:traceGroup>
          <inkml:annotationXML>
            <emma:emma xmlns:emma="http://www.w3.org/2003/04/emma" version="1.0">
              <emma:interpretation id="{15800B61-6900-4AA7-A08A-870786034186}" emma:medium="tactile" emma:mode="ink">
                <msink:context xmlns:msink="http://schemas.microsoft.com/ink/2010/main" type="inkWord" rotatedBoundingBox="14048,10393 17490,10351 17505,11591 14064,11634"/>
              </emma:interpretation>
            </emma:emma>
          </inkml:annotationXML>
          <inkml:trace contextRef="#ctx0" brushRef="#br0" timeOffset="8138.2946">4882-201 209,'3'-5'64,"-3"5"-7,0 0-12,0 0 3,0 0-10,0 0 2,0 0-1,0 0-5,0 0 4,0 0 6,0 0-6,0 0 6,0 18-12,-3-14 7,1 1-7,-4 4-4,0 0 0,-1 1 3,-1 8 1,-6 3-10,0-5 3,-3-1-1,3 6-4,-3-2-3,-3 15-3,-5-4 2,5-8 2,4 2 2,-10 5-10,8-4 0,1-5-1,0 0 1,1 0 7,-1-4-4,0 0 11,3 3-20,-3-4 7,0 0-8,3-2 2,3-3 7,0-3-7,-1 0 3,5 1 2,-1-1-3,0-2 7,2 1-7,-3-2-2,1 2 12,2-4-10,-2 0 3,2-2-1,6 0-6,-11 4 0,11-4 10,0 0-22,-11-6 3,11 6-4,-3-8-2,0 4 16,3-2-13,-2-1 1,4-3-1,1 0-9,-3-1 5,6 1-2,-3 1 8,2-1-5,1 0-6,-1 2 17,-2-5-9,3 3 2,2 2-6,-2 2 3,2-5 19,-2 4-13,2-1-1,-2 3-5,0-1-2,1-1 4,1 5 1,-2-4-10,-1 4 3,4 2 11,-9 0-2,0 0-1,14 2 1,-9 2 2,1 0 3,-3 0 2,5 3-13,-2 0 8,-3 1 0,-1-1 8,4 1-5,0 5 2,-4-7-1,4 6 0,-3-1 4,0 2 5,2-3-4,1 0-11,0 0 9,-4 0 11,1 0-14,3 3 5,-3-3-2,2-3 0,1 7 0,-3-8 1,2 4-9,1 1 16,-1-3-11,-2-1 3,0 1 2,0-4-2,0 2-3,2-4 3,-2 4-3,0-4-2,0 2 12,2 0-8,-5-4-1,5 6 3,0-3 12,-5-3-15,11 0-1,-11 0 1,12 3-13,-12-3 25,16-6-10,-7 4-4,2-2 7,0-2-6,1-2 1,7-2 10,1-2-6,-3-3-5,2-2 11,-2 1-4,10-11 0,-7 4-6,-1-1 3,-5 8-5,12-18 4,-7 2-3,1 0-15,-6 4 11,6-4 4,-9 6 10,-3 1 4,1 1-15,-4 1 7,0-3-6,0 0 0,-2 4 2,-3-5-10,3 4 17,-6 1-5,3-1 3,-6-2 2,1 5 1,0-3 1,-6 3 2,0 0-14,-3 6 7,-3-4-3,0 0 2,-5 3 0,-1 0-4,4 5 0,-7-4 5,4 5-2,-2 4-2,-4-6-8,0 9 4,3-3 0,-3 3-4,5 0 7,-2 2-2,2 0 10,0 4 1,0-1-10,3 1-8,1 4 21,-1-3-18,6 3-3,0 0 8,6 0-4,-1 0-1,1-2 5,-1 4 1,-2-3-6,5 4 4,1-3 2,-4 2-3,7 0 1,-3 0 3,3 0-2,-4-1-1,3 2-6,3-1 5,0-1 4,0 2-2,0-1-4,3 0 16,0 0-12,0 0 0,2-2-1,-1 1 7,2 2 0,0-4-3,2 3 2,0-2-1,1-1-1,2 1 1,0 0-2,1-4 3,-1 1-5,0 1-5,14 1 2,-5-2-8,2 2-4,-2-2-1,1 3-2,2-6-8,-7 2-6,1-4-1,0 7-7,-3-7-5,0 1-6,0-1-4,0 7 0,-2-7-57,10 0-132,-2 0 41</inkml:trace>
          <inkml:trace contextRef="#ctx0" brushRef="#br0" timeOffset="8799.6503">5187 77 241,'0'0'109,"0"0"-17,0 0-8,-3 2-16,3-2 2,0 0-12,0 0-6,0 0-8,0 0-2,0 8-11,0-8 0,0 0 0,0 0-7,0 0-7,0 0 5,0 0-3,0 0 1,0 0-3,6 4-5,-6-4 8,0 0-5,11 0-2,-11 0-2,17 0 2,-6 0-7,3 0-4,7-4 9,-1 4-12,2 0 11,1-2-3,-1 2-7,-2 0 8,-3 0 0,-3 0 4,-3 2-14,0-2-2,1 4-2,-4-1 13,0-2-18,-3-1 4,-5 0-1,11 3 6,-8 2-2,0-2-3,-3-3-3,2 7-7,-2-2 1,-2 0 0,-4 3-2,-3-2-5,2 4 7,-9 5-4,-1-1-2,-3 1 1,0-1 9,-2 2-6,-3-1-1,2-2 2,4 2 10,-7-2-6,8-1 11,-2 0-5,6-4-4,0 2-1,3-5 0,3 2 1,-1-1 0,1-2 5,5 2 2,0-2 8,0 0 6,3-4-4,0 6 17,0-6-7,6 8 2,0-5 0,5-1 3,-3 4-8,6-4 1,6 3-1,2-3-2,-1-2 0,2 2 12,2 2-17,-2-4 2,2 2-2,-3 0-7,1 4-12,-1-4-13,1 0-10,-8 2-29,-1 0-44,-5-2-124,-1 2 40</inkml:trace>
          <inkml:trace contextRef="#ctx0" brushRef="#br0" timeOffset="15066.656">5722 367 260,'0'0'82,"0"0"-6,0 0-6,0 0-15,0 0-3,0 0 16,0 0-5,6-8-19,-6 8-1,0 0 0,8 0-2,-8 0-9,14-2 5,-3 0-9,1 2-7,-4 0-2,3-4 8,12 2-7,-1 0 1,-1 0-11,2-2 9,-1 4-2,1-2-7,-1-4-8,1 6-11,2-2-15,-6 2-4,1 0-19,-4 0-18,-2-2-53,0 4-139,-3-4 42</inkml:trace>
          <inkml:trace contextRef="#ctx0" brushRef="#br0" timeOffset="14758.1356">5826 141 255,'-3'-5'50,"3"5"-5,0 0-1,-3-8 0,3 3 0,0 5 0,0-7-13,0 7-3,0-8 0,0 8-6,3-10 10,-3 6-16,3-5 3,-3 0 0,3 1-6,-3-3 0,3 4 1,-1-3 1,1 0-3,3 3 1,-3 0-7,-1-8 3,3 7 0,0-3 4,1 1-9,-3 0 9,2 0-2,1-1-2,0 2-5,-1-4 3,4 4-2,2-9-4,3 6 11,-6 1-6,1 1 2,-4 3 2,1-1 9,0 3-20,-1-2 8,1 5-4,-3-4-6,2 3 2,-5 3-5,3-8 1,-3 8 0,6-1 8,-6 1 0,2-4-6,-2 4 0,0 0 0,0 0 2,0 0-4,0 0 7,0 0-4,0 0 5,12 5 3,-12-5-10,2 8 4,1-1 4,-3-3-2,3 0 10,0 4-11,-3-3 10,5 3-3,-5 2-4,3-1 2,0 3 10,-3-5-16,3 2 1,-3 1 4,3-2-3,-3 3 1,3 0 2,-1-3 4,-2 2-5,3 0 0,-3-2-7,0-1 2,3 1-2,-3-3 1,3 3 7,-6-4-3,6 1-2,-3 1 7,0-6 0,3 4-1,-3-4 2,2 8-1,-2-8-2,0 3 6,0-3-11,0 0 0,5 2 3,-5-2 0,0 0-1,0 0-1,16-6 9,-13 2-13,-3 4 5,14-7-2,-8 0 3,2-1 3,1 1-6,-4 1 9,4-2-4,-4 1-5,4-1 6,-4 2-1,1-3 8,0 4 7,-4-3 5,7 4 13,-6-4-12,0 3-3,-1 0 2,1 0-5,-3 5-3,3-5 0,0 0 7,-3 5-5,0 0-5,3-5-4,-3 5 1,2-4-9,-2 4 5,0 0-1,0 0-11,3-6 14,-3 6-4,0 0-1,0 0-3,0 0-1,0 0-3,0 0 7,-11 18-1,5-11-2,-2 3-4,-1-4 5,-5 16 2,0-3-3,6 2 7,-12 14-5,6-8 8,-3-5-12,-4 15 5,2-2-8,-4 0 7,1 2-2,-1 1-1,4-5-5,-4 4 13,4-1-6,-1-4 8,3 1-10,7-6-6,-4-3-1,3-5-8,0 2-1,-1-3 1,4-2-13,0 2 4,-1-3-5,4 0-7,-1-7-13,0 2-8,1-2-4,2-1-14,0-2-2,-3 0-46,4 0-142,-1-2 45</inkml:trace>
          <inkml:trace contextRef="#ctx0" brushRef="#br0" timeOffset="16164.2456">6480 384 248,'0'0'65,"0"5"-3,0-5-4,0 0-11,-3 8 11,3-4-8,-2 4-4,-4 0-1,3 2-6,0 0-3,-2 3-6,-6 4 1,1 3-5,1-2-2,-5 2 2,3 0-13,-3 3 12,3-3-4,-12 13-4,6-6-4,3-4-14,0-3-23,0 0-16,0-1-18,6-1-41,-3-3-117,-3 0 36</inkml:trace>
          <inkml:trace contextRef="#ctx0" brushRef="#br0" timeOffset="17233.4619">7334 116 269,'0'0'73,"0"-6"-3,0 6-12,0 0-15,0 0-1,0-7-5,0 7-6,0 0-5,0 0-8,0 0 9,0 0 2,0 0-9,0 0 0,0 0-4,0 0 14,0 0-2,-17 15 1,11-5 0,-8 5 1,3 4-3,-3-3-13,-3 2 0,-7 13 3,-1-2 1,3 4-8,-4-3 2,1 0 0,0 1-1,2-10 10,-2 10 0,-2 0-10,5-9 0,2-2-5,3-2 3,1 2-6,-4-6 1,6 2-5,-3-1-5,6-2-6,0-3-17,2-2-9,4-2-7,-1 0-14,0-1-6,1-1-40,2-1-122,3-3 40</inkml:trace>
          <inkml:trace contextRef="#ctx0" brushRef="#br0" timeOffset="16891.7591">7181 1 286,'0'0'83,"0"0"-5,0-6-16,0 6-9,0 0-11,0 0 3,0 0 4,0 0-21,0 0-4,0 0 1,0 0-6,0 0 7,0 0-12,0 0 0,0 0 1,0 0 1,0 0-4,0 0-6,0 0 8,0 0 5,3 22-7,-3-12 1,-3 11-2,3-6 7,-3 5-8,3-5 10,-3 5-9,0 3-10,1-1 8,2 1 5,0 2-7,-3 0-6,0 12 4,0-6 5,0-6 6,1 1-12,2-5 9,-3 2-5,0 3 2,0-7-1,3 4-2,0-7 2,-3 1-8,3-5 4,0-1-8,0-1-11,3 0-4,-3 0-10,0-6-8,0 2-8,0 1-6,3-4-7,-3-3-3,3 5-38,-3-5-113,5 2 35</inkml:trace>
          <inkml:trace contextRef="#ctx0" brushRef="#br0" timeOffset="17570.2893">7415 500 260,'0'8'104,"0"-1"-11,-2 3-17,2 0-7,-3 0 8,0 2-14,-3 9 4,4-6-8,-4 5-7,0-8-2,-2 6-9,5-5 5,-3 0-11,1-3-4,2-1-2,-3 2-1,4-2 1,-4 1 1,0 1-5,1-3-6,2 0 4,-3 2-10,3-6-15,1 0-13,-1 2-13,0-1-14,0-1-8,3-4-19,-3 6-12,3-6-43,0 0-147,0 0 44</inkml:trace>
          <inkml:trace contextRef="#ctx0" brushRef="#br0" timeOffset="18130.1576">7685 176 233,'0'0'73,"0"0"-3,6-3-10,-6 3-10,0 0 3,0 0-2,0 0-11,0 0-2,0 0-5,0 0 4,0 0-10,8 8 6,-8-8 2,6 2-7,-6-2 4,0 0-3,8 3 2,-5-1-10,-3-2 11,11 0-21,0 3 11,-2-1-5,-9-2 2,14 0-6,-3 3 0,-3-3-5,-2 0 6,0 3-2,-6-3-10,8 2 0,-8-2 5,8 4-1,-5 0 4,-3-4-3,3 2-1,0 2-2,-3-4 11,0 16-13,-6-9 5,1 6-5,-4-5-4,-8 6 8,3 2-4,-5-1-4,-1 0 4,0-1 8,1 0-3,-1-2-1,0 3 1,4-2-4,3-5-8,-1-2-2,5 2 8,-2 0-13,6-2 2,-1-2 9,0-2 4,1 4-2,-1-4-4,6 3 5,0-5-5,-3 5 8,3-5-3,0 0 6,6 8-12,-6-8 22,8 2-17,1 0-3,-4 2 5,7-4-6,-1 2-4,0 0 7,0-2 4,2 0-5,-2 0 12,0 2-13,1-2 0,-1 4-10,-3-2 2,1-2-13,-1 2-8,-2-2-9,-6 0-3,8 6-14,-8-6-67,3 4-146,-3-4 46</inkml:trace>
        </inkml:traceGroup>
        <inkml:traceGroup>
          <inkml:annotationXML>
            <emma:emma xmlns:emma="http://www.w3.org/2003/04/emma" version="1.0">
              <emma:interpretation id="{A293ED9C-CD1B-4E98-ADA7-FD073A7CBCAE}" emma:medium="tactile" emma:mode="ink">
                <msink:context xmlns:msink="http://schemas.microsoft.com/ink/2010/main" type="inkWord" rotatedBoundingBox="17913,10763 19288,10747 19302,11927 17928,11944"/>
              </emma:interpretation>
            </emma:emma>
          </inkml:annotationXML>
          <inkml:trace contextRef="#ctx0" brushRef="#br0" timeOffset="24186.2526">9133 106 246,'11'0'49,"-11"0"-20,0 0-1,0 0-1,0 0-1,0 0 2,0 0-8,0 0 0,0 0 0,0 0 5,0 0 7,0 0-8,11 0 3,-11 0 3,0 0-8,0 0 8,0 0 5,0 0-2,0 0-8,0 0 10,0 0-12,6-6-2,-6 6-3,2-2 0,-2 2 0,3-4-5,-3 4 2,3-7-2,-3 7 4,3-4-7,0 0 3,-1 1-4,1-4 3,-3 7 3,6-8-9,-6 2 4,3 1-12,0 0 21,-1 0 10,-2 5-15,3-6 7,0-1-12,-3 7 12,3-8 1,-3 5 5,0 3 2,3-8-3,-3 1 4,0 7-2,1-4-6,-1 4 1,0-4-5,0 4 7,0 0-4,0-8 1,0 8-3,0 0-15,0-5 9,0 5 2,0 0-6,0 0 5,0 0-1,0-6 1,0 6-2,0 0-6,0 0-2,0 0 8,0 0-9,-18 6 3,9 1-1,-2-1-1,3 1-9,-9 5 7,-3 6 7,0 0-7,4 2 6,-15 7 1,8-4-1,-1 10-2,-1-6-9,5-4 6,4-1 3,-7 11-1,6-6-1,0-6-1,6-1-6,3-3 9,-1 3 2,-2-1-11,6-4 8,-1-1-8,0 0 6,3-2-16,1 0 14,-1-2-4,3 2 5,0-2-3,0 2 7,0-3-11,0-1-2,0-1 2,3-2-4,-3 2 10,0-1 0,2-2-3,-2-4-4,3 8 6,0-6 0,-3-2 0,6 6-1,-6-6 3,8 0-8,1 0 2,-9 0-3,19-6-1,-8 4 3,3-2 0,-5-2 6,2 0 1,0 2 1,-2-1-8,2 0 4,-3-2 2,1-1 1,-1-1-12,1 1 3,-1 0 7,-2-2 0,-3 2-2,1-2-5,-1 3 10,-1-4 0,1 7 0,-3-4 4,0 4-4,0-4 3,0 2 1,0 6-4,-5-8 1,5 8 7,-5-4-12,5 4 2,-5-3-4,-1 1 0,6 2 9,-8-2-6,8 2-1,-11 0 2,11 0-17,0 0 4,-15 2-18,15-2-17,-8 2-5,8-2-3,-8 3-27,8-3-7,-6 4-66,3 0-182,3-4 54</inkml:trace>
          <inkml:trace contextRef="#ctx0" brushRef="#br0" timeOffset="24560.0427">9606-59 338,'0'0'158,"0"-8"-21,0 8-19,0 0-9,0 0-9,0 0-20,0 0-8,0 0-5,0 0-12,0 0-4,0 0-4,0 0-12,0 0 4,0 0-6,0 0 1,0 0-2,0 0-8,0 0-3,0 0 1,0 0-3,0 0-2,0 0-3,0 0 1,0 0-7,0 0-6,0 0-18,0 0-15,0 0-5,-16 15-9,16-15-12,-3 1-12,3-1-11,-5 6-18,5-6-54,-3 2-177,3-2 52</inkml:trace>
          <inkml:trace contextRef="#ctx0" brushRef="#br0" timeOffset="26135.3141">8234 133 287,'3'4'72,"-3"-4"-2,3 6-11,-3-6 1,2 4-9,1 0-1,3 0-4,-6-4-18,5 7 11,1-6 4,0 4-4,-1-2 1,1-3-10,2 2 2,-8-2-13,14 3 10,-5-1-2,-1 1-11,-2-3 2,2 2-2,-8-2-6,14 0 8,-11 3-1,-3-3-4,0 0 6,11 0-11,-5 2 9,-6-2-5,0 0 1,11 0-4,-11 0-8,0 0 10,6 3-5,-6-3 3,0 0 7,0 0-10,0 0 7,8 2-2,-8-2 7,0 0-2,0 0-5,0 0 2,0 0-6,0 0 8,0 0-3,11-5 2,-11 5-10,0 0 9,0 0-4,0 0-1,0 0 9,0 0-10,0-5 5,0 5 2,0 0-7,0 0-2,0 0-4,-8-7 1,8 7 5,-8-5-8,-1 5 5,4-3-7,5 3 6,-15-5-3,7 5 0,0-1 0,-4-2-1,4-1 2,2 2 1,6 2 0,-11-6 3,11 6-4,-11-2-3,11 2-1,-6-2 21,6 2-21,-8-2 0,8 2 4,0 0-7,-6-4 8,6 4-4,0 0-1,0 0-2,0 0 1,0 0 0,0 0 8,0 0-14,0 0 10,0 0-2,0 0 4,20-1 4,-9 1-2,-2-3-1,5 3-4,-3-2 1,0-1-6,0 3 6,12 0 5,-4-5-7,-3 5 2,6-2 1,-2 2-5,0 0 9,-6 0-4,0 0-3,0 0 2,-3 2-7,0-2-4,0-2-3,-2 2-11,-1 0 1,-8 0-7,14 0-11,-14 0-16,9 0-8,-9 0-14,11 0-60,-11 0-166,0 0 51</inkml:trace>
          <inkml:trace contextRef="#ctx0" brushRef="#br0" timeOffset="25318.2623">9012 774 300,'0'0'79,"3"4"-4,-3-4-6,0 6-7,0-6-2,0 9 0,0-4-10,0 4-5,0-1-8,-3 1 9,1 1-6,2 2-3,-2-1-13,-4-1 3,0 3-7,4 6 0,-7-1 6,-2 1-4,2 0 6,-2-2-16,-3 4-12,-3-3-20,0-2-7,1 2-20,-12 9-21,2-6-49,2-6-138,-9 1 44</inkml:trace>
          <inkml:trace contextRef="#ctx0" brushRef="#br0" timeOffset="24841.5368">9200 679 235,'-3'8'34,"0"-4"-1,3-2 0,-2 4-6,2-6 1,-6 7-6,6-5-2,0-2-4,0 0 0,-6 6 3,6-6-16,0 0-19,-3 2-27,3-2-46,0 0 17</inkml:trace>
        </inkml:traceGroup>
        <inkml:traceGroup>
          <inkml:annotationXML>
            <emma:emma xmlns:emma="http://www.w3.org/2003/04/emma" version="1.0">
              <emma:interpretation id="{650CC09F-49C6-45E8-95CE-E8FEFBF746B0}" emma:medium="tactile" emma:mode="ink">
                <msink:context xmlns:msink="http://schemas.microsoft.com/ink/2010/main" type="inkWord" rotatedBoundingBox="19761,10769 21954,10743 21965,11708 19773,11735"/>
              </emma:interpretation>
            </emma:emma>
          </inkml:annotationXML>
          <inkml:trace contextRef="#ctx0" brushRef="#br0" timeOffset="27086.2321">10552 211 359,'0'0'124,"0"0"-5,0 0-2,0 0-5,0 0-13,0 0-8,0 0 1,-14 16-23,6-9 4,-4 0-15,-2 11-2,0-4-4,-3 4-3,-8 12-4,3-6-12,-6 3 5,1 2-12,4 2-5,-2-11 2,0 11-6,-3-4-2,8-4 3,1-3 1,-1-3 6,2 1-11,4-3-5,-3 1-1,3-2-14,0-1-3,0-3-11,5-1-12,4-1-15,-1 0-19,0-2-7,1-2-11,5 1-19,0-5-65,0 0-202,0 0 59</inkml:trace>
          <inkml:trace contextRef="#ctx0" brushRef="#br0" timeOffset="26803.2344">10273 236 214,'0'-6'125,"0"-1"-3,0-1-9,0 8-4,0-4 0,0 4-6,-3-6-4,3 6-7,0 0 2,0-6-6,0 6-5,0 0-9,0-6-11,0 6-3,0 0-10,0 0-4,0 0-1,0 0-7,0 0-4,-3-7-8,3 7 1,0 0 0,0 0-10,0 0 3,0 0-4,0 0 2,0 0-6,0 0 2,0 0-4,0 0-1,0 0 3,6 19-3,-4-11-3,-2 2 1,6 3-3,-3 0 4,0 7-7,5 2 5,-5 1 0,3 0 0,-1-3 2,1-1-1,-1 2-10,1 1 6,0 1-6,-1-6-1,1 3 0,-1 1-2,-2-6-2,0-1-13,0-2-4,-3 0-8,3-5-8,0 3-7,-3-2 7,0-1-22,0 2-12,0-2-2,0 1 2,0-4-18,0-4-88,-3 8-214,3-8 63</inkml:trace>
          <inkml:trace contextRef="#ctx0" brushRef="#br0" timeOffset="27671.7319">10641 502 258,'0'0'126,"0"0"-11,0 0-9,0 0-6,0 0-2,5-2-8,-5 2-4,0 0-5,0 0-2,0 0-13,0 0 4,9-3-5,-9 3-7,0 0-12,2-4 2,-2 4-8,9-6-6,-6 4 3,2-4-11,1 4 1,-1 0-7,4-4 3,-3 2-6,-1 2 2,1-2-2,-1 2-8,-5 2 4,12-2-4,-12 2 8,8-3-8,-8 3 6,0 0-2,0 0-1,11 5 6,-11-5 6,6 6 0,-6-2 5,0 2-2,0 4-4,-3 0 1,0 2 0,-5 8 0,-1 0 3,-5 0-10,-5 12 5,-1-6-5,3-3 0,0-4-2,-8 9 1,3-5-4,3-2-1,2-7-3,1 1 2,-1 1-1,0-5-1,6 1-4,-1-5 6,4 0-1,2-2 1,-2 2 0,2-4-1,4 0 3,-4 2 1,6-5-7,-6 4 2,6-4-2,0 0-7,0 0-7,0 0 3,0 0 4,0 0-8,0 0 3,3-17 2,3 12-5,2-4 2,1 1 0,-1 2 3,0-2 1,1 1-2,-3 3-7,2-2 8,-2 4 1,2-1 0,0 1-3,-8 2 1,12-3-5,-12 3 7,8 3-3,-8-3 6,14 2-5,-11 1-1,3 1 5,2 4-6,-1-4 5,-1 4-1,-1 2-2,4-2 1,-4 3 1,1-4 0,2 3 1,-2-2 2,0 1 3,-4 2-3,4-3-2,0-1-2,-1-2-5,-2 0-3,0 0 4,0-3-7,-1 1 3,4 2-10,-6-5-4,8 2-19,-8-2-7,17-4-17,-5-2-24,-1 4-16,8-11-114,-2-1-265,3-3 76</inkml:trace>
          <inkml:trace contextRef="#ctx0" brushRef="#br0" timeOffset="28199.2373">11187 143 277,'0'0'123,"0"0"-14,0 0-5,0 0-14,0 0-2,0 0-4,0 0-3,0 0-6,0 0-1,0 0-6,0 0-10,0 0-2,0 0-3,0 0-3,14 12-1,-14-12-5,11 0-5,-5 0-6,8 0-2,-3 4-4,3-4 1,0 0-7,8 0 5,1 0-9,-1 0 4,4 0 0,-2 0-8,1 0-3,0-4 4,-2 8-1,-4-4-9,-2 0 1,-3 3-7,0-3-2,-3 1 2,-5-1-4,0 3-5,-1-1 2,-2 3 1,0 0-3,-3-5-2,-6 8-3,1 2-3,-7-1-3,-2 7 0,-8-1 0,-12 8-1,-2-3 5,-1 2-4,2 1 3,7-6 3,-11 1 0,11-5 2,5-1 3,3-1-6,6-1 8,0-2 3,5-4-9,0 2 1,3-4 8,1 2 5,-1 2 4,1-1 4,2-3-3,3-2-1,-3 5 4,3-5 10,0 8-5,0-8 7,0 0-4,8 4 1,1 0-4,2-2 1,-2-2-1,12 2 2,1 0-3,3-2-3,-2 0 3,2 0-7,0-2-8,-2 2-8,2 0-24,-4-2-17,-4 0-22,5 2-27,-8-4-67,-2 4-200,-1-2 59</inkml:trace>
          <inkml:trace contextRef="#ctx0" brushRef="#br0" timeOffset="38919.791">11918 341 230,'0'-2'73,"3"-4"-14,-3 6-3,3-4 3,-3 4-10,5-5-9,-5 5 0,3-8 3,-3 6-1,0 2-12,6-8 4,-3 6-7,-3 2-2,5-10-3,-2 7-3,3-1 6,-1-4-11,1 2-4,0-2 8,1-1-8,-2-1 1,9-5 5,0-1-11,-2 4 7,4-3-1,-2 0-6,-2 1 1,5-2-3,-1 1 2,-4 0 3,4 0 1,-2 0-10,1-3 6,-1 3 1,1-1-7,-1-1 11,-3 5-8,-2 0 10,2 4 10,-5 1-1,-1-4 7,1 6-6,-1 0-5,-2 0 3,0 1 12,0 0-10,-3 4 6,5-7-6,-5 7 9,6-5-21,-6 5 4,0-3-5,0 3-6,0 0 0,0 0 8,0 0-4,0 0 5,0 0-5,-17 15-1,3 0-5,0-2 6,-6 4-2,4 2 4,-4 0-4,5-1 4,-11 10-3,1 5 1,3-8-8,5-5 3,0 0 5,0-3-1,0 6-4,3-3 8,3 0-6,-3 2-8,1-4 6,2 3 0,0-4 1,-3 3 0,2-2-6,1-1 13,3-4-4,2 3-10,1-4-8,-1-2 9,0-1 5,4 2 1,-1-1-5,-3 0 2,3-2-7,0 0-3,1-2 9,-1-1-12,0 1 6,0 1-3,0-4 0,3-3-3,-2 7-11,2-7 12,-3 4-1,3-4 1,-3 4-3,3-4-10,-3 8 2,3-8-1,0 0-1,-5 2 6,5-2-4,-6 0 0,6 0 8,-8 2-3,8-2 1,-12 0 0,12 0 7,-11 2-2,11-2-1,-8 0 11,8 0-4,-10 4-2,1-2-2,9-2 3,-8 0-6,8 0 19,-14 2-6,8-2-2,6 0-3,-8 2 4,8-2-2,-9 0 7,9 0-7,-11 3 13,11-3-3,0 0-5,-8 0-2,8 0 18,0 0-17,0 0-4,-6 3 11,6-3 0,0 0 10,0 0-12,0 0 7,0 0-3,0 0 1,0 0-3,0 0 3,0 0 4,34-6-1,-20 6 2,-3-2 5,3 2-7,7-4-5,2-2 1,-4 4 4,1 0-9,3-4-1,-7 4 0,7-2 6,-4 2-8,-2 2 7,-3-4-3,-1 1 5,1 3-12,-3 0 1,3 0-2,-2 0-15,-1-2-10,0 2-7,0 0-17,-2 0-7,-9 0-12,17 0-57,-12 2-151,-5-2 48</inkml:trace>
        </inkml:traceGroup>
        <inkml:traceGroup>
          <inkml:annotationXML>
            <emma:emma xmlns:emma="http://www.w3.org/2003/04/emma" version="1.0">
              <emma:interpretation id="{130F0212-D10E-4267-9EC8-0BC68293EAD5}" emma:medium="tactile" emma:mode="ink">
                <msink:context xmlns:msink="http://schemas.microsoft.com/ink/2010/main" type="inkWord" rotatedBoundingBox="23065,9895 25031,9871 25050,11391 23083,11415"/>
              </emma:interpretation>
            </emma:emma>
          </inkml:annotationXML>
          <inkml:trace contextRef="#ctx0" brushRef="#br0" timeOffset="221584.249">14849-860 240,'-20'-4'33,"3"-2"-8,0 4 2,3-3 14,-11 3-14,4-4-3,-7 1 3,-14 1-4,8-2-5,6 2 3,0 0 1,-10 0-4,1 0-2,-5 0-2,9 2 2,-10-3 0,10 5-2,6 0-5,-1-3 2,3 6-4,-1-3 1,1 3-5,3-3 8,-4 2-2,4 0-1,4 0-1,1 0-5,-8 5 6,5-2-2,-3 2 1,7 0-4,-4 1-1,0 4 2,3 0 3,-2 2-3,1-2 4,-2 3-5,-3 0-6,4 3 2,-1 0 6,3 1-2,-2 0-5,2 1 4,-9 7-6,1 2 6,7-7 2,1 0-1,-3-4 2,6 0 2,-11 11-10,3-6 6,2-1 7,3-4 0,3 0-1,-3 2-3,2-2 1,-2-1 12,0 0-12,3 1-1,-3 2 9,6-2-8,-3 0 0,3-4-8,-3 4 6,5 0-3,-2-4 7,5 4-6,-2 2-1,5-5 6,0 0 0,1 1 3,2-4-7,0 8 4,0 0-1,5 0-10,-2 1 6,0 2 2,2-4-13,4 3 15,-1 5 6,1-8-4,-1 3-4,3 0-5,1-1 6,-1 0 0,3-1-4,0 1-5,0 0 1,-3-3 0,3 4 6,-1-4 2,4 2-3,-3-2 11,0-3-11,3 3 1,-1-1 4,1 1-11,-3-4 14,3 1-13,0 0 3,0-1 4,0-2-6,-2 0 6,2 1-1,3-3-8,-1 3 6,1-3-4,0 2 6,-1-4 6,1 2-12,5 0-1,-5-2 6,4 2 5,-2 0-2,1-6-5,2 4-6,0-3 13,15 5-7,4-7 3,-6 4 1,2-2-4,-7-5 0,10 5 0,-7-5-1,-9 0-2,1 0 2,0-2 2,0 2-2,0 0 0,-3-3 0,1 3 0,-1-2 5,-4-1-2,4 3-3,-8-2 0,6 2 7,-7 0-12,-2-5 9,-2 5-9,-1 0 5,3-3 9,-6 3-6,4 0 0,-1 0-7,-3-2 5,-1 2-3,4-3 3,1-2-5,-4 2 9,3 1-5,1-2-3,-1-2-1,0 2 5,0-4-6,9-5 13,-6 5-7,6-4 1,-1-1 1,-2 1-6,0 0 2,1-1 2,-1 0-3,3-1 1,-3-2 6,-1 4-5,1-3 1,0 4 0,-3-1-2,3-4 1,-3 6 0,-3 0 0,6-2 3,-1-3-6,-5 2-1,0 3 3,0-2 2,1-6-12,-1 7 11,3-8-1,-3 4-3,3 0 10,-5-3-12,2 0 16,0 1-10,0-3-4,0-1 2,-2 2 4,-1-1 2,1-1-4,-1 2 7,-2-2-13,-2 0 5,2-4-5,-4 1 2,1-1 4,3-10 4,-1 6-4,-2 2-2,-3 2 10,0 2-9,0-1-2,-3-11 2,1 2-3,-4 8-1,0 1 0,1-1 3,-2 4 3,-2-3-3,1-1 2,-9-10 0,-3 5 7,6 0-8,0 7 2,3 3-1,-6 1-4,3-2 7,-3 3-2,3-1-12,-3 1-3,1 2-16,-3 1-5,3 3-5,-4 3-16,-5-3-49,-1 4-122,1 8 40</inkml:trace>
        </inkml:traceGroup>
      </inkml:traceGroup>
    </inkml:traceGroup>
    <inkml:traceGroup>
      <inkml:annotationXML>
        <emma:emma xmlns:emma="http://www.w3.org/2003/04/emma" version="1.0">
          <emma:interpretation id="{3596244F-45F9-4C32-B306-1C6FDC6F2AA4}" emma:medium="tactile" emma:mode="ink">
            <msink:context xmlns:msink="http://schemas.microsoft.com/ink/2010/main" type="paragraph" rotatedBoundingBox="9376,12037 18780,11839 18797,12664 9394,12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D6621C-A733-4C9F-B1DD-46A66E068262}" emma:medium="tactile" emma:mode="ink">
              <msink:context xmlns:msink="http://schemas.microsoft.com/ink/2010/main" type="line" rotatedBoundingBox="9376,12037 18780,11839 18797,12664 9394,12862"/>
            </emma:interpretation>
          </emma:emma>
        </inkml:annotationXML>
        <inkml:traceGroup>
          <inkml:annotationXML>
            <emma:emma xmlns:emma="http://www.w3.org/2003/04/emma" version="1.0">
              <emma:interpretation id="{1715C4DD-AC42-4289-9AD9-17241BB9D88D}" emma:medium="tactile" emma:mode="ink">
                <msink:context xmlns:msink="http://schemas.microsoft.com/ink/2010/main" type="inkWord" rotatedBoundingBox="9379,12153 10294,12134 10304,12606 9389,12625"/>
              </emma:interpretation>
            </emma:emma>
          </inkml:annotationXML>
          <inkml:trace contextRef="#ctx0" brushRef="#br0" timeOffset="63813.5753">128 1425 233,'0'0'49,"0"0"-7,0 0-7,0 0 2,0 0 8,0 0-17,0 0-9,0 0 5,0 0 0,0 0 3,0 0-16,0 0 5,0 0-5,0 0 0,0 0 18,0 0-17,0 0-6,0 0 2,0 0-3,0 0 2,0 0 2,0 0-2,0 0 1,0 0 2,0 0-2,0 0 1,-10-15 3,10 15-1,-2-6-5,2 6 1,0-8-3,0 8 2,-3-8 5,3 4 1,0 4-4,-3-10 9,3 5-4,0 5 2,-3-8 7,3 8-4,-3-7-1,0 5 2,3 2 6,-2-6-6,2 6-2,-3-4-9,3 4-1,-6-6 6,6 6-6,-5-2 0,5 2-7,-9-2 5,9 2-10,-8 0 6,8 0-6,-17 4 8,9 2-6,-4-2 2,4 4 2,-12 5-7,3 2 11,-11 11-6,6-2-3,4-4 3,1-2 3,-9 9 5,4-4-4,2-3 0,6 0 1,-3 2-4,3-4 0,0 2-4,3-2 0,0 2 2,0 0 10,2-5-6,5-5-4,-2 3-5,1-5 8,-1 1-3,3-2 0,3-1-3,-2-1 8,2 0-4,0-5 3,2 11-9,-2-9-2,0-2 4,6 5-6,-6-5-1,11-3 1,-11 3-5,16-2 0,-5-4 2,9-3-6,-4-1 2,4-2-5,0-2 3,-1-1-6,1 0 8,2 0-2,-5 0-1,3-2 3,-2-1 0,2 3 12,0-3-14,-4-1 3,4 3 5,-3-2-3,0-1 0,-3 4 12,0-3-1,-3 5-4,3-5 12,-3 6 0,-4-1 3,-1 4 8,2-1 1,-5 2 3,3 2 4,-3-2 4,-1 4-2,1 0-5,0 1 5,-3 3-5,3-8-7,-3 8-2,3-5 1,-3 5-4,5-5-6,-5 5 1,0 0 15,3-2-14,-3 2 2,0 0 7,0 0-3,0 0-2,0 0 7,-8 15-3,2-7 9,0-2-10,1 8 0,-1-4-3,1 0-5,-8 7 7,5 0-2,-1 1-1,-2 0-5,0-1-2,2 6 5,1-7 1,-1 5 2,1-2-5,0 0 2,-1 4-6,3-3 3,-2-3 7,2-2-8,1-2-5,-1 0-4,3-5-7,1 2-5,-1-2-4,3-4-7,-3 4-7,3-4-17,0-4-49,0 8-120,0-8 37</inkml:trace>
          <inkml:trace contextRef="#ctx0" brushRef="#br0" timeOffset="67825.6641">308 1782 264,'0'0'63,"0"0"-6,0 0-9,0 0 6,0 0-17,0 0-1,0 0-12,0 0 20,0 0-26,0 0 4,14-6-2,-14 6 3,13-2-10,-8 2 3,6 0 0,-11 0-1,17 0-1,-5 2 1,-1-2-10,0 0 2,0 0 8,3 0 1,0 0-15,0 0 2,9 3-19,-1 0-3,-1-1-21,2-1-8,2 3-31,0-1-93,3-3 30</inkml:trace>
          <inkml:trace contextRef="#ctx0" brushRef="#br0" timeOffset="64158.0001">469 1528 218,'12'0'28,"-1"0"5,0 0 1,-3 0-12,-8 0 5,13 0-2,-4 0 0,-9 0 4,8-4-7,-8 4-8,0 0 7,11 4-8,-11-4 1,0 0 4,9 0-6,-9 0-7,0 0 5,11-4 3,-11 4-8,0 0-5,14 4 4,-14-4-22,6 0-3,-6 0 1,0 0-4,11 0-24,-11 0-55,8 0 19</inkml:trace>
          <inkml:trace contextRef="#ctx0" brushRef="#br0" timeOffset="64441.0162">486 1707 258,'14'-4'63,"0"2"-22,-7 0 0,5-1-3,-1-2-9,-3 2 3,3 1-13,-5 2 8,2-2-5,-8 2-11,12 0-11,-12 0-7,11-4-4,-3 4-16,-8 0-1,9 0-20,-9 0-54,0 0 18</inkml:trace>
        </inkml:traceGroup>
        <inkml:traceGroup>
          <inkml:annotationXML>
            <emma:emma xmlns:emma="http://www.w3.org/2003/04/emma" version="1.0">
              <emma:interpretation id="{4EE9FAA0-CC70-471F-8E3B-65AD391C9BBE}" emma:medium="tactile" emma:mode="ink">
                <msink:context xmlns:msink="http://schemas.microsoft.com/ink/2010/main" type="inkWord" rotatedBoundingBox="10796,12125 11753,12105 11767,12790 10811,12810"/>
              </emma:interpretation>
            </emma:emma>
          </inkml:annotationXML>
          <inkml:trace contextRef="#ctx0" brushRef="#br0" timeOffset="67822.4277">1121 1614 219,'0'0'63,"8"-4"-10,-8 4-3,12-2-2,-7-1-1,1 2-6,2-6-12,3 2 5,-2 1-5,2-4-1,-3 1-9,4-1 7,-1-2 1,6-1-10,0-3-2,-3-1-6,3 3 3,-3-3-5,-2-1 0,5 0 1,-3 4 3,0 0-1,-3 0 5,-2 0-1,-1 0-2,1 2 7,-1 4 20,1-2-15,-4 0 5,1-2 1,-1 6 9,1-4 13,-3 2-15,2 2 6,-2-2-9,0 4 2,-3 2-1,3-6 0,-3 6-3,5-4-6,-5 4-4,3-5-5,-3 5 1,0 0-3,3-5-5,-3 5 0,0 0 3,0 0-8,0 0 9,0 0-10,0 0 8,-14 20-8,8-12 2,1 2-6,-1-2 8,1-1-6,-4 5-2,-2 3 8,2 1-4,-2 1-3,3 1-8,-3-1 0,2-1 8,1 1-9,-1-2 13,1 0 2,2-2-2,-2-1-4,-1 3 1,5 3 0,-4-5 5,2-2-5,-2 10-4,2-6 2,0-5-14,1 3-6,-1-4-16,3 2 19,1-7-11,-1 4-5,0 0-2,0-3-14,0 0 5,1 0-7,-1 0-4,0 3-6,0 0-2,0-4-12,1 2-41,-1-4-133,3-2 44</inkml:trace>
          <inkml:trace contextRef="#ctx0" brushRef="#br0" timeOffset="67824.6675">1135 1771 230,'0'0'95,"0"0"-20,0 0-6,0 0-2,0 0-16,0 0-1,0 0-11,0 0-6,0 0 5,0 0-2,0 0-12,0 0 2,0 0 0,0 0 7,0 0-5,0 0 7,0 0-5,0 0-4,34-2 9,-23 0-11,0-2 4,6 2-22,5 2 19,1-5-9,2 3 3,3-1-2,-4 0 1,4 3-6,0-2-4,0 2-1,-2-2 0,2 2 1,-3 2 0,-4-2 0,1 0 2,-2 2-8,-6-2-7,-3 3-1,1 0-11,-4-3 1,0 2-9,-2 1 2,-6-3-7,6 4-10,-6-4-8,3 6-10,-3-6-13,-3 7-38,-3-4-131,0 0 41</inkml:trace>
          <inkml:trace contextRef="#ctx0" brushRef="#br0" timeOffset="69334.2024">2073 1608 250,'0'0'67,"0"0"-5,0 0-11,5-3-4,-5 3-1,0 0 0,0 0-7,0 0-5,0 0-8,0 0 8,0 0-13,0 0 3,0 0-6,0 0 5,0 0-11,0 0 0,0 0-6,0 0-2,0 0 4,0 0-4,0 0-4,0 0 5,0 0 8,0 0-1,0 0-8,0 0 1,0 15-1,-2-10-3,-1 5 14,0 3-9,-3-3-1,-2 10-4,0 1 5,-1-2-6,1 3 7,-1-3-5,1-2 7,-1 3-4,1 3-7,-3-5 7,5 2-15,-2-3 1,-1 3-16,1-2 1,-1-5-6,4-1-10,-1-2-8,1 3-35,-1-4-99,0 2 34</inkml:trace>
        </inkml:traceGroup>
        <inkml:traceGroup>
          <inkml:annotationXML>
            <emma:emma xmlns:emma="http://www.w3.org/2003/04/emma" version="1.0">
              <emma:interpretation id="{519784C0-BBD4-481B-A9D5-8D3B44F48601}" emma:medium="tactile" emma:mode="ink">
                <msink:context xmlns:msink="http://schemas.microsoft.com/ink/2010/main" type="inkWord" rotatedBoundingBox="12213,11977 14143,11936 14157,12617 12227,12658"/>
              </emma:interpretation>
            </emma:emma>
          </inkml:annotationXML>
          <inkml:trace contextRef="#ctx0" brushRef="#br0" timeOffset="70558.264">2931 1221 236,'0'0'80,"0"0"-12,0 0-16,0 0-3,0 0-5,0 0 3,0 0-4,0 0 2,0 0-3,0 0-2,-6 20-7,-2-13 8,2 1-1,-2 2-4,-1 0 1,-3 5 0,-5 3-8,0-1 3,0 1 5,0-1-9,0 2 7,-2-5-13,-1 2 4,0-1-6,4 2 0,-1-3-1,-2 6-2,5-6 1,0 1-14,0-2 5,0-3-1,3-1 5,0 0-3,5-3-4,-2 2 5,-3-1 2,5-3-4,0 3 2,1-5-1,-1 0 5,0 2 10,6-4-23,-5 4 2,5-4-9,0 0 4,0 0-12,-9 0 8,9 0-11,0 0-3,0 0 5,0 0 0,6-15-5,-3 7 1,2 4 6,1-4 2,0-1-12,2 0 8,3 0 5,-2 1-2,-1 0-1,3-1-1,-2 3 8,2-3-7,-3 3 2,4 0 1,-1 0-3,-3-2 7,4 2-6,-5 2 10,1-1-11,3 2 2,-5 1-3,2 0 8,-2-1-4,-6 3-3,11 0 10,-11 0-4,9 0 3,-9 0-4,11 3 9,-6-1 0,-2 0 4,-3-2-6,6 6 3,-3-2-1,-1 2 6,-2-2-5,3 4 5,0 2-2,-3-2 0,0 5-1,0-4 5,0 3 0,-3 0-4,3-2-1,0 2-4,-3-3 6,3 2-7,-2 1-5,2-5 7,0 4-1,0-1 1,-3-5 3,3 3-3,0-1-2,0-2 2,0 0-2,0-5 1,0 10-1,0-4 4,0-6 2,0 8-3,0-7 1,0-1-4,3 5 10,-3-5-4,5 6 6,-5-6-7,6 4-2,-6-4 3,8 0-7,-8 0 11,0 0-4,20-8 2,-14 4 1,2 0-5,0-3 1,1 0 13,-1-1-21,1 1-3,-1-1 3,8-4 2,-5-1-3,0-1-3,3 0 12,0-3-1,0 2-6,-5 2 5,5-4-2,-6 2-7,0 2 13,-2 1 17,3 0-20,-4 0 0,1 3-4,-3-3 2,5-6-4,-2 1 10,-4-1-1,7 0 3,-9 0 0,3 6-3,-3 0 1,0 2 4,0-3 3,0 3-3,-3-3 6,0 5 2,-3-4 3,1 2-5,-1 0 12,-2 0 0,2 2 5,-2-2 1,-1 2 7,-2 0-5,0 2-2,-9-2-11,-2 1-3,2 1-2,-4 2-4,2 1-1,-4 3 3,4 0-2,-3 0-5,-3 3-4,5 1 1,1-1-2,5 2-1,-4 0 0,7-3-2,0 4 0,2-2 2,1-2-1,0 4 1,3 3 2,-1-4-5,4 1-1,-4 2 0,1-1 5,2 4-9,0-7 6,4 6-3,-1 0-3,3-2 4,-3 0 1,3 2-2,3 0 0,0-2-2,-3-2-4,2 2 4,4 0 4,0-2-9,2 0 1,1 2-1,-1-3-3,0-3 2,6 6-9,-2-5 3,-1-1-10,0 1-3,3 0 2,0-1-4,7 2-9,-1-2-2,2 2-8,1-4 3,-1 2-9,1-2 2,-1 2-7,4-2 7,-3-2-8,3 2-6,-1 0-6,0-2 1,3-2-5,0 2-44,-2 2-142,-1-4 44</inkml:trace>
          <inkml:trace contextRef="#ctx0" brushRef="#br0" timeOffset="71198.0193">3290 1614 216,'0'0'24,"-3"4"-3,3-4 4,-4 5-2,4-5 6,0 0 9,0 0-6,0 0 10,2 5-7,-2-5 3,0 0 2,0 0 5,0 0 0,5 3-11,-5-3 5,9 2-2,-9-2-10,11 0 3,-11 0 0,11 0-7,-11 0 0,14-2 1,-3 2-8,-2 0 1,2-3 1,0 3-5,3-3-2,-5 3 1,5-2-5,-6 2 0,3 0-3,1 0 13,-1 0-4,-11 0-9,17 0-4,-9-3-7,-1 6-15,-7-3-11,14 0-11,-14 0-9,14-3-52,-14 3-124,11 0 39</inkml:trace>
          <inkml:trace contextRef="#ctx0" brushRef="#br0" timeOffset="70958.0607">3414 1372 214,'0'0'68,"0"0"5,0 0-20,0 0 11,0 8-15,0-8 0,0 0 7,0 0-14,0 0 4,3 4-1,-3-4 0,5 2-14,-5-2 3,0 0 2,9 2-5,-9-2-10,11 4 6,-6-4-10,-5 0 4,17 0 2,-5 2-7,0-2 1,-1 0-4,1 0 0,2 2 4,-3-2-7,3 0-1,-3 0 3,-2 0-8,5 0 3,-3 0-2,-11 0 1,14 0 2,-8 0-6,-6 0 8,11 4-4,-11-4-10,0 0 4,11 0-2,-11 0-4,0 0-7,6 2-8,-6-2-9,0 0 0,0 0-5,-9 10-13,4-5-1,-4 0-5,-2 2-10,0 1-34,-9 5-113,0-3 35</inkml:trace>
          <inkml:trace contextRef="#ctx0" brushRef="#br0" timeOffset="71951.5916">3871 1759 221,'0'0'118,"0"0"-15,0 0-16,0 0 0,0 0-13,27-3 6,-27 3-13,17-5-8,-6 2 1,14 1-9,-2-2 3,2 2-7,0-5-4,1 6-9,-2-6 4,4 0-15,-6 5 4,6-3-1,-5 0-10,-4 2 7,-5 1-10,0 0-5,-2-1-10,-4 3-17,1 0 2,-9 0-17,14 0-12,-9 3-15,-5-3-17,4 2-58,-4-2-158,0 5 49</inkml:trace>
          <inkml:trace contextRef="#ctx0" brushRef="#br0" timeOffset="71680.0454">4013 1588 255,'0'0'109,"0"0"-10,0 0-6,0 0-18,9-6-20,-9 6 4,0 0-21,5-2 0,-5 2-5,6-5 0,-3 1 5,0-2-8,2 4 0,1-9-9,-1 3 3,1 0-9,0 0 0,1-5 3,1 3-4,6-7-1,0 1-4,0-2 4,0 4-8,3-4 2,-3 0-1,3 0-3,-6 4 7,3-1 0,-3 0 7,1 1 5,-4 4 4,-2 1 3,-1 1 2,1-2 9,0 5 6,-1-5 0,-3 6 3,0-4-3,1 4-6,0 0-2,0-2-4,-3 6-1,5-4-1,-5 4-6,3-7-4,-3 7-6,0 0-4,0-3 6,0 3-9,0 0 2,0 0-4,0 0-1,0 0 7,0 0-3,0 0 0,0 0-6,-19 14 6,12-4-8,-10 6 4,8-1-11,-8-2 13,6 5-5,-6-4 0,3 7 0,0-1 0,0-3 6,0 3-2,3 1 0,-3-2-4,6 3 1,-4-3-5,1-2-7,1 1 2,-1 2-9,3-5-15,-1 2-4,-2-3-3,8 0-13,-3-1-17,1-3-2,2 0-6,0-3-9,-2 3-4,2-2-84,0 0-204,-3-4 60</inkml:trace>
          <inkml:trace contextRef="#ctx0" brushRef="#br0" timeOffset="72145.992">4460 1789 290,'0'0'106,"0"0"-12,0 0-14,0 0-20,0 0-16,0 0-31,0 0-33,0 0-52,0 0-82,0 0 27</inkml:trace>
        </inkml:traceGroup>
        <inkml:traceGroup>
          <inkml:annotationXML>
            <emma:emma xmlns:emma="http://www.w3.org/2003/04/emma" version="1.0">
              <emma:interpretation id="{0E3C30A5-DD94-4510-9C4E-32E9ECF433D0}" emma:medium="tactile" emma:mode="ink">
                <msink:context xmlns:msink="http://schemas.microsoft.com/ink/2010/main" type="inkWord" rotatedBoundingBox="14589,12192 15526,12172 15537,12733 14601,12753"/>
              </emma:interpretation>
            </emma:emma>
          </inkml:annotationXML>
          <inkml:trace contextRef="#ctx0" brushRef="#br0" timeOffset="72969.1272">5399 1380 256,'0'0'123,"0"0"-23,0 0-6,-3-6-8,3 6-16,0 0 4,0 0-9,0 0-3,-17 8 2,12-2-6,-4 0-3,1 2-11,-3 0 1,-3 7 3,-6-3-11,3 3 3,0 1-11,0 1 6,-1-5-6,-1 3-1,-1 1-5,0 2 0,-11 9-5,9-4-3,2-3 5,3-3-11,-2 0 5,3-2-2,-1 4 3,1-7-6,2-1 0,0 6 14,-1-8-20,4 2-1,0-1-7,3-5-7,2 3-17,0-4 1,1-1-7,-1-1-4,1 1-6,5-3-9,-6 5-13,6-5-12,-3 1-5,3-1-60,0 0-169,0 0 54</inkml:trace>
          <inkml:trace contextRef="#ctx0" brushRef="#br0" timeOffset="72651.5059">5196 1392 342,'2'-6'134,"-2"6"-18,0-6-16,0 6-18,0 0-12,3-6-15,-3 6 2,0 0-9,0-2-10,0 2 6,0 0-6,0 0-3,0 0-2,0 0-6,0 0 1,0 0-4,0 0 1,0 14-7,0-14 4,-3 10 2,3 2-1,-2-3-8,2 3-7,-3-1 6,0 1 0,3-2-1,-6 13 3,6-5-6,-5 1-1,2-1-2,3 0 7,0 4-7,-3-5-2,3 2 7,0-7-1,0 1-12,3-4 8,-3 5-10,3-10 5,-3 6-1,2-2 4,1-1-5,-3-4-7,3 2-5,-3-5-4,3 6-9,-3-6-9,3 4-9,-3-4-7,5 0-10,-5 0-4,0 0-6,12 3-12,-12-3-51,8-7-155,-2 3 47</inkml:trace>
          <inkml:trace contextRef="#ctx0" brushRef="#br0" timeOffset="73291.6795">5476 1648 246,'0'0'153,"3"6"-23,-3-6-11,3 4-20,-3-4-8,0 6-9,0-6-11,-3 9-5,3-4-2,-3 1-6,3 1-12,-2 3-1,-1 0-2,3 0-2,-3 1-5,0 1-8,0-2-1,-2-1 1,3 4-4,-3 4-2,2-2 1,-3-1-12,3-5 7,-2 4 2,2-5-8,0 1-2,-2 2-9,2-4-12,0 1-11,-3 2-8,4-2-14,2-1-15,-3-2-17,3-1-16,-3 3-69,3-7-189,-3 1 57</inkml:trace>
          <inkml:trace contextRef="#ctx0" brushRef="#br0" timeOffset="73780.1595">5680 1456 256,'0'0'100,"0"0"-12,0 0-13,6-2-10,-6 2-4,0 0-5,0 0-6,5-2 8,-5 2-13,0 0 0,0 0-3,17 0-3,-17 0-8,8 0-1,-8 0 11,14-2-9,-5 2 2,2-3-2,0 6-10,1-6 4,-4 3-3,0 0-3,-8 0-6,17-3 3,-17 3-2,12 0-8,-12 0 12,8 0-11,-8 0-1,0 0-5,11 0 5,-11 0-3,0 0 0,6 3 7,-6-3-5,3 5 0,-6-1-5,3-4 2,-9 14-6,4-6 7,-4-1 2,-2 0-6,-6 8 5,0-2-3,-2-1 2,2 2-3,0 3-2,0-9-2,6 3 4,0-3-3,2-2-2,1 3 5,-1-4-5,2 1 4,2-2 2,-1 4 1,1-3-6,2 0 1,0 0 3,0 0-8,3-5 13,-3 8 6,3-8-6,0 4-5,0-4 6,0 5-2,0-5-8,6 7 12,0-6-8,-1 2 5,-5-3-7,16 4 1,-5 0 3,-3-4-7,6 0-13,-2 0-1,2-4-18,8 2-16,-2 2-8,5-2-15,-8-1-73,-3 2-175,0-3 54</inkml:trace>
        </inkml:traceGroup>
        <inkml:traceGroup>
          <inkml:annotationXML>
            <emma:emma xmlns:emma="http://www.w3.org/2003/04/emma" version="1.0">
              <emma:interpretation id="{06178B53-A791-4085-99C9-4615EE055081}" emma:medium="tactile" emma:mode="ink">
                <msink:context xmlns:msink="http://schemas.microsoft.com/ink/2010/main" type="inkWord" rotatedBoundingBox="15974,11997 17166,11972 17177,12497 15985,12522"/>
              </emma:interpretation>
            </emma:emma>
          </inkml:annotationXML>
          <inkml:trace contextRef="#ctx0" brushRef="#br0" timeOffset="74482.2706">6564 1184 286,'0'0'132,"0"0"-19,0 0-9,0 0 7,0 0-23,0 0-4,0 0-7,-25 8-5,17-4-13,-1 0 3,1 3-16,0-6 5,-1 5-8,1-2-5,-1-1-1,1-1-12,2 1 0,1 2 2,-1-3-8,0 1 6,1 0-20,5-3 8,-7 5-5,7-5 8,-9 4-3,9-4 2,-3 2-2,3-2-4,-5 6-3,5-6 5,0 0-6,-6 2 4,6-2-7,-3 6 4,3-6 4,0 0-9,0 4 8,0-4 0,0 0-1,0 0-3,0 0 0,0 0-3,0 0 1,3 8-1,-3-8-2,0 0 0,6 2-2,-6-2 4,5 6-2,-5-6-2,9 2 4,-3 1-7,-4-1 7,-2-2-3,7 6-2,-1-4-1,-3 3 1,2-5 1,-2 5-1,0 0-3,0-1 10,0 2-4,-1-2 0,4 4 0,-6 0 2,3 0-5,-3-3 9,0-1-14,0 2 11,0 4 0,-3-3 5,3 3-3,-6-2-3,1 0 5,2-1-5,-3 1-4,1-1 8,-4 1 2,2-1-1,-1-2 2,-1-1-1,1 2-7,-3 0 0,2-2 0,-2 0 0,0 0-1,0 1-15,-1-2-6,4-1-14,0 0-4,-1-2-17,9 0-12,-14-2-23,14 2-18,-8-5-58,5 0-196,0-3 58</inkml:trace>
          <inkml:trace contextRef="#ctx0" brushRef="#br0" timeOffset="76339.5174">6389 1707 251,'0'0'71,"6"-1"-9,-6 1-1,0 0-8,0 0 5,0 0-16,5-3 2,-5 3 0,0 0-1,9-2-7,-9 2 4,11 0 14,-11 0-21,20 0 0,-11-2-5,5 2 3,-2 0 2,10 0-14,3-3 4,17 0-6,-8 3 1,-3-2 7,10-3-5,4 3-2,-3-4-5,3 1-1,1 5-4,-4-8 6,0 3-5,3 3-2,-5 0 11,3 0-5,-1-2-7,-11 2-2,0 0 0,-3 2-2,-3-3-2,-1 1 6,2 2 3,-7 0-2,4 0-3,-7 0 2,1 0 4,-3 0 0,-2 0-9,-4 0 3,0-3-3,-8 3 5,15 0-5,-10 3-5,-5-3-1,0 0-5,11 0-3,-11 0-6,0 0-15,0 0 2,6 2-10,-6-2-16,0 0-12,0 0-57,0 0-149,0 0 46</inkml:trace>
          <inkml:trace contextRef="#ctx0" brushRef="#br0" timeOffset="74784.2534">6550 1221 311,'14'-3'109,"-14"3"-11,12 0-19,-12 0-4,11 0-16,0 0 0,0-2 2,3 0-4,8 2 1,0 0-3,0-2-10,4 2-6,-1 0-3,3 0 2,-3 0-6,-2 0-2,1 2-12,-7-2 2,2 2 1,-5 0-7,-3 1-1,1-3-9,-4 0 3,1 2-7,2-2-5,-6 3-5,4-3-5,-9 0-10,11 5-11,-8-3-7,-3-2-5,5 3-7,-5-3-11,3 3-60,-3-3-146,0 0 45</inkml:trace>
          <inkml:trace contextRef="#ctx0" brushRef="#br0" timeOffset="75113.0801">6854 1382 209,'0'0'104,"0"0"-17,0 0-4,0 0-11,0 0-11,0 0-5,8 4-10,-8-4-2,0 0-3,11 0-6,-5 2 0,-6-2-4,0 0-6,17-2-8,-9 2 7,-8 0-5,17 0-2,-8 0-2,2 0-9,-11 0 14,17 0-18,-9 0-2,-8 0-7,11 0 0,-11 0-11,12 0-2,-12 0 2,11-2-11,-11 2-12,8 0-5,-8 0-10,0 0-36,9 0-107,-9 0 35</inkml:trace>
          <inkml:trace contextRef="#ctx0" brushRef="#br0" timeOffset="75437.2352">7088 1231 233,'0'0'109,"0"0"-6,0 0-10,0 0-7,0 0-3,0 0-16,0 0 3,0 0 0,-8 13-22,2-7 5,1 4-6,-1 2 1,-2-6-12,2 7-9,-5 2 7,-2 3-10,2-6 2,0 6-9,-1-3 4,-2 2 3,3 1-7,0-2 1,0-1-7,2-6-5,1 3 2,-1 0-5,4-2-5,-4-3-7,4 3-8,2-2-17,-3-1-12,3 3 0,-2-6-13,2 2-6,0 0-70,0-2-159,3-4 48</inkml:trace>
          <inkml:trace contextRef="#ctx0" brushRef="#br0" timeOffset="75805.6568">7484 1158 213,'0'0'120,"0"0"0,0 0-16,0 0-5,0 0-9,0 0-5,0 0-7,0 0-1,0 15-11,-3-10 0,1 1-13,-4 2 4,-3-2-8,4 4-11,-1 0 7,1-2-2,-1 2-6,-7 8-21,5-4 11,0-4-6,2 3 1,-2-3-4,2 1 2,-3-1-3,7 0 0,-4 0-2,0-2-3,-2 1 4,5 1-1,-2 1-6,-4-3-7,4 0-3,2 4-8,-3-6-4,3 5-15,-2-1-9,2-3-18,-3 1-16,3-4-3,-2 4-12,2 0-77,0-2-192,0-2 59</inkml:trace>
        </inkml:traceGroup>
        <inkml:traceGroup>
          <inkml:annotationXML>
            <emma:emma xmlns:emma="http://www.w3.org/2003/04/emma" version="1.0">
              <emma:interpretation id="{DDA842D5-D06A-4F8B-ADE0-906CD31AE031}" emma:medium="tactile" emma:mode="ink">
                <msink:context xmlns:msink="http://schemas.microsoft.com/ink/2010/main" type="inkWord" rotatedBoundingBox="17965,12038 18783,12021 18790,12349 17972,12366"/>
              </emma:interpretation>
            </emma:emma>
          </inkml:annotationXML>
          <inkml:trace contextRef="#ctx0" brushRef="#br0" timeOffset="81220.2154">8296 1500 276,'0'0'70,"0"0"-8,-3 7-1,3-7-9,0 0-3,0 0-2,0 0-5,0 0 0,0 0-4,0 0-2,-3 5 2,3-5-12,0 0 0,0 0-5,0 0-3,0 0 0,0 0-3,0 0 1,0 0-3,0 0-2,0 0 8,20-5-9,-20 5 4,14-4-5,-6 1-1,3 0-4,-5-2 4,2 3 2,1-3-17,2 5 16,-2-5-5,2 1-4,0 0 3,-1 0-5,1 0 7,0 2-1,1-4-8,-1 4-2,0-2 8,0 1-3,0 0 1,1-1 2,-1 1 3,0-2-10,0 2 8,1 1-2,-1 0-1,-3-1-6,4 1 11,-4-1-9,0 0 5,1 1-1,-2 0 3,1 0-2,-2-2-6,-6 4-3,11-2-10,-5 0 6,-6 2-13,11-4-4,-8 4-3,-3 0-2,11-4-2,-5 4-8,-6 0-5,5-4-39,-5 4-102,0 0 32</inkml:trace>
          <inkml:trace contextRef="#ctx0" brushRef="#br0" timeOffset="82602.271">8946 1291 218,'0'0'87,"0"0"-10,0 0-18,0 0-2,0 0 0,-6-7-7,6 7-3,0 0-2,0 0-1,3-8 2,-3 8-4,3-2-12,-3 2 1,3-6-7,-3 6 1,5-4 1,1 4-10,-3-6 7,2 4-12,1-4 0,2 4-2,4-2-4,-4-1 1,0-1 2,-1 4 1,5-3 4,-4 0-8,3 5-4,-5-3 5,2-1-2,-2 4-3,-6 0 0,11-6 1,-11 6-1,6 0 7,-6 0-3,0 0 8,8 0-4,-8 0 21,0 0-10,0 0 9,0 0-2,9 4-1,-9-4 0,0 0 7,0 0-6,0 6 2,0-6-8,0 0 5,-6 8-8,3-3 0,-2 0 4,2-2-6,-3 2-2,1 1-4,-4 4 1,1-2-1,2-2 0,-2-2 1,2 4-9,-2-3 2,2 3 2,-2-3-2,5 0 2,-1-2 0,1 1-4,-3-2-1,6-2 2,-5 8 1,5-6 3,0-2-2,-6 6-5,6-6 0,0 0 6,0 0-5,0 6 8,0-6-11,0 0 5,0 0-1,0 0 0,14 2 1,-14-2 1,8 0-4,-8 0 2,10 0-7,-10 0 8,11 0-5,-11 0 4,0 0-5,12 0-2,-12 0 6,0 0 0,8 0-1,-8 0-3,0 0-2,9 0 5,-9 0-5,0 0 5,11 2-3,-11-2 1,0 0 5,5 6-10,-5-6 6,0 4-2,0-4 0,3 5-2,-3-5 5,3 5-5,-3-5 4,0 8 3,0-3 2,0 0-8,-3 1 4,3 0 1,0 2-1,-3-2-15,1-2 18,-1 6-1,0-5 2,0 5-4,-2-3 3,-1 1 3,0 0 2,1 0-4,-4 0 2,1 1-7,2-4 3,-2 2 3,1-1-11,-2-2 5,1 1 0,0 1 6,-1-2 1,1 2 1,-4-4-6,4 0 8,-3 2-10,2-4 1,1 1-6,8-1 0,-17 3-17,9-3-14,-1 0 0,9 0-18,-17 0-16,17 0-14,-14-3-82,9 2-199,-1-5 60</inkml:trace>
        </inkml:traceGroup>
      </inkml:traceGroup>
    </inkml:traceGroup>
    <inkml:traceGroup>
      <inkml:annotationXML>
        <emma:emma xmlns:emma="http://www.w3.org/2003/04/emma" version="1.0">
          <emma:interpretation id="{780B71D0-1F65-4878-85CC-E3E52D6C7C5D}" emma:medium="tactile" emma:mode="ink">
            <msink:context xmlns:msink="http://schemas.microsoft.com/ink/2010/main" type="paragraph" rotatedBoundingBox="14950,12504 24408,11917 24476,13008 15018,135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A771767-D5D1-463D-8595-1A6C19ED8F21}" emma:medium="tactile" emma:mode="ink">
              <msink:context xmlns:msink="http://schemas.microsoft.com/ink/2010/main" type="line" rotatedBoundingBox="14950,12504 24408,11917 24476,13008 15018,13595"/>
            </emma:interpretation>
          </emma:emma>
        </inkml:annotationXML>
        <inkml:traceGroup>
          <inkml:annotationXML>
            <emma:emma xmlns:emma="http://www.w3.org/2003/04/emma" version="1.0">
              <emma:interpretation id="{D03BB134-0B6F-4509-AA93-2EAC5434CD23}" emma:medium="tactile" emma:mode="ink">
                <msink:context xmlns:msink="http://schemas.microsoft.com/ink/2010/main" type="inkWord" rotatedBoundingBox="14965,12748 15682,12703 15712,13188 14995,13233"/>
              </emma:interpretation>
            </emma:emma>
          </inkml:annotationXML>
          <inkml:trace contextRef="#ctx0" brushRef="#br0" timeOffset="79297.82">5555 1921 308,'0'0'102,"0"0"-16,0 0-6,0 0-7,3-4-3,-3 4-10,0 0-8,0 0-10,0 0 7,0 0-5,0 0-3,0 0 2,0 0-7,0 0-3,0 0-4,0 0 0,0 0 5,0 0 6,0 0-1,-11 20-4,5-15-8,-3 0 1,4 5-2,-4 0 2,1-2-9,0 2 1,-6 2-1,-3 1-1,3-1 4,1 3-7,-1-3-4,3 0 2,0-2-5,2-3 1,-2 3-3,2-3 3,-2 3-14,0-2-15,5 0-6,-2 0-17,-3-2-18,2 2-16,4-1-14,-4-1-70,4-1-189,-1-3 57</inkml:trace>
          <inkml:trace contextRef="#ctx0" brushRef="#br0" timeOffset="79875.2895">5583 2113 279,'6'-4'70,"-1"2"-9,1 0 2,-1 0-8,-5 2-11,12-5-3,-7 2 5,1 1-6,-6 2 2,8-3-17,-8 3 12,9-2-9,-9 2-11,0 0 8,8-2 1,-8 2-7,0 0 6,0 0-1,0 0 6,0 0 9,7 4 2,-7-4 5,0 8-10,0-3 7,-3 1-5,-1 2-8,-1 4-1,-1-3-5,-2 3 0,-4 3-2,-2 1 0,0 2-3,0 1 2,0-4 1,0 1-6,-3-2 6,3-1-6,0 0-4,0-3 1,3 0-1,0-6 3,2 2-3,2 2 0,-1-4 0,-1 2 2,1-4-10,2 0 4,1 1-6,5-3 13,-9 0-18,9 0-3,0 0-11,0 0-3,-11-5-1,11 5 1,0 0 1,3-8-11,-3 8 11,6-6-4,-4 2-3,4 0-1,0-2 6,-4 4-1,4-4-1,0 4 7,-1 0 6,-5 2-12,11-5 9,-6 3 0,0-1-1,-5 3 4,17 0 5,-6 3-1,-2-1 2,2 0-2,-3 1-1,4-1 3,-1 4 2,0-2 7,3 2-6,6 4 4,-1-2 0,1-2 4,0 2-12,1-1 13,-4-1-3,5-1 5,3-1-11,1 2-10,16-2-13,0 0-22,4-8-19,-1 4-70,3-4-158,3-2 50</inkml:trace>
        </inkml:traceGroup>
        <inkml:traceGroup>
          <inkml:annotationXML>
            <emma:emma xmlns:emma="http://www.w3.org/2003/04/emma" version="1.0">
              <emma:interpretation id="{B05E37AF-DB75-4977-8A48-4AF0BDD7A8C6}" emma:medium="tactile" emma:mode="ink">
                <msink:context xmlns:msink="http://schemas.microsoft.com/ink/2010/main" type="inkWord" rotatedBoundingBox="16282,12621 16835,12586 16862,13009 16308,13043"/>
              </emma:interpretation>
            </emma:emma>
          </inkml:annotationXML>
          <inkml:trace contextRef="#ctx0" brushRef="#br0" timeOffset="77012.3548">6899 1824 279,'0'0'93,"0"0"-12,0-8-6,0 8-9,0 0 4,11-6-12,-5 4-6,-4-2 4,4 1-3,-6 3-6,11-1-7,-8-3-5,3 0 1,-1 1 0,-5 3-5,9-4-7,-9 4 9,0 0-12,11 0-2,-11 0-3,0 0 2,0 0-5,8 7 9,-5-6 2,-3 6-3,3 1 13,-3-2-10,-3 4 3,0 3 3,-2-5-8,-1 16 0,-5-3 0,-3 1 3,0-5-7,0 6 7,-3-2-7,0-1 2,-3-3-12,-6 10 11,3-3-5,1-7-2,5 0-5,-3-3 8,3 0-12,3-4 2,0 0 5,3-3 0,3 1-1,-4-3 0,4 1 4,0-2-2,2-2-1,-2 0-5,3-2 2,5 0-4,-8 4-11,8-4 4,0 0-1,-6-6 0,6 6-2,-3-6 3,3 6 6,3-13-7,0 7-1,0-1-2,0 2 0,4-2 4,-4-1-1,5 2-5,-2-2 1,-1 2 3,1 1 4,-1 0-2,1 2-9,-3-1 7,2 0 1,-2 2 4,3-3-4,-6 5 4,11-2-11,-5 0 6,-6 2-2,11-4 8,-11 4-6,8 0 0,-8 0 3,12 4-3,-7-2 4,-5-2-1,11 2 4,-5 1-3,0 1-4,2 2 9,-2-1-2,5 3-1,-5-4 8,2 4-7,0-4 5,1 4 0,-4 0-7,0-3 5,3 3-7,-2-4 6,-1 2-6,1 1 14,0-5-5,-4 4-4,1-2-2,3-2 4,-3 2-2,2-1-2,-2 2 1,-3-5 0,6 4 3,-4-2 6,-2-2-2,6 6-5,0-4 6,-1 1-8,-5-3-1,12 0 9,-7 0-6,6 3-6,3-3 0,-2-3-6,2 3-14,8 0-21,3-5-8,-3-1-16,3 2-11,0 2-12,0-10-75,-2 8-196,2-6 58</inkml:trace>
        </inkml:traceGroup>
        <inkml:traceGroup>
          <inkml:annotationXML>
            <emma:emma xmlns:emma="http://www.w3.org/2003/04/emma" version="1.0">
              <emma:interpretation id="{2F277917-9267-4398-B1FD-372015F45C95}" emma:medium="tactile" emma:mode="ink">
                <msink:context xmlns:msink="http://schemas.microsoft.com/ink/2010/main" type="inkWord" rotatedBoundingBox="17294,12437 17945,12397 17986,13058 17335,13099"/>
              </emma:interpretation>
            </emma:emma>
          </inkml:annotationXML>
          <inkml:trace contextRef="#ctx0" brushRef="#br0" timeOffset="77770.0051">7858 1618 346,'-9'-2'120,"9"2"-5,0 0-12,0 0-9,0 0-6,0 0-1,-8-6-23,8 6 0,0 0-5,0 0-13,0 0-4,0 0-3,0 0-6,0 0-1,0 0-5,0 0 0,0 0-4,-9 0-8,9 0 7,0 0-5,0 0-7,0 0 5,0 0 1,0 0-3,0 0-12,0 0 7,0 0-2,0 0 4,0 0-9,0 0 7,0 0-2,0 0 1,0 0 0,0 0-7,0 0 8,0 0-5,0 0-6,0 0 13,0 0-12,0 0-1,0 0 5,0 0-4,26 10 0,-26-10-1,0 0 7,-9 13-5,4-5 0,-7-3-5,5-1 6,-12 10 4,2-5-7,-3 4 1,3-3 4,0-3-2,6 1 3,-3-3 0,3 3-4,0-4-1,2 1 2,1-2 0,-3 3-6,5-2 6,-2-2-4,2 4 10,0-4-7,1 3 0,3-3-3,2-2 4,-5 6-3,5-6 3,0 5-1,0-5 9,0 0-5,0 8 0,0-8-3,5 2 1,-5-2 5,0 0-10,13 5 9,-2-2-1,-11-3 3,17 1-7,-6-1 2,-2 3-4,-9-3-8,19 0-9,-7 0-13,-12 0-2,16 4-3,-7-4-15,2-4-8,-2 8-7,-9-4-7,11 0-10,-11 0-55,11-4-164,-11 4 51</inkml:trace>
          <inkml:trace contextRef="#ctx0" brushRef="#br0" timeOffset="83460.2464">7931 1913 338,'0'0'131,"0"0"-30,0 0-19,0 0 0,0 0-21,0 0-6,0-6-4,0 6-13,0 0 2,0 0-5,0 0-7,0 0-2,0 0 8,0 0-10,0 0-4,0 0-4,0 0-3,0 0 9,0 0-8,0 0 0,0 0-11,0 0 6,19 6 1,-19-6 7,0 0-8,6 4 0,-3 0 11,-3-4-11,5 8 5,-2-1-11,3-1 7,2 2-1,-2-1-2,2 3 2,6 4 1,-1-2 1,4 2-4,-3 1-2,3 0 1,0-3-5,-1 4 5,1-1-5,0 0 10,3-3-7,-6 4 2,3-4-2,-1 3-2,0-2 5,-5-3 2,0-2-9,1 0 3,-4-2-8,-2 2 7,2-2-4,-2-1-5,-1-1-6,-2-1-2,3 2-7,-3 0 0,-1-3-13,-2-2-9,3 8-16,-3-8-11,0 4-72,0-4-170,0 0 51</inkml:trace>
        </inkml:traceGroup>
        <inkml:traceGroup>
          <inkml:annotationXML>
            <emma:emma xmlns:emma="http://www.w3.org/2003/04/emma" version="1.0">
              <emma:interpretation id="{E2E94A68-1B72-4E32-BA37-4249CFB38988}" emma:medium="tactile" emma:mode="ink">
                <msink:context xmlns:msink="http://schemas.microsoft.com/ink/2010/main" type="inkWord" rotatedBoundingBox="19919,12196 22276,12049 22344,13140 19987,13287"/>
              </emma:interpretation>
            </emma:emma>
          </inkml:annotationXML>
          <inkml:trace contextRef="#ctx0" brushRef="#br0" timeOffset="100622.3027">11955 1635 208,'0'0'63,"-3"6"-12,3-6-4,0 0-11,0 0 3,0 0-4,0 0 1,0 0 4,-3 5-15,3-5 3,0 0 2,0 0-11,0 0-1,0 0 2,0 0 2,0 0-4,0 0 2,0 0-1,0 0 2,0 0 4,0 0-1,0 0-3,0 0 1,0 0 11,0 0-7,0 0 3,0 0-7,0 0 2,0 0 6,0 0-3,0 0-2,0 0 8,0 0-7,0 0-8,0 0 4,0 0-1,0 0-4,0 0 4,0 0-2,0 0 3,0 0 4,0 0-1,0-18-2,0 18-1,0 0 1,0 0-6,0 0 1,0 0-1,0 0 1,-3-5-5,3 5 11,0 0-15,0 0 2,0 0-3,0 0-4,0 0 2,-2-5-4,2 5 6,0 0-6,0 0-1,0 0 3,0 0-5,0 0 3,0 0 1,0 0 1,0 0 0,0 0-2,0 0-4,0 0 11,-3-4-10,3 4-3,0 0 3,0 0-1,0 0-5,0 0 8,0 0-3,0 0 2,0 0 3,0 0-3,0 0 3,0 0-2,0 0 0,0 0-1,0 0-5,0 0 18,0 0-11,0 0 3,0 0 0,0 0-9,0-6 5,0 6 6,0 0-8,0 0 6,0 0-2,0 0 0,0 0 2,0 0 14,0 0-19,0 0 0,0 0 2,0 0-3,0 0-1,0 0 2,0 0 1,-3-4-8,3 4 7,0 0-3,0 0 3,0 0 0,0 0-3,0 0 2,0-8 5,0 8-6,0 0 2,0 0-2,0 0 1,0 0 0,0 0-4,0 0 5,0 0 2,-3-6-7,3 6 8,0 0-1,0 0-5,0 0 0,0 0 6,0 0-10,0 0 3,0 0 4,0 0-4,0 0 3,-3-4-9,3 4-10,0 0-6,0 0-8,0 0-3,0 0-8,0 0-7,0 0-3,0 0-8,0 0-11,0 0-2,0 0-63,0 0-162,0 0 50</inkml:trace>
          <inkml:trace contextRef="#ctx0" brushRef="#br0" timeOffset="101471.9102">11567 1861 225,'0'0'64,"0"0"-6,0 0-11,0 0 4,0 0-8,0 0-3,0 0 16,0 0-24,0 0-6,0 0-7,6-17 3,-3 15-2,-2-3-4,7-1 6,-5-1 3,3-1-7,0 2 15,-1 0 5,-2-2 8,3 1-18,-1 0 8,-2-1-2,0 5-1,0-1 0,-1-2 15,1 1-13,-3 5 1,3-5 3,-3 5-18,3-5 11,-3 5-4,0 0-7,3-4-1,-3 4 2,0 0 2,0 0 2,0 0-4,0 0-1,0 0 3,0 0-5,0 0-4,-14 19 1,5-11-7,1-1 7,2 1-3,-11 9-9,6-6 10,-2 4-6,2 2 2,-6 0-5,6 4 3,-3-1-4,3-5 1,-3 4 0,3-3 1,5 1-3,-5 2 3,2-2 2,1-4-2,2-1 0,3-3-13,-2 0 7,-1 0 0,3-1-5,3 0 1,-2-3-6,2-1 4,0-4 7,2 8-2,-2-3-2,0-5-1,6 3-5,-6-3 1,8 3 2,-8-3-3,17-3-9,-5 0 10,-4-2-2,12-5-9,2 1 7,-2-5 2,-1-4-1,-2 6 0,1-5-1,2 0 1,-3-1 0,-3-3 5,11-8-1,-5 6 3,-6 0-3,-3 4-1,3-2-1,-5-2 4,2 3 1,-3 0 7,-2 5-4,2-4-6,-5-2 13,0 3 7,-3 3-5,0 3 7,0 0-3,0-2-3,-3 7 2,0-5-4,1 1 6,-4-1-3,3 1 2,-2 2 2,-1-1-8,3-1 0,-2 4 0,2-1-4,0 0 6,0 1-2,0 0 3,0 5-4,1-6-3,2 8-5,-6-8 3,6 6 3,0 2 1,-3-7-2,3 7 1,-3-6-7,3 6-1,0-5 3,0 5 2,0 0 2,-2-7-3,2 7 6,0 0-3,5-5 1,-5 5 2,14-8-3,-5 4-5,-1-2 3,3 4 1,1-4-11,2 4 12,-5-3 4,14-2-5,-3 2-4,2-3 2,-5 6 5,0-3-8,-3 2-1,3 0-2,-6-1-6,3 4-9,0-2-16,-3-2-4,2 4-19,-2 0-2,0 0-23,1 0-72,2 0-188,-3 4 57</inkml:trace>
          <inkml:trace contextRef="#ctx0" brushRef="#br0" timeOffset="102157.8808">12250 1620 225,'0'0'168,"0"0"-25,0 0-20,0 0-11,0 0-19,0 0-16,0 0-7,0 0 2,5 3-16,-5-3-4,0 0 0,-5 12-16,-1-6 4,0-1-2,1 5-4,-4-1-4,1 2 18,-3 6-27,-1 1 0,1-4-2,0 3 2,4-5-5,1 1-7,1-1 6,-1-6 0,0 9-5,1-7-1,2 0 1,0 3-4,-2-4 2,2 1-5,3-1-2,-3 4 0,3-7 0,0 1-1,0 0-1,0-5 2,3 5-6,-3-5 0,5 5 2,-5-5-1,6 3-9,-6-3 13,0 0-5,14-3-8,-14 3 1,11-5 3,-2 4-10,1-5 1,-2 2 1,-2-3-2,2 3 23,-2-4-17,-1 1 4,4-4 1,-6 4-1,2-3-2,1 0 10,-3-1-5,-1 2-1,1-1 6,0-1-4,0 2 6,0-1-1,-3-1 3,2 2-5,1-1 5,-3-1 4,6 4-8,-6-1 9,3-2-5,-1 0 3,4 2 1,-3-2-11,2 3 1,1-1 3,3-4 3,-1 5-4,9-5-3,0-2 0,0-1 4,1 5 2,1 0-4,1-1-5,0-1 1,-1 8 10,4-6-12,-3 7 4,-4-2 8,1 0-7,-3 3 8,-3-1-1,-2 3-6,1 0 2,-2-3 11,-8 3-13,14 3 12,-8-3 11,-3 3-7,-3-3 6,8 4-2,-8 1 2,0-5 0,3 8 4,-3 0 1,-3 0-12,-3 2 10,4-1-4,-4 1 2,-5 11-3,0 1-4,1-2 1,-2 0-3,-2 4 1,6-5-4,-3 1 0,0-3-1,2 3 2,1-5-1,-1 4-6,4-8 6,2 4 0,0-4-2,-3-1-3,4 0-3,2-4 4,-3 2-1,3-1-6,3 1 5,-3-4-1,0-4-9,2 6-1,1-5-2,0 4-6,-3-5-2,8 3 0,-8-3-15,15 0-12,-4 0-6,0 0-5,3 0-14,-3 0-10,0-3-16,2-2-77,7-2-205,2-4 61</inkml:trace>
          <inkml:trace contextRef="#ctx0" brushRef="#br1" timeOffset="257730.4619">10697 1779 231,'-3'-3'61,"3"3"-15,-6-5-3,6 5 3,-3-2-4,3 2-8,-5-8-1,2 3-3,3 5 1,-3-10-9,3 6-4,-3-6 1,3-1 0,0 4-4,3-4 0,-3 1-1,3-3-6,0 5 16,2-6-18,-2 4 3,3-3 1,0 1 1,5-3-7,-6 3 0,4 2 1,-4-1-2,1 3-1,-3-1-3,0 6 4,2-2-6,-2 1 3,-3 4-3,3-6 3,-3 6 17,0 0 16,0 0-12,0 0 2,-3 20-3,0-9 13,-5 14-7,-3-3 2,-12 14 4,1 3 2,-4 0-1,1 0-5,-6 2 2,2-1-5,-2-5-6,-3 6 0,-2-7-3,5-3-1,0-2-1,1-3 2,11-7 1,-1-4-6,9-2 1,-3-3 5,5-2-1,4-4 0,-1 2 1,1-4-8,5-2-1,-6 4-11,6-4-15,0 0 0,0 0-4,11-24-8,3 9 4,14-12-11,0-6 10,-1 6-10,4 1 2,3-4 0,-4 0-1,4 5 19,3 2-12,-6-2-1,-2-3 6,-1 12 8,-8-2-11,-1 5 11,-2 3-3,0-1 7,-3 5-3,-3 0 1,-5 2 2,2-3 4,1 6 2,-3-5 0,-1 6 9,-5 0 7,0 0-3,0 0 5,13 3 4,-13-3 9,3 4-4,-3-4 5,2 8-7,-2-1 0,0-1 11,0 2-15,-2 1 1,-1 2-7,0-1 13,2-1-21,-2 2 16,0-3-7,0 2 1,3-3-1,-3-2-8,3 0 5,-2 0-7,2-5 7,-3 8-14,3-3 30,0-5-20,3 4-3,-3-4 2,0 0-5,5 3 4,-5-3-4,0 0 4,18-7-4,-6 2-4,-1-2 10,9-1-16,-6-2 9,0 5-1,-3 2-4,-3-2 4,1 3-5,-4 0 3,4 0 0,-6-2 0,2 4 0,-5 0 5,11-3 2,-11 3-3,0 0 4,0 0 4,9 3-1,-9-3 14,0 0 2,0 8-14,0-8 4,0 4 1,-3 4-6,3-3 3,0-5-2,-3 10 10,3-5-6,-3 0-5,3-1 0,0-4 3,-2 8-4,-1-1-2,3-7 3,0 6 0,0-6-1,0 5 2,0-5 0,0 0-9,3 5 10,-3-5-8,0 0 7,5 3-1,-5-3-7,0 0 1,0 0 2,25-9 7,-16 3-16,-1-2 10,4 4-11,0-11 12,2 7-6,-3-5 2,3-3 2,-2 4 2,-4-2-1,3-1 3,-2-1-6,2-2-1,-5 1 2,-1 4 8,1 1-1,-6-1 4,3 7 0,-3-2 1,0 0-9,-3 0 1,0 3 6,-3 3 1,1-4-4,-4 6 10,-2 0 6,0 3-3,-12 2-7,1 2 5,-3 7-5,-8 2 11,0 10-12,5-7 8,-3 4-8,3 5 6,2-8-6,10 3 0,-8 7-1,4-7-3,9-3 2,2 0-14,-2-3 13,3 4 1,5-6-6,0 0 0,0-6-1,3 5-2,3-7 2,0 3 3,0-3-6,0 1-2,5 0 2,-2-3-8,-1 0-7,4-1 7,-1 0-12,0-2 2,7 0 0,-4-2-4,-1-2-14,4 0 12,8-2-10,-2-4-3,-1-2 0,4 1 6,-1-3 2,1-3-8,8-8 2,4-5 3,-2 1-5,-2-1 9,3-5 5,-3 3 2,-3 4 6,-4-8 0,1 4 1,-2-3-1,5 2 0,0-1-1,3 0 5,-3 2-1,-3-1 5,2 0-6,-5-1 1,3 4 6,4-1 11,-10 8-2,-2 1 20,-3 6-7,-5-2 14,2 4 9,-6 4 14,1-2-9,-3 2 6,2 4-5,-2-2 1,0 2-8,0 1-8,0-2-2,-3 5 5,1-5-7,-1 5-5,0 0 3,0 0-8,0 0 0,-15 13 1,-2-1 1,0 8 1,-14 10-7,3 6-1,-3 1-1,3 6-2,-18 22 5,4 3-7,-3 0 4,2 0-2,4 2-4,10-15 7,-11 18-5,9-20 1,-5 17 3,8-17-2,5-9-8,4 3 5,-5-4 0,7-1-1,-5-4-3,5 2-11,5-13-12,2-4-6</inkml:trace>
        </inkml:traceGroup>
        <inkml:traceGroup>
          <inkml:annotationXML>
            <emma:emma xmlns:emma="http://www.w3.org/2003/04/emma" version="1.0">
              <emma:interpretation id="{B0F152DC-C9C9-46E3-84B3-49A41532CE37}" emma:medium="tactile" emma:mode="ink">
                <msink:context xmlns:msink="http://schemas.microsoft.com/ink/2010/main" type="inkWord" rotatedBoundingBox="22684,12204 22981,12185 23026,12900 22729,12919"/>
              </emma:interpretation>
            </emma:emma>
          </inkml:annotationXML>
          <inkml:trace contextRef="#ctx0" brushRef="#br0" timeOffset="102584.6931">13078 2067 211,'-8'6'127,"2"-1"-21,-2-1 0,5 0-12,0 0-20,3-4-13,0 0-1,-3 5-12,3-5-20,0 0-11,0 8-33,0-8-13,0 0-32,6 2-34,-6-2-110,0 0 35</inkml:trace>
          <inkml:trace contextRef="#ctx0" brushRef="#br0" timeOffset="102385.766">13301 1392 332,'-3'-8'169,"3"8"-29,0 0-18,0-7-15,0 7-16,0 0-11,0-5-7,0 5-12,0 0-5,0 0-7,0 0-4,0 0-19,0 0-10,0 0-5,0 0-16,0 0-23,-19 10-12,16-6-20,0 2-16,3-6-68,-3 4-171,-2 2 52</inkml:trace>
        </inkml:traceGroup>
        <inkml:traceGroup>
          <inkml:annotationXML>
            <emma:emma xmlns:emma="http://www.w3.org/2003/04/emma" version="1.0">
              <emma:interpretation id="{21567C2E-7046-4A9B-8514-10A197CBB3BA}" emma:medium="tactile" emma:mode="ink">
                <msink:context xmlns:msink="http://schemas.microsoft.com/ink/2010/main" type="inkWord" rotatedBoundingBox="23589,12103 24416,12051 24469,12898 23641,12949">
                  <msink:destinationLink direction="with" ref="{54D03EE0-D76D-4D13-86C6-6BA94981FD9C}"/>
                </msink:context>
              </emma:interpretation>
            </emma:emma>
          </inkml:annotationXML>
          <inkml:trace contextRef="#ctx0" brushRef="#br0" timeOffset="103116.3146">14665 1623 238,'-28'0'164,"28"0"-33,0 0-10,0 0-18,-6-5-12,6 5-9,0 0-7,0 0-12,-3-4-6,3 4 3,0 0-13,3-9-5,-3 9-2,3-9-3,0 5-5,2-2-1,-2-2-7,3-3-4,-1 2 4,1-3-2,-1 3-2,-2 0 3,3-4 1,2-5-4,1-1 2,-1-3 9,-2 6 5,-3-2 0,-3-2 7,0 0 5,-3 5 8,0 0-6,-3 3 2,1-2-3,-1 2 0,-2 2-3,-6-5-4,-3 2-1,3 5-2,-9-2-7,1 6-4,-3 0-1,2 4-2,-4 6-7,-18 2 4,6 2-2,-6 7-3,3 1 0,4 5-1,-4 4-4,0 2 2,0 0-2,4 6-2,4-2 0,-2 6 0,5 0-2,3-5-1,5 10 3,6-9-2,1 3 1,7-8-2,5-5 0,1-2 0,3-1 0,3 1-2,-3 0 2,7-5-1,1 3 0,1-3-2,2 1-3,3-3 1,3-1 1,0-1-1,2 1 1,1-4-5,0 2-1,2-3-2,1-1 1,-2 0-2,1-1-4,3-1-7,1-3-1,-1 2 2,17-1-4,-8-3-1,-5 0-13,-3-2-15,16 4-7,3-2-11,-12-2 1,8 0-8,1 0-20,0 0-19,-11 0 0,3 0-20,5-2-89,-9 2-265,-2-6 78</inkml:trace>
        </inkml:traceGroup>
      </inkml:traceGroup>
    </inkml:traceGroup>
    <inkml:traceGroup>
      <inkml:annotationXML>
        <emma:emma xmlns:emma="http://www.w3.org/2003/04/emma" version="1.0">
          <emma:interpretation id="{7E49C4FD-FD5C-4B24-B465-2FF78084664F}" emma:medium="tactile" emma:mode="ink">
            <msink:context xmlns:msink="http://schemas.microsoft.com/ink/2010/main" type="paragraph" rotatedBoundingBox="9500,13073 19577,13436 19538,14517 9461,141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4D97D4-13C7-4731-8B36-F3B01F1A3AB8}" emma:medium="tactile" emma:mode="ink">
              <msink:context xmlns:msink="http://schemas.microsoft.com/ink/2010/main" type="line" rotatedBoundingBox="9500,13073 19577,13436 19538,14517 9461,14155"/>
            </emma:interpretation>
          </emma:emma>
        </inkml:annotationXML>
        <inkml:traceGroup>
          <inkml:annotationXML>
            <emma:emma xmlns:emma="http://www.w3.org/2003/04/emma" version="1.0">
              <emma:interpretation id="{633E6C0E-4065-4BF7-8210-5598D04B2336}" emma:medium="tactile" emma:mode="ink">
                <msink:context xmlns:msink="http://schemas.microsoft.com/ink/2010/main" type="inkWord" rotatedBoundingBox="9492,13287 11607,13363 11575,14231 9461,14155"/>
              </emma:interpretation>
            </emma:emma>
          </inkml:annotationXML>
          <inkml:trace contextRef="#ctx0" brushRef="#br0" timeOffset="109695.772">107 2661 236,'0'0'54,"0"0"2,0 0-11,0 0-7,0 0 5,0 0-10,0 0 4,0 0-5,0 0-5,0 0 3,0 0-4,0 0 3,0 0-2,0 0-1,0 0-2,0 0 5,0 0-12,0 0 7,0 0-5,0 0-5,0 0-3,-11-12 14,11 12-9,-3-7-6,3 7 4,-6-8-5,6 7 3,0 1 0,-5-10 4,2 7-10,3-1 1,0 4 4,-6-8 4,4 3 0,2 5-5,-6-8 1,6 8 5,-3-4-1,3 4 3,-3-8-4,3 8-4,-5-2-1,5 2 1,0 0-12,-11-4 4,11 4-9,-12 4 4,4-4 3,-6 4 6,5 2-3,-2-2-4,0 4 16,3 0-16,-4-1 2,-5 8 3,6-3-4,-1 4-2,-2-1 11,2-3-10,-2 2-4,6 1-3,-1-4 9,1 2-1,2-3 0,1-3-4,-1 4 6,1-2-7,-1 1 6,3-2 6,-3 3 3,1-4-11,2 1 3,0-1 15,0-2-15,1 2-3,2-3 4,-3 0 0,3-4 3,0 7-6,0 0 6,0-7-4,0 0 2,3 4-4,-3-4 5,5 2 5,-5-2-4,11 0-7,-11 0 5,17-6-4,-5 2 0,-4 1 8,3-4-6,0-1 3,6-4 2,0-1-6,0 1 11,-2 0-15,2-3 4,0 2-1,0-2-5,-6 2 0,3 4 5,-5-5-1,2 6 0,-5 1 3,2 0 9,-2-1-12,2 1 1,-2 2 3,-4 1 7,1-2-5,3 2 6,-3 0-15,-3 4 20,2-4-5,-2 4-3,6-7-9,-6 7 0,0 0 2,3-1-2,-3 1 0,0 0 2,0 0 4,0 0 1,0 0-4,0 0-1,-3 16-4,0-12 7,0 3-1,1 3-1,-4 0-4,3-2 6,-2 1-6,2 3 3,0-2-1,-3-1 5,1 1 1,2 0-3,0 0-16,0 1 4,1-1-10,-4-1 6,3 2-6,0-4-13,0 3 14,-2-4-16,2 5 3,0-6-6,0 5-6,1-2-3,-1-3-3,0 3-8,3-1-9,-3-5-38,3-2-120,-3 11 37</inkml:trace>
          <inkml:trace contextRef="#ctx0" brushRef="#br0" timeOffset="110410.2095">368 2785 216,'0'0'9,"-8"2"2,2-1 4,6-1 3,-5 7-1,5-7 5,-3 1 0,3-1 3,-6 3-4,6-3-1,0 0-4,0 0 5,-8 5-4,8-5 0,0 0 6,0 0-14,-3 3 10,3-3 1,0 0-3,0 0 9,0 0 2,-3 4 2,3-4 3,0 0 0,0 0 1,0 0-14,9 5 8,-9-5-6,5 3 10,-5-3-5,6 3-7,-6-3 3,8 2 5,-8-2-4,11 2 0,-11-2-10,12 3 2,-4-3-2,3 0 5,-2 1-7,2-1-4,-3 0 3,-8 0 4,20 0-15,-11 0 8,-1 0-3,0 0 11,4 0-10,-7 4-6,-5-4 8,14 0-8,-14 0-10,11 0-4,-3 0-2,-8 0-2,11 0-7,-11 0-7,8 0-8,-8 0-10,9 0-3,-9 0-50,11-4-120,-11 4 38</inkml:trace>
          <inkml:trace contextRef="#ctx0" brushRef="#br0" timeOffset="110129.8191">319 2668 216,'0'0'74,"3"-5"-2,-3 5-5,0 0-23,0 0 4,0 0-12,7 0 4,-7 0-14,0 0 11,11-2-11,-11 2 9,6 0-5,-6 0-7,14 0 2,-6-2-4,-8 2-3,17 0 1,-8 0 3,-9 0-15,14-2 8,-6 2-5,-8 0-2,11 0 2,-11 0 0,14 0 6,-8-4-5,-6 4-3,11 0-2,-11 0-4,11 0 10,-11 0-12,0 0 7,12 0-1,-12 0-7,8 4 4,-8-4-1,0 0-4,0 0 0,0 0 4,8 0 5,-8 0-7,0 0-5,0 0 5,9 0 1,-9 0 7,0 0-9,5 2-7,-5-2-7,0 0-4,0 8-7,0-8 0,0 0-6,-2 6-11,2-6-4,-6 10-2,6-7 4,-3 2-33,-2 0-90,-1-3 30</inkml:trace>
          <inkml:trace contextRef="#ctx0" brushRef="#br0" timeOffset="110717.3149">764 2781 274,'0'0'73,"11"0"-3,-11 0-7,0 0-7,14 0-1,-5 0 4,2 0-4,3 0-9,0-3-5,-3 3-3,12 0-2,-1-1-10,2-3-8,-1 1 1,-1 3 5,-5-1-7,6-2-1,-4 3-5,-2-2-4,0 2 4,-6 0-19,0 2 0,-2-2-12,-9 0 1,14 3-12,-9-2-8,-5-1-16,6 3-41,-5 2-112,-1-5 35</inkml:trace>
          <inkml:trace contextRef="#ctx0" brushRef="#br0" timeOffset="111425.6043">1208 2995 531,'-9'2'2,"1"1"0,2 0 18,1-3-5,5 0 13,-9 2 1,9-2 5,-8 0 3,8 0 6,0 0 16,-11 2-15,11-2 9,0 0-8,0 0-2,-9 0 2,9 0-3,0 0-5,0 0 2,0 0-5,0 0-1,0 0-5,-8 0-1,8 0-7,0 0 2,0 0 4,0 0-10,0 0 6,0 0 6,0 0-1,0 0-5,34-4 7,-20 1-4,11 0 0,0-2-13,0 1 3,18-2 5,-11 0-11,-4 4 4,0 1 2,0-2 0,-3-1-18,1 4-22,-1 0-27,-4 4-18,1-1-22,-5-2-84,-3 5-209,-5-2 62</inkml:trace>
          <inkml:trace contextRef="#ctx0" brushRef="#br0" timeOffset="111217.5456">1183 2824 274,'5'-2'78,"1"-1"-3,2-2-14,1 0-11,2 0 3,-3 0-6,4-2-6,7 0-5,1-8 0,-3 6-5,-2-1 5,5 0-12,-3 0 49,0-2-14,-3 2-12,-3-1-2,-3 4-6,4-1 2,-4 1 1,0-2-8,-2 1-1,2-2-5,1 2 12,-4 0-5,4 1 6,-4-3-2,1 2 0,0 1-6,-3-1 5,2-2-7,1 4 4,-3 2-2,2-2-2,-5 4 0,3-3-3,-3 5-1,1-8-2,-1 8 3,3-4-6,-3 4-2,3-5 0,-3 5 1,3-6-12,-3 6 3,0 0-4,0 0-1,0 0 2,3-2 0,-3 2-6,0 0 2,0 0 2,0 0-7,0 0 1,-12 13-2,11-9 3,-5 7 1,1-3-3,-1 4 4,1-2 3,-1 2-6,-5 3 2,2 3 0,1 1 5,-3-3-4,2-1-4,1 2 3,-1 3-6,4-6-9,-7 1 1,7-3-10,-1-1-2,1 0-13,2 0-5,-3-1-10,1 0-4,2 0 1,-3 2 2,3-1-14,-2-4 4,-1 3-11,3-2 2,-2-1-4,-1 6-1,0-8-3,1 5-63,-1-2-165,-1-4 49</inkml:trace>
          <inkml:trace contextRef="#ctx0" brushRef="#br0" timeOffset="112766.2245">1743 3281 261,'-9'13'136,"4"-3"-17,-1 0-22,1 0-18,-1-2-5,3-1-10,-2 1-6,3-3-7,-3 3 2,2-4-13,0 2 4,0-2-4,0 2-10,0-2-7,1 2 0,2-6-19,-6 4-19,6 1-7,0-5-13,-6 6-23,6-6-14,0 0-48,-2 4-139,2-4 43</inkml:trace>
          <inkml:trace contextRef="#ctx0" brushRef="#br0" timeOffset="112490.077">1913 2676 250,'0'0'75,"3"-3"-13,-3 3-7,0 0-1,0 0-11,0 0-5,0 0-10,0 0-7,0 0-9,2-6-6,-2 6-11,0 0-11,0 0-9,0 0-6,3-4-25,-3 4-67,0 0 24</inkml:trace>
        </inkml:traceGroup>
        <inkml:traceGroup>
          <inkml:annotationXML>
            <emma:emma xmlns:emma="http://www.w3.org/2003/04/emma" version="1.0">
              <emma:interpretation id="{3E4BB0A4-C304-4B99-946E-C06BF4944DD3}" emma:medium="tactile" emma:mode="ink">
                <msink:context xmlns:msink="http://schemas.microsoft.com/ink/2010/main" type="inkWord" rotatedBoundingBox="12309,13174 13729,13226 13708,13804 12288,13753"/>
              </emma:interpretation>
            </emma:emma>
          </inkml:annotationXML>
          <inkml:trace contextRef="#ctx0" brushRef="#br0" timeOffset="113684.1104">2884 2653 243,'0'0'110,"-5"10"-6,2-5-11,-3 5-19,1 0 7,-4 0-19,1 1-8,-1-1 0,1 7 3,-6-2-9,3 3-19,-6 0 11,6-6-6,-1 0-4,-2 3-1,3 0-6,3-7 4,-1 2-10,1 0 2,-1-4 0,1 3 1,2-3-7,-1 1-6,5-2 8,-4-1 6,0 2-8,1-2 2,2 3-6,-3-6 4,6-1 1,-5 3-1,5-3 3,-6 4-9,6-4 2,0 0 0,-3 4-1,3-4-10,0 0 4,0 0-13,0 0-3,0 0 1,0 0-7,0 0 4,3-19-1,0 15-3,3-3 3,-1 0 10,1-1-11,-1 2 4,1-1 5,2-1-1,-3 3 2,-3 0-1,1 2 1,3-4-1,-3 4 1,2-2 0,-5 5-1,3-4-3,-3 4 5,6-3 2,-6 3-6,8-4 9,-8 4-9,0 0 11,9 0-4,-9 0 5,0 0-11,8 4 10,-8-4-6,8 3 5,-5 1 0,3 0-3,-3-3 2,2 5 4,-2-2-3,0-1 0,2 1 1,-2 2-3,0-4 0,3 2 0,-1 3 1,-2-5 0,0 4 7,0-2-7,2 0 4,-2 0 4,0 0-10,0-1 13,-3-3-4,3 3 6,-3-3 0,5 8 5,-5-8 0,3 3-3,-3-3 0,6 1 3,-6-1-2,0 0-6,0 0 7,0 0 0,16-1 7,-7-8-14,-1 7-3,1-4 0,-1-2 7,-1 0-4,2 2-7,-1-7 4,9 1 2,-6-2 0,-2-1-7,-1 4 1,-2 1 5,5-7-5,0-2-2,-5 2 7,2 2-6,1-5 2,-4 0 8,-2 2-6,0 2-2,0-6 2,-3 3 6,-3 1-2,3 1 4,-3-1-3,-3 5-1,-2-7-9,-1 5 8,-2-1 1,0 4-1,-6-3-2,3 6 0,-3 1 5,3 4-6,0-2 4,-4 0-3,-7 4 3,2 0-4,1 2-4,-4 2 1,1 0 9,8 2-9,1-2 2,1 0 3,1 4-6,5-2-3,-3-2 9,1 4-9,3-1 10,-1-1-3,1 4-3,2-3 2,1 5 1,2-3-2,3 4 4,0-3-6,0-1 4,5 3 8,1-2-11,0 1-2,2-2 7,3 2-2,1 1 0,7 0-2,-6-2-3,1-1 4,8 3-2,-5-5 12,-3 0-12,0-1 1,3 3-2,-6-5 4,3 4-3,6-2-1,-3-2-7,0 3-1,-7-5-14,4 3-6,-3-1-16,0 1-5,0-1-7,1-2-10,-1 3-4,0-3-13,0 2-64,0 1-175,-2-3 54</inkml:trace>
          <inkml:trace contextRef="#ctx0" brushRef="#br0" timeOffset="114115.1733">3188 2741 255,'0'0'103,"0"0"-7,5 2-18,-5-2-1,0 0-7,0 0-4,0 0-7,12 0-6,-12 0-5,0 0-3,11 0-5,-11 0-9,8 0 0,-8 0-7,11 3 5,-11-3-7,9 0-2,-9 0-7,11 3 7,-11-3-4,6 0 3,-6 0-7,5 2-6,-5-2-1,6 5 8,-6-5-1,-3 8-8,3-8-4,-6 9 8,1-1-3,-1-1-5,-2 4 7,-1-3 0,-2-1 0,-3 8-8,-3-3 5,0-1-2,6-4-1,0 1 7,3 0-4,-4-1 4,7-3-10,-1 4 2,-2-4 5,5 0-3,-3 3-3,3-4 2,1 5-1,-1-5 8,3-3-3,-3 4 0,3-4-4,3 8 2,-3-8-4,8 4 8,1-1 2,2-3-7,0 5-2,14-2 0,-2-3 2,2 2 0,0 0-6,1 4-16,-2-6-11,1 2-7,0-2-11,-2 0-8,-1 3-10,-2-2-8,-3-1-50,-3 0-147,-3 0 45</inkml:trace>
          <inkml:trace contextRef="#ctx0" brushRef="#br0" timeOffset="118608.428">3700 2792 286,'0'0'95,"0"0"-10,0 0-19,6 0 3,-6 0-3,0 0-16,0 0 6,14-7-7,-9 3-10,1 1 10,0-2-1,2 1-12,1-1-9,-1-3 6,0 3-5,4-3-5,-4 1-3,0-1 3,4-1-4,-4 0-1,9-3-11,0-3 14,0 0-9,-8-2-8,8 0 2,-3 3 9,0-3-7,0 3-5,-2-4 3,2 3 7,-3-4 0,-3 7-2,1-4 4,-1 7-1,-2-1-1,-3 2 11,2-1-4,1-1 1,-1 2-1,-2 0 5,0 2 1,0 2-8,0-1 2,0 2-3,-3 3-6,2-7 5,1 5-1,-3 2-6,0 0-9,3-8-1,-3 8 9,0 0-8,0 0 6,0 0-3,0 0-4,0 0-1,0 0 9,-14 15-6,11-7 2,-3 2-6,-2 2 3,-3 6 8,0-1 8,-1 0-14,-2 3-7,3-1 4,3 0 7,-1 3-6,-2-3-2,0 4 10,5-5-5,-2 1-1,-1 1 1,1 1-7,-3-3 9,9 1-7,-6-4 1,2 1 6,1 2-9,2-4 5,-3-1-2,3-1-3,-2-1-13,2 0 14,0 0-6,0-3 3,1-1-2,-1 1-7,0-1 8,0-2-4,0 2-4,3-2-4,-3 1 0,3-6 9,-2 7-7,2-2 3,0-5 0,-3 5 5,3-5-4,-3 5 8,3-5-3,-3 5 3,3-5-5,-3 7-2,3-7 3,-2 4 3,2-4-4,-3 4 9,3-4-7,-6 3 4,6-3-12,-5 1 17,5-1-7,-9 4 8,9-4-5,-8 3-4,8-3-5,0 0 6,-9 1 7,9-1-2,0 0 11,-8 0-6,8 0 6,0 0-7,-9 2 1,9-2 1,0 0-7,0 0 5,-8 0 1,8 0-4,0 0-3,0 0-2,-6 4 0,6-4 2,0 0 5,0 0-1,0 0-1,0 0 8,0 0-12,0 0 8,0 0-10,0 0 3,0 0 4,0 0 2,0 0 2,0 0 2,0 0-5,0 0-2,0 0 7,31-6-6,-19 5-5,10-6 0,-2 6 9,2-4-4,1-1-12,-2 4-17,1 0-15,1-1-12,-1-2-16,3 5-73,-2-3-167,-4 1 51</inkml:trace>
        </inkml:traceGroup>
        <inkml:traceGroup>
          <inkml:annotationXML>
            <emma:emma xmlns:emma="http://www.w3.org/2003/04/emma" version="1.0">
              <emma:interpretation id="{C8CA13A1-9D88-43BF-B00A-6F459C6DE570}" emma:medium="tactile" emma:mode="ink">
                <msink:context xmlns:msink="http://schemas.microsoft.com/ink/2010/main" type="inkWord" rotatedBoundingBox="14625,13259 17584,13366 17545,14432 14586,14326"/>
              </emma:interpretation>
            </emma:emma>
          </inkml:annotationXML>
          <inkml:trace contextRef="#ctx0" brushRef="#br0" timeOffset="119918.2699">5382 2869 295,'0'0'110,"0"0"-16,-3-6-13,3 6-12,0 0 3,0 0-7,0 0-1,0 0-10,0 0-2,-19 8 13,10-2-10,-2 1-1,3 1-5,-9 6 0,0 0-4,-3 1-7,1 2 7,3-3-14,-6 4 5,2-2 2,-11 9-3,0-2-9,6-3-4,5-5 0,1-2 1,3-5-12,-1 4 11,1 0-3,2-2-6,0 0 0,5-5 1,-2 2-2,2-1-4,1-2 2,2 4-3,-2-6-5,2 6-4,1-5-8,2 0-11,3-3-9,-8 4-13,5-1-11,3-3-10,-6 2-11,6-2-6,0 0-8,0 0-68,0 0-184,0 0 55</inkml:trace>
          <inkml:trace contextRef="#ctx0" brushRef="#br0" timeOffset="119552.1355">5092 2795 333,'0'0'112,"-3"-7"-2,3 7-23,0 0-10,0 0-4,-3-3-5,3 3-12,0 0-14,0 0-5,0 0-12,0 0 6,0 0 0,0 0-11,0 0 7,0 0-14,0 0 1,0 0 14,0 0-14,0 0 1,0 0-5,0 0 1,-8 10 0,8-10-4,-3 9 5,3-4-1,0 5-5,-3 0 1,6-1-5,-3-1 10,3 5-10,-3-3 7,0 3 3,2-1-10,1 0-1,0 2 11,3 3 0,-1 4-4,1-3-2,-1 3-2,1-5 1,0-4 9,-4 3-13,4-5 2,0 0 3,-3 0-6,2 0-2,1 0-9,-1 0-15,1 0-9,0-2-16,-1 1-9,4-1-3,-4 0-6,1-3-7,0 0-44,-4-2-144,4 1 45</inkml:trace>
          <inkml:trace contextRef="#ctx0" brushRef="#br0" timeOffset="120247.2331">5410 3093 245,'0'5'105,"0"-5"-10,3 6-12,-3 0 0,0 2 16,-3 1-25,3-3-4,-2 4-6,-1 3 0,0-7-6,-3 8-11,1 4 2,-1 4-1,0-10-15,4 4 5,-4-4-6,0-2-8,4-3 6,-4 6 1,0-1-6,4-2-2,-4-2-5,3 2 0,-2-4 0,2 3-10,0-1-8,0-3-4,0 1-18,0-4-10,3-2-17,0 8-13,0-8-16,-2 4-76,2-4-182,0 0 54</inkml:trace>
          <inkml:trace contextRef="#ctx0" brushRef="#br0" timeOffset="120757.2236">5680 2923 233,'0'0'99,"0"0"-10,11 0-9,-11 0-9,0 0-9,14 0 2,-14 0-12,14 0 5,-3 0-5,1 0-1,-1 0-11,0 0-3,0-3-10,1 6 4,-1-3 0,0 0-2,-2 0-10,-1 1-3,0-1-4,1 0-2,-9 0 2,10 3-4,-10-3 6,8 0-2,-8 0 1,6 0-6,-6 0 3,5 5-2,-5-5-5,0 0 9,3 5-9,-3-5 0,0 8 7,0-8-4,-6 9 5,-2-1 0,2 0-4,-1-2-10,-4 6 5,-3 0 2,-3 3-6,-2-5 10,2 1-6,-3 3 5,3-4-10,0 3 3,3-3 1,3-3-3,0 1-1,2-4 3,1 2 2,0 2 1,3-6 7,0 0-10,2 2-6,-3 0 10,6-4-2,-5 5-2,2-3-1,3-2 7,0 0 0,0 8-8,0-8 1,0 0 5,6 5 0,2-5 9,-8 0-18,15 3 14,-6-1-3,5-2-3,-3 0 0,12 0-2,-1 0-12,-5 0-11,8 0-16,-5 0-18,0 3-14,-4-1-15,1 0-51,-7-2-158,1 0 49</inkml:trace>
          <inkml:trace contextRef="#ctx0" brushRef="#br0" timeOffset="122638.415">6202 2593 233,'0'0'56,"0"0"-10,0 0 1,0 0 1,0 0 8,0 0-9,0 0 0,0 0-7,0 0 7,0 0-12,-8-4 6,8 4 3,0 0-1,0 0-4,0 0 0,0 0-6,0 0-4,0 0-2,0 0 1,0 0 2,0 0-14,0 0 4,0 0-9,0 0 6,0 0-4,0 0-3,0 0 0,0 0 0,0 0 1,0 0 3,0 0-2,0 0-9,0 0 4,0 0-1,0 0 5,0 0-3,0 0-4,0 0 1,0 0-1,0 0 0,0 0 1,14 12-4,-14-12-1,5 2 5,4 0 0,-1-2-2,1 3 7,-2-3-10,4 3 0,0-1 2,-2 1 3,2-1-3,0-2-1,0 2 9,-2-2 3,2 3-14,0 0 8,-2-3-3,-1 0 1,1 2-12,-9-2 0,11 0-6,-11 0-18,11 0-1,-11 0-10,11 0-6,-11 0-9,6 3-12,-6-3-54,0 0-146,11 0 46</inkml:trace>
          <inkml:trace contextRef="#ctx0" brushRef="#br0" timeOffset="126229.5718">6177 3083 253,'0'0'47,"0"0"2,0 0-4,0 0-3,0 0-6,0 0 1,0 0-1,0 0-4,0 0-1,20 2-1,-20-2 7,11 3-7,-11-3-6,11 0-2,-2 0 7,-1 2-13,2 1 8,1-3-3,0 0-6,3 0-1,-3 0 2,12 3-1,2-3 0,-2 0-1,2 0-2,0-3 7,1 3 1,-3 0-6,5 0-7,15 3 2,-1-6 1,-6 3-6,5-3 2,1 6 3,3-3 1,-3 0-8,-8 0 1,9 0 7,-1 0-9,1 0 3,-7 0 3,3-3-2,2 6-5,-2-3 4,-5 0 3,-3 3 2,-3-3-9,0 0 0,13 2-1,-7 0-2,-4-2 8,-4 0-3,2 0 12,-3 0-15,-2-2 6,0 2-5,0 2 2,-1-2-4,4 0-1,-4 0 6,3 0-2,1 0 2,-4-2-4,-1 2 10,-1-2-9,-6 2 4,3-3-6,-3 3 7,0 0-4,-3-3-2,0 3-5,3 0 5,-2 0 5,-1 0-6,-3 0 4,1-2-2,-9 2 2,14 0-1,-14 0 2,11 0-5,-11 0 7,8 0-5,-8 0-6,10 0 11,-10 0-3,11-3 2,-11 3-5,0 0-3,9 0-2,-9 0 7,0 0-5,8 3-8,-8-3 4,0 0-12,0 0 7,11-3-6,-11 3 1,0 0-6,0 0 4,0 0 1,0 0 0,0 0-6,0 0 6,0 0-11,9 3 5,-9-3-12,0 0-3,0 0-6,0 0-38,0 0-95,0 0 32</inkml:trace>
          <inkml:trace contextRef="#ctx0" brushRef="#br0" timeOffset="123442.3029">6389 2849 256,'0'0'99,"0"0"-12,3-4-4,-3 4-10,3-4-10,-3 4-5,5-4-7,-5 4 1,9-7-8,-4 6 6,-5 1-5,11-3-4,-2 1 19,1 0-20,1-1-6,3 0 3,-3-2-12,9 3 3,5 0-2,-2-1-1,2 0-1,-5 1-5,2-1-2,0 3 0,2 0 0,-7-1-3,6 1-2,-6 0 0,-1 1-9,-2-1-5,0 3-12,-2-3-16,-1 2-4,0-2-18,-2 3-8,2-3-14,-3 0-68,-8 0-165,11 3 49</inkml:trace>
          <inkml:trace contextRef="#ctx0" brushRef="#br0" timeOffset="123141.1763">6562 2593 300,'5'-4'100,"-2"-4"-15,-3 8-11,9-7-3,-7 6-11,1-5-9,3 4-8,-6 2 1,8-5-6,-5 1 0,3 0 1,-1 2-8,1-3-1,-6 5-5,14-8 6,-9 6-8,0-2 2,0 2 3,1-2-6,0 2-4,-6 2-1,8-6 1,-8 6-14,8-3-2,-2 2 6,-6 1 1,8-4 8,-8 4-7,6 0-2,-6 0-6,0 0 3,0 0-1,11 0 6,-11 0-2,0 0 8,0 0-13,9 4 3,-9-4 5,3 4 12,-3-4-3,0 8 2,0-2-3,-3 3 3,0-1 0,0 0 1,0 1 4,0 3-4,-2 0 2,-1 0-3,-2 5 0,-3 3-9,-1-5-2,1 3 5,3-1-10,-2 0 9,-1 3-4,-1-4-6,1 1 10,3-5-5,-3 6-2,2-2-6,1-4 8,-4 1 0,4-4-1,2 2-8,-2-4 7,2 6-8,-2-7-4,2 3-1,-2 1-9,2-2-7,3-1-6,-2-4-12,2 5-13,-3-4-2,6-1-7,-5 2-6,5-5-3,-3 7-6,3-7-8,-3 3-62,3-3-173,-5 5 54</inkml:trace>
          <inkml:trace contextRef="#ctx0" brushRef="#br0" timeOffset="123824.1477">6991 2795 339,'0'0'131,"0"0"-18,0 0-17,0 0-9,0 0-9,3-3-16,-3 3-2,0 0-6,0 0-9,0 0-5,0 0 0,0 0 0,0 0-9,9-4-1,-9 4 1,8-1-1,-8 1-13,11 0 4,-5-2-6,4 2 5,1 0-2,0-4-4,0 1-3,1 3 4,2 0 2,-3-1-6,0 1-1,3 0-1,-3-4 1,3 4-8,-2 0 18,-1 0-11,0 0-3,0 0-6,-2 0 5,-1 0-1,-8 0-10,13 0 6,-13 0-10,14-3 2,-14 3-4,8 0 1,-8 0-14,9 3-10,-9-3-2,0 0-6,8 0-16,-8 0-9,0 0-8,0 0-66,0 0-168,0 0 52</inkml:trace>
          <inkml:trace contextRef="#ctx0" brushRef="#br0" timeOffset="124168.2257">7283 2608 336,'3'-3'130,"-3"3"-17,0 0-20,0-6-10,0 6-13,0 0-11,0 0-4,0 0-4,0 0-12,0 0 5,0 0-4,0 0-8,0 0-10,-11 14 5,8-7 0,-2 4-2,-1-4 2,0 4-13,-2-1 0,-3 7 10,1-2-2,-1-1-11,-3 6 7,5-9-2,1 4-4,-6 0-3,2-3-1,1-2 6,3 1-3,2-1-3,1 0-3,-1-5 6,0 5-8,1-3-15,-1-2-5,3 5-9,0-3-9,1-1-7,-1 0 0,0-2-14,0 1-12,0-3-5,3-2-63,-2 11-158,2-11 49</inkml:trace>
          <inkml:trace contextRef="#ctx0" brushRef="#br0" timeOffset="125362.1299">7616 2796 238,'0'0'48,"-8"3"-1,8-3-1,0 0-4,0 0-2,0 0-8,0 0 4,0 0 2,0 0-8,0 0-7,0 0 2,0 0 5,0 0-3,-9 2 5,9-2-3,0 0-5,0 0 5,0 0-7,0 0 0,0 0-1,0 0-5,0 0 10,0 0-2,0 0-6,0 0-3,0 0 2,0 0-2,-5 3 5,5-3 3,0 0-16,0 0 8,0 0-6,0 0 9,0 0-2,0 0-6,0 0 1,0 0 12,0 0-8,0 0 3,0 0-12,0 0 8,0 0 0,0 0-1,0 0-2,0 0-2,0 0 9,0 0 2,0 0-3,0 0-2,0 0 4,0 0-8,0 0-5,0 0 6,0 0-3,0 0-7,0 0 3,8-17 9,-5 11-7,0 3-5,2-2 1,4-2 6,-4-1-4,0 1-1,3-1-4,0 1 4,-2-2 2,0 1-3,2-1-4,-2 1 9,-1 2-5,1-2 3,0 1-3,-1-1-4,-2 2 6,0 0 2,0 2-10,-1-4 10,1 4 4,3 1 6,-3-1 1,-3 4-4,2-5 0,-2 5-3,6-5 3,-6 5-2,3-8 3,-3 8-3,3-2 0,-3 2-4,0 0-6,2-5 8,-2 5-10,0 0 4,0 0 2,0 0-9,0 0 11,0 0-6,0 0 3,0 0-2,-16 18 4,10-11-6,-2 0 8,-1 5-11,4-2 7,-7 6-3,1 2-2,-3 2-4,3-2 6,-3 1 2,4 1-3,-4 1-1,3-4 2,-1 4-4,1-2 8,0-4-4,0 6-3,2-7 3,4 3 7,-7-1-12,7-3 6,-4 0-6,4-4-10,2-1-1,-3 2-20,4-2-4,-1-3-8,-3 3-13,3-3-15,3-1-2,-2-1-13,2-3-72,-6 8-190,6-8 58</inkml:trace>
          <inkml:trace contextRef="#ctx0" brushRef="#br0" timeOffset="126643.7398">6458 3423 228,'-9'3'119,"9"-3"-13,0 0-16,0 0-9,0 0 0,0 0-10,0 0-5,0 0-12,0 0 3,0 0-5,0 0-2,0 0-6,0 0-3,0 0-1,0 0-5,17-9 9,-8 7-18,2-1 0,0 0 1,9-4-5,-3 2-7,-1 2 6,7-1-4,-1 2 1,-5-4 2,3 0-5,-5 4-3,2 0 1,-3 0-8,-3 2 3,3 0-27,-2-4-14,-1 4-13,0 0-15,0 0-17,1 0-10,-7 4-59,-5-4-171,11 0 52</inkml:trace>
          <inkml:trace contextRef="#ctx0" brushRef="#br0" timeOffset="127324.8066">7063 3344 300,'0'0'111,"3"-5"-7,-3 5-2,3-5-17,-3 5-16,2-5-7,-2 5-4,6-5-8,-3 3-11,-3 2 1,8-8-11,1 2 2,-4 2-3,1-2-4,-1 2-4,1 2 5,0-4-6,-1 4 6,1-1-5,0 1 0,-1-4-4,1 4-6,-1 0 1,-5 2 0,9-5-5,-6 2 2,-3 3 0,8-3-5,-8 3-1,0 0 3,8 0 5,-8 0-1,0 0 2,0 0-2,0 0-6,0 0 1,12 3 5,-12-3 4,0 10-4,3-8 0,-6 9-1,3-1 4,-3 0-8,0 0 4,0 2-1,-2 6-2,-4-2 6,4-4-4,-7 6-7,-2-1 7,3-1-7,0 1 0,0-3 7,-3-1-5,0 5 7,2-9-11,1 5 7,0-5-2,2 0 4,2 0-2,-4-4 0,3 2 2,-1-4-1,1 2-4,2 0 7,1-3-4,-4 2 2,9-4-1,-8 2-3,8-2 4,-6 0 2,6 0-7,0 0 2,0 0-2,-5-8-10,5 8 8,0 0-4,8-13 9,-2 6-3,-1 2-2,4-2 3,-1 1-3,-2-4-1,2 6-5,1-4 0,-1 2 10,-2 2 1,-2-1-16,1 2 8,1 1 4,0-1-9,-6 3 8,8-2-10,-8 2 2,9 0 5,-9 0 4,14 0-3,-14 0 0,11 5 2,0-3-4,-3 3 4,4 0-3,-4-3 2,3 4-1,1 2 7,-4-4-4,3 4-4,-2-2 7,-1 0 1,3-1-6,-2 3 0,2 0 10,-1-1-13,-2-5 5,1 6-1,2 0-4,0-6 7,-2 3-6,2 0 3,0-5 6,0 3-2,3 2-3,-2-3-1,4-2 8,-2 0-13,9-2-5,-3 2 0,3-5-9,0 2-13,5 1-2,-6-2-19,4-2 6,-4-4-14,3 4-10,1-3-11,-5 1-60,4-2-167,0-3 49</inkml:trace>
        </inkml:traceGroup>
        <inkml:traceGroup>
          <inkml:annotationXML>
            <emma:emma xmlns:emma="http://www.w3.org/2003/04/emma" version="1.0">
              <emma:interpretation id="{7567D2A4-4EA5-41B6-AC13-CC108436299C}" emma:medium="tactile" emma:mode="ink">
                <msink:context xmlns:msink="http://schemas.microsoft.com/ink/2010/main" type="inkWord" rotatedBoundingBox="18076,13467 19574,13520 19555,14048 18058,13994"/>
              </emma:interpretation>
            </emma:emma>
          </inkml:annotationXML>
          <inkml:trace contextRef="#ctx0" brushRef="#br0" timeOffset="127982.7258">8443 3036 268,'-5'6'104,"5"-6"-18,-6 2-8,6-2-12,-6 4-4,6-4-9,-5 2-7,5-2-5,0 0-4,0 0-1,-5 2-5,5-2-7,0 0 4,0 0-8,0 0-6,0 0 1,-8 4 5,8-4-12,0 0 7,0 0-2,0 0-3,-3 3 1,3-3 2,0 0-7,0 0 14,0 0-14,0 0-1,0 0 4,0 0-5,0 0 1,11 6 3,-11-6 0,0 0-5,5 3-1,-5-3 4,0 0-5,8 2 1,-8-2-1,0 0-9,0 0 8,6 3 2,-6-3 0,0 0-4,3 5 2,-3-5 5,0 0-5,0 0 1,-3 7-4,3-7 6,0 0 2,-9 8-4,4-3-5,2-3 1,1 2 4,0 2 1,-4 0-3,0-4 3,4 4-3,-1-3-4,0 0 8,0 0 0,-2 2 1,5-5-4,-3 7 1,0-4 3,3-3-3,-3 5-1,3-5 2,0 7-3,0-7 9,6 2-7,-6-2 2,5 8 12,7-2-12,-1-6 0,1 2-7,11-2 14,2 2-3,3 2-2,-2-2-11,4-2-5,-4 0-8,-1 0-11,2 0-12,15 2-4,-17-4-15,0-4-65,-5 4-146,-6 0 45</inkml:trace>
          <inkml:trace contextRef="#ctx0" brushRef="#br0" timeOffset="129273.3482">9026 3158 260,'0'0'67,"11"4"-1,-11-4-6,0 0-8,11 0 12,-11 0-20,12 0-4,-1 0 5,0 0-9,3 0 8,-3 0-6,15 0-6,-1 0 6,-3 0-6,5-2-13,-2 2 9,3 0-1,12 0-8,2-4 0,0 4 0,-10-3 3,-1 1-5,-3 2 7,14 0-16,0-3 12,-8 0-8,-7 1 1,-2 2-8,0-2-2,1 2 6,-1-3-1,0 6-5,-5-6-2,-3 3 4,-6 0 4,2 0-9,-5 0 1,3 0 1,-11 0-8,14 0 6,-8 0 6,-6 0-10,11 0-6,-11 0-8,0 0-2,0 0-12,14 0 1,-14 0-10,0 0-10,0 0-5,0 0-57,6-3-131,-6 3 40</inkml:trace>
          <inkml:trace contextRef="#ctx0" brushRef="#br0" timeOffset="128681.7411">9373 2713 277,'14'-4'84,"-3"-3"5,-1 6-6,-2-2-21,-2 3-1,-1-2-2,-5 2-8,9-2-1,-9 2-10,8 0-4,-8 0-6,6-3-1,-6 3 0,0 0 1,0 0 5,0 0 2,0 0-14,0 0 4,8 5 3,-8-5-4,0 0 6,0 0-9,-8 9 8,2-4-4,-2 2-4,2 1-3,-2-5-7,-1 5 7,1-3-11,1 0 2,-2 3-2,1-4-1,2 2 2,-2 0-3,2-3 0,-2 2-7,5 2 6,-2-5 1,5-2-3,-6 5 6,6-5-2,-8 4-5,5-1 4,3-3 0,0 0-10,-3 5 5,3-5 0,0 0-9,0 0 8,0 0-6,0 0 3,0 0-1,0 0 3,0 0 0,14 3 1,-14-3 1,0 0-2,11 0 0,-11 0-1,0 0 2,9 0 12,-9 0-19,0 0 3,11-3 3,-11 3-1,0 0-10,8 3 7,-8-3 1,0 0 1,11 0-3,-11 0 3,0 0 1,9 2-3,-9-2 8,6 2-1,-6-2-6,4 5 6,-4-5 1,5 3-6,-5-3 0,6 10 4,-3-9-7,0 6 6,-1-3-10,1 0 8,0 0 3,-3-4-1,0 10 3,0-5-4,0 0-4,0-5 3,0 8 1,-3-1 0,3 1 0,-5-2 2,2 2 1,-3-2 2,1-2-1,2 3-11,-4-3 14,-2 4-8,1-4 10,-1 7-2,4-7-6,-6 2 3,2-4-2,1 2-2,-3 0-5,2 0-10,-2-2-9,2 2-8,1-2-14,0 0-12,8-2-11,-12 0-11,12 0-63,-11 0-166,11 0 49</inkml:trace>
        </inkml:traceGroup>
      </inkml:traceGroup>
    </inkml:traceGroup>
    <inkml:traceGroup>
      <inkml:annotationXML>
        <emma:emma xmlns:emma="http://www.w3.org/2003/04/emma" version="1.0">
          <emma:interpretation id="{CD79B9AE-5AF8-42B6-8B3A-2C017554B03D}" emma:medium="tactile" emma:mode="ink">
            <msink:context xmlns:msink="http://schemas.microsoft.com/ink/2010/main" type="paragraph" rotatedBoundingBox="8199,14429 14791,14523 14772,15837 8180,15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45FA48-4193-44DC-AA26-DE04BA2D0540}" emma:medium="tactile" emma:mode="ink">
              <msink:context xmlns:msink="http://schemas.microsoft.com/ink/2010/main" type="line" rotatedBoundingBox="8199,14429 14791,14523 14772,15837 8180,15743"/>
            </emma:interpretation>
          </emma:emma>
        </inkml:annotationXML>
        <inkml:traceGroup>
          <inkml:annotationXML>
            <emma:emma xmlns:emma="http://www.w3.org/2003/04/emma" version="1.0">
              <emma:interpretation id="{D0B6FD69-66DE-42D5-92EB-21C80321B832}" emma:medium="tactile" emma:mode="ink">
                <msink:context xmlns:msink="http://schemas.microsoft.com/ink/2010/main" type="inkWord" rotatedBoundingBox="12521,15061 13182,15071 13171,15814 12510,15805"/>
              </emma:interpretation>
            </emma:emma>
          </inkml:annotationXML>
          <inkml:trace contextRef="#ctx0" brushRef="#br0" timeOffset="195402.196">3346 4379 233,'0'0'57,"0"0"-11,0 0 6,-14 10-11,6-2 7,-6 7-16,0-2 7,-2 5-7,-3-4 5,-12 14-2,6-8-4,-6 7-3,3 2 2,-1-5-9,4-1 5,-1 2-5,3-5 4,1-2-9,2-3 3,-3 0-5,7 0 0,-4 0 2,3-5-2,3 6-2,0-7 1,4 0-5,2-3 2,-1 2 0,1-3-4,2 0-11,1 0-10,-1-3 12,3 2-31,3-4 2,-8 7-8,8-7 3,-3 1-7,3-1-44,0 0-101,0 0 32</inkml:trace>
          <inkml:trace contextRef="#ctx0" brushRef="#br0" timeOffset="195035.1821">2948 4279 271,'-3'-8'64,"3"8"-6,0 0-1,0-5-8,0 5-10,0 0 7,-3-8-4,3 8-3,0 0-3,0 0 1,-3-2-10,3 2-4,0 0 6,0 0-2,0 0-6,0 0-3,0 0 1,0 0-3,0 0-1,0 0-6,-3-7 1,3 7 0,0 0-7,0 0 2,0 0 2,0 0 0,0 0 9,0 0 16,0 0-27,0 17 3,0-17-3,3 15 0,-6-5-8,6 4 6,-3-2 4,3 10-8,-3-2 8,0 0-3,3 3 0,0 2 2,-1-3-5,1 4 2,6 12 2,-4-13-4,1 2 0,-3-4 8,5 0-8,0-4 0,1 2 5,-1-1 4,-2-1-15,2 2 6,1-6-2,-4-2 0,1-2-4,0 0-2,-1-1-3,-2 0 0,3-2-6,-1-1 13,1 1-23,-3-3-2,0 3-4,2-4-6,-3 0 3,3 0-17,1-1-1,-1-1-37,1 0-107,-6-2 34</inkml:trace>
          <inkml:trace contextRef="#ctx0" brushRef="#br0" timeOffset="195709.6599">3494 4690 221,'-3'8'66,"3"1"0,0-3-9,0 4-9,0 1-5,-3-3-9,0 7-5,1 4 5,0 1 7,-1 1-15,1-2-1,-4-4-2,3 2-2,0 4-4,-2-6 2,5-2-11,-3 0 9,0-3-4,0 0-3,3 0-3,-3-2-19,3-1-3,0-3-7,0 4-9,0-5-11,0-3-34,0 10-90,0-10 29</inkml:trace>
        </inkml:traceGroup>
        <inkml:traceGroup>
          <inkml:annotationXML>
            <emma:emma xmlns:emma="http://www.w3.org/2003/04/emma" version="1.0">
              <emma:interpretation id="{19359EE5-0992-4912-A705-897DBDB40869}" emma:medium="tactile" emma:mode="ink">
                <msink:context xmlns:msink="http://schemas.microsoft.com/ink/2010/main" type="inkWord" rotatedBoundingBox="8199,14429 14791,14523 14775,15606 8183,15512"/>
              </emma:interpretation>
            </emma:emma>
          </inkml:annotationXML>
          <inkml:trace contextRef="#ctx0" brushRef="#br0" timeOffset="196171.3603">3893 4467 261,'11'0'47,"3"0"0,0 0-11,8 0-3,6 0 12,-2 0-18,-4 0-8,3 0 2,2 3 2,-4-3-5,-1 2 2,-2-2-8,-1 5 2,-5-3-2,-2 2-5,-1 0-3,-6 2-1,1-5 8,-3 6-3,-3-3-2,0-4-1,-6 15 6,1-7-13,-4 2 8,-5 5 1,-8-3-1,2 6 2,-2-3-2,-9 5-5,-2 3 3,2-8 9,6-3 1,0 1 3,5-5-1,-2 1-4,2 0-2,3-3 4,6 2 2,1-3-6,2 0 5,-1-2-5,4 2-4,-1-3 10,3-1 0,3-1-8,-2 8 5,2-8 1,0 0-14,5 7 4,1-6 2,5 2 0,0 1 1,-1-3 0,15 2 4,1-1-11,-1-2 4,0 0-4,3 0 3,14 4-10,-7-3-1,-9-2-10,-1 2-7,0 2-10,1-6-12,-4 6-9,-5-3-36,0 0-105,-6 2 37</inkml:trace>
          <inkml:trace contextRef="#ctx0" brushRef="#br0" timeOffset="198723.9511">4958 3713 236,'-3'5'41,"3"-5"-12,0 0 1,0 0 6,0 0-15,0 0 0,0 0 3,0 0-5,0 0-3,0 0 1,14 0-5,-14 0-3,0 0-4,0 0 10,14-2-7,-14 2-4,12-3 8,-4 3-1,-8 0-3,11-1-2,-5 1 11,-6 0-17,14-3 9,-14 3-2,14 0-4,-8 3 3,-6-3-5,10 1 0,-5-1 2,1 3 0,-1-1-5,1 4 13,0-2 7,-1 4-3,-2-1 7,0 4-7,0 0 17,-1 10-14,-4 0 7,-4-3-9,-2 5 4,2-2-7,-2 1 2,-1 3 2,-1-7 5,2 3-12,-3 0 8,2-2-11,-2-4 5,0 2 0,2-1-2,1-6-9,-1-1 7,4 2 1,2-3-12,-5-4 17,5 4 1,-3-4-8,3 0-3,1 0 0,-1 0 11,3-4-10,-3 6 1,3-6 3,-3 5 0,3-5-5,-3 3-4,3-3 2,0 0 0,0 0 3,0 0 7,0 0-10,0 0-4,0 0 2,0 0 2,0 0-2,0 0 6,0 0-1,0 0-9,9-14 0,-4 10-1,-2 0 5,3 0 0,-6 4-2,11-8 6,-8 6-4,2 0-3,-5 2 6,12-4-12,-7 0 14,1 2-7,-6 2-1,8 0-7,-8 0 14,12 0-7,-12 0 0,8 2 4,-2 2-11,-1-2 15,1 2-7,-3-2-1,2 6-1,0 0 1,0 2 9,1 1-7,-3-1-4,-1-1 8,4 1-6,-6 0 0,3 4 2,0-2 1,-3 0 0,2 0-1,-2 2-2,0-2 3,0-2 3,-2 3-6,-1-6 11,0 5-5,0-2-1,-2-2 6,-1 0 1,-2 2 3,0-5-9,0 3 3,-3-1 6,0-2-13,-9 2 10,0 1 0,-5-2-4,3-2-8,-4 0 1,1-2 10,0-2-5,1 0-6,-4 0 0,5 0 6,1 0-13,5-2-5,3-2-3,3 4-3,-1-2-8,4 2-23,8 0-17,-14-2-38,14 2-128,-8 0 41</inkml:trace>
          <inkml:trace contextRef="#ctx0" brushRef="#br0" timeOffset="188557.3278">-1026 3959 231,'0'0'30,"0"-8"-2,0 8 4,0 0-6,0 0-1,0 0-13,0 0 7,0 0 1,0 0-8,0 0-6,0 0 3,0 0-4,0 0 3,0 0-1,0 0 0,0 0 5,0 0-3,0 0 4,0 0-1,-14 22-3,11-15 2,-2 3 1,-1 0 3,-4 5-4,-1 3 0,0 2 1,-3-3-4,0 6 0,0-3 0,-6 12-2,3-6 6,-5 4-1,-1 0 0,1 3-4,-1-4 2,8-1 1,-5-5 1,6-6-5,0 4-4,-3-1 8,3-3-10,-3 1 15,0 0-10,3-1-2,3-4 4,-3-1-1,6-4 1,2 0 2,-2-1 4,-1 1 4,5-4-2,-2 2 6,1-4 3,-1 3-8,0-3-6,6-2-4,0 0 3,0 0 1,0 0-1,-14-7-2,14 7-7,-2-8 4,2 1 1,2-3-8,1 0 1,0-2 8,3 2-12,2-11 6,3 4-6,-4-1 1,5 0-1,2 3-2,-3-2 1,0 1 2,0 2-3,1 3 4,-1-1 8,0 5-8,-3-3 0,1 2-2,2 0 3,0 0-3,1 4-3,-4-4 4,0 6-6,-2-1 7,5 1-2,-2-1-1,-1 0 9,-8 3-14,13 6 4,-13-6 0,11 2 0,-8 3 2,2 3 0,1-2-1,0 2 0,-4 4 3,1-3 0,0 1 5,0 2-1,3 9 0,-4-5 4,4-2 2,0-1-6,-4-4 4,7 11-4,-6-6 3,2 0-3,-2-4-1,0 0 1,0 0 9,2-3 1,1 4-6,-1-5-3,1 3-1,3-7 4,-4 6-2,1-6-2,2 1 6,1 0-1,2-3-8,0 0 3,0 0 5,-1-3-7,4 0 2,-3-1 0,9-4 2,0-1 1,2-5 0,-2 2-1,2-1-4,-2-2 4,0-1 1,-1 0 1,0-5-3,11-4 4,-10 3-3,0 1-6,-3 2 5,-1-1-5,7-13 8,-9 8-1,0 1-3,0 3 3,-6-2 1,5-1-4,-4 3 2,-1-1-2,-2-1-9,-1 2 15,-2-2-6,-3 1 0,0 2 0,-3 1-1,0-6-1,-5 8 2,0 0-1,-4-3 9,2 2-7,-6 1-1,-1 0 3,0 1-3,-3 1 9,-2 0-5,-1 2 1,-2 4-4,3-3 4,-1 2-5,-4 6 0,5-4 4,-3 6-1,-1 0-1,1 2 2,3 2-5,-1 3 3,4 3-2,-3 2-2,0-1-2,0 2 10,2 4-4,0-3-4,1 2 8,2 2-1,0 2-5,0 0 5,0-2-6,3 0 6,4-1 0,2 0-8,-1-3 7,4 2 0,2-2-2,0-2-2,0 1 7,6-2-10,-3 1 10,3 0-4,3-1 4,-4 0-5,7-1 1,-1-1-3,5 6-1,1-3 1,6 0 0,-1-2 1,4 2-6,-4-6-5,7 1-2,-4 1-8,3-4-1,2 0-7,-2-2-11,1 0-4,19 0-3,-3-2-33,0 0-96,-1-1 32</inkml:trace>
          <inkml:trace contextRef="#ctx0" brushRef="#br0" timeOffset="189044.1308">-192 4186 258,'25'0'50,"-2"0"-8,-1 0-10,-2-3 3,0 3-5,1 0-8,4 0 2,0 0-1,0 3-7,-2-3 5,-1 0-4,1 2-6,-6 1 3,0 0-1,-8 1-2,3-1 0,-4-1-3,0 1 11,-5 2-15,0-3 6,0 4-7,-3 0 2,-3 0-1,-3 2-1,-2 2 3,-6 5-1,-1 0 0,-5-1 0,0 2-2,-13 4-3,4-2 1,4-4 3,0 0 0,5-4-8,-1 2 14,4-2-1,0-2 0,6-4-2,0 2 1,0-2-9,2 2 5,4-4-6,-1 2 8,3 0-9,3-4 7,-8 4 3,5-1-10,3-3 8,-3 5 2,3-5-1,0 0-7,6 7 6,-6-7 6,6 3-11,-1 0 0,4-3 0,-1 2-5,0 1-2,4-3-2,-1 2-7,3-2 3,-6 2-7,6-2-4,-4 4-6,4-4-11,0 0-25,0 0-79,-2 0 27</inkml:trace>
          <inkml:trace contextRef="#ctx0" brushRef="#br0" timeOffset="190051.2333">475 4443 214,'6'-2'63,"-1"-2"-10,4 0-11,-1-4-3,0 0-3,2 3 2,2-3-14,4-4 3,-2-1-1,6 1 3,-3-4-14,0 4 6,0-3-6,-3 0-3,0-1 6,5-1-7,-5-1-3,3 1 2,-1-1 19,1-2-22,-1 0-6,-2-2 6,-2 2 3,2-1 5,-3 2 13,0 1-4,-2 0 15,-4 3-3,1 2 6,-3 1-4,2 2 9,-2 2-6,-3 1-2,3-1-1,0 3-4,-3 1-5,0 4-8,3-7-2,-3 7 0,0-7-7,0 7-1,0 0 2,0 0-4,0 0 1,0 0 7,0 0-8,0 0-2,-23 16-8,17-6 1,-2 0 7,-6 4-3,0 4-1,3 3 3,-3-2 0,2 1 6,-2 1-5,3 2-7,0-3 4,-2 2-4,5-2 3,-3 2 6,-1 0-14,1 0 2,3 0 6,-1-2 1,1-2 3,2 2-13,1-4 3,-1-2-8,3-1 0,-2-3 10,2 0-8,0-1-3,0 3-3,0-4 8,1-2-2,-1-1 1,0 3-1,0-4 3,0 2-9,1-4 19,2-2-4,-3 7 0,3-1-10,0-6 8,-3 8 6,3-8-9,-3 1 8,3-1 0,-3 7-2,3-7-6,-5 4 3,5-4-2,-3 6 4,3-6 0,-3 6-1,3-6-4,-6 3 11,6-3-15,-5 5 4,5-5 6,-6 5-7,6-5 6,-5 2 0,5-2-1,-9 6 2,6-4 0,3-2-3,-8 7 3,5-7 0,3 0-1,-7 6 4,1-5 0,6-1-13,-5 7 9,2-6-1,3-1-5,-6 3 6,6-3 0,-5 6-2,5-6-1,0 0 6,-6 2-3,6-2-5,0 0-2,0 0-2,0 0 3,-8 2-7,8-2 9,0 0-7,0 0 9,0 0-5,-3 2 1,3-2 7,0 0-12,0 0 5,0 0 1,0 0 5,17 6-1,-12-6-3,7 2 1,-2-2-2,1 0 0,14 0 2,-3 3 1,-2-6 3,3 3 0,-1 0-3,-2 0-3,-1 3-4,-5-3 11,0 0-5,-4 0 2,-1 0-5,-1 0-1,-8 0 3,14 2 1,-11-2 0,-3 0 3,8 3-4,-8-3-3,0 0 3,3 5 4,-3-5 0,0 0-5,0 0 4,-8 5-2,-1 0 1,-2 0 2,0-3-3,1 1 8,-4 1-11,-8 4 5,-1-1 0,1-5 9,-1 2 0,1 1-2,-1-2-2,6-1 5,1 3 9,2-3-1,4 1-1,-2-3 1,4 3-8,0-3 8,8 0-1,-14 2-5,8-2-6,6 0-1,-8 3 5,8-3-9,-6 2 9,6-2-5,0 0-3,0 0-3,0 0 4,0 0 2,-6 3-1,6-3-1,0 0-5,0 0-5,0 0 2,0 0 8,0 0-1,20 2-3,-20-2 2,14 0-14,0 3-4,-3-2-4,3-1-16,7 0 2,5 4-10,-4-4-7,9 3-71,-3-2-145,0-1 45</inkml:trace>
        </inkml:traceGroup>
      </inkml:traceGroup>
    </inkml:traceGroup>
    <inkml:traceGroup>
      <inkml:annotationXML>
        <emma:emma xmlns:emma="http://www.w3.org/2003/04/emma" version="1.0">
          <emma:interpretation id="{EBE682D3-6090-47F2-A97F-7B9F0CF62AF6}" emma:medium="tactile" emma:mode="ink">
            <msink:context xmlns:msink="http://schemas.microsoft.com/ink/2010/main" type="paragraph" rotatedBoundingBox="7546,15740 15236,16026 15198,17032 7508,16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742158-A32A-40BA-BE2E-E809E12769AE}" emma:medium="tactile" emma:mode="ink">
              <msink:context xmlns:msink="http://schemas.microsoft.com/ink/2010/main" type="line" rotatedBoundingBox="7546,15740 15236,16026 15198,17032 7508,16747"/>
            </emma:interpretation>
          </emma:emma>
        </inkml:annotationXML>
        <inkml:traceGroup>
          <inkml:annotationXML>
            <emma:emma xmlns:emma="http://www.w3.org/2003/04/emma" version="1.0">
              <emma:interpretation id="{0CCE506B-CEB6-4929-A24D-5D2ECDF6A341}" emma:medium="tactile" emma:mode="ink">
                <msink:context xmlns:msink="http://schemas.microsoft.com/ink/2010/main" type="inkWord" rotatedBoundingBox="7537,15964 9616,16041 9588,16805 7509,16728"/>
              </emma:interpretation>
            </emma:emma>
          </inkml:annotationXML>
          <inkml:trace contextRef="#ctx0" brushRef="#br0" timeOffset="193521.584">-91 5919 243,'0'0'136,"0"0"-19,0 0-19,0 0-13,-17 3-22,17-3-26,0 0-3,0 0-32,0 0-22,0 0-26,0 0-38,0 0-96,0 0 30</inkml:trace>
          <inkml:trace contextRef="#ctx0" brushRef="#br0" timeOffset="193313.2048">-292 5336 223,'0'0'141,"0"0"-32,-22 8-1,13-2-10,-2-2-18,-6 8-15,-2 1-11,-1 2 9,0 1-7,4 0-8,-1-2 0,3 3-5,-2 4-8,2-3-1,0 3 6,0-3-11,0 5-7,6-1-1,-4 0-2,4 1-4,2 0-2,1 3 6,2-7-6,-3 4 3,4-1-3,-1 0-7,0-3 2,3 1-1,3-6 6,0 2 1,-1-6-9,-2 2-1,3-1 6,0-7-3,0 7 1,0 0 11,-1-7-13,4 1-6,-3 0 9,2-3-5,4-2 2,-9 0 3,19 0-5,-7-2 3,-1 0-5,11-6 5,-3-3-5,0-1 4,4 0 1,-1-1-4,1-3-4,-4-1-2,1-3 5,-3 5 2,11-16 0,-10 7-3,-1 3 1,-3-1-3,-3 2-2,1-2 4,-4-4 4,-2 1-5,-4 4-2,4-18 4,-6 11 8,0 2 3,-6 10-13,1-2 6,2 3-6,-3 3 8,1 2-7,-1-1-1,-2 3 0,-1 4 0,1-1 6,-1 3-9,-2-2 9,11 4-6,-18 6-1,4-4-6,-3 11 1,-3-3-21,1 3-15,-1 5-14,3-1-16,3 2-20,0 5-79,3-4-203,0 2 61</inkml:trace>
          <inkml:trace contextRef="#ctx0" brushRef="#br0" timeOffset="192634.0077">-1259 5218 238,'0'-8'106,"0"8"-5,0 0-10,-3-4 4,3 4-3,0 0-16,0 0-6,0 0-7,-3-8-10,3 8 1,0 0-17,-2-2 5,2 2-8,0 0 1,0 0-7,0 0-4,-3-7-2,3 7-2,0 0 3,0 0-10,0 0 11,0 0-8,-3-6-2,3 6 2,0 0-4,0 0 1,0 0-4,0 0-3,0 0-1,0 0-5,0 0 1,0 0 17,0 0-13,0 0 10,0 0-13,0 0-1,0 0 0,0 0 0,0 0-7,0 0 3,0 0 5,0 0 4,0 0-8,0 0 3,0 0-2,0 0-1,0 0 5,0 0-4,0 0-3,0 0 11,6 17-10,-6-17-3,2 8 6,-2-8 2,6 6-2,-5-2-1,2 4 6,3 0-8,-1-1 2,1 3 3,0 0 3,-1-1-1,1 3-6,2 8 6,6-5 2,-5 4-6,2-1-6,-3 2 6,6 0 5,-2-2-8,-4 0 1,3-1 15,1 0-12,2 1 3,-3 2-5,-3-2 12,3-3-8,-1 0-2,2-5 2,-7 3-6,4-6 7,-4-2-8,4 5 5,-4-6 1,1 4-9,-1-5 7,1 3-3,-3-1 1,0-2 4,0 1-4,-3-4 2,5 2 2,-5-2-2,6 6 3,-3-4-1,-3-2 3,0 0-2,5 5-6,-5-5 6,3 3 3,-3-3 0,0 0-3,0 0-3,3 5 3,-3-5 3,0 0-2,0 0 3,0 0 1,0 0-5,0 0 4,0 4-2,0-4-3,0 0-4,0 0 5,-9 6 2,9-6-15,-14 2 7,9 1 2,-4 1 2,-5 0-1,6 0 2,-3 2 10,-9 3-9,-4 2 1,2 1-7,-1-1 4,-13 7 3,5 1-2,8-4 11,-2 0-19,-7 4 10,6 0-1,4-4-2,0-3 1,2 2-8,0 1 9,3-9 4,3 4-10,6-4-6,-1 1-15,1-2-2,2 0-10,4-1-4,-4-2-16,6-2-3,-3 8-9,3-8-16,0 0-68,0 0-177,0 0 53</inkml:trace>
          <inkml:trace contextRef="#ctx0" brushRef="#br0" timeOffset="191821.2162">-1603 5352 251,'0'0'74,"0"0"-9,0 0-7,0 0-11,0 0-6,0 0 3,-6-16-9,6 16-2,0-10 1,0 5-3,-2 1 2,2-4-5,-3-5-1,0 7 1,-3-6 2,3 0 7,-2 5-14,-4-3 6,4-1-11,-2 5 0,-2-2-1,-2-2-6,3 4-2,-4-2 6,-2 6-5,0 0-4,-5 2-6,-4 0 7,-2 2-11,3 6 11,-4 2-4,-6 10-3,-2 0 6,3 6-4,0 1 1,3 6 2,-2-3 7,4 4 2,5 2-8,-1-4-4,5 4 4,3-8-4,3-2 0,-1-5 2,7 0 2,-1-2-4,1 2 2,2-4 1,3-2-3,0-4-1,0-2 2,3-1-1,-1-1 4,1-1-7,0-2 16,5-1-14,-2-2 5,5-1-8,3 0-2,9-1-2,2-6-7,-1-4 3,1 1 0,9-6-8,5-5 5,-5 0 12,-6 2-17,-3 0 4,5-3 1,-5 2 3,-3 2 0,-5 1-2,0 5 6,-3-5 2,0 1-2,-3 0 2,1 4 3,-7 0 6,4 2-5,-4 2 11,1 0 4,0 4-7,-4-2 12,1 2 1,0-2-8,0 4-4,-3 2-1,1-7 3,-1 7-6,0 0 0,0 0 0,0 0-2,0 0 3,0 0-8,0 0 2,-10 12 18,5-5-15,-1 3 4,1 2-2,-1-6-3,0 4-1,3 3 1,-2-4-9,2 1 9,-3 4 1,4-5 2,-1 4 2,0-3-5,0 1 3,3 0-1,0 3-5,-3-6 1,3 1 2,0 3-3,3-2 1,-3-6-3,3 7 1,0 0 1,0-4-13,-3 1-5,5 2 6,-2-3-20,0-2-8,2 3-1,-2-7-9,3 6-13,-3-6-45,2 2-128,-5-3 40</inkml:trace>
        </inkml:traceGroup>
        <inkml:traceGroup>
          <inkml:annotationXML>
            <emma:emma xmlns:emma="http://www.w3.org/2003/04/emma" version="1.0">
              <emma:interpretation id="{FD80CFCE-7875-4661-85FC-E6C5AF254B98}" emma:medium="tactile" emma:mode="ink">
                <msink:context xmlns:msink="http://schemas.microsoft.com/ink/2010/main" type="inkWord" rotatedBoundingBox="12586,15927 15236,16026 15198,17032 12548,16934"/>
              </emma:interpretation>
            </emma:emma>
          </inkml:annotationXML>
          <inkml:trace contextRef="#ctx0" brushRef="#br0" timeOffset="200594.3975">2891 5471 233,'0'0'40,"0"0"-8,0 0 1,0 0-12,0 0 4,3 19 1,0-12-1,-3 4-6,3 1 0,0-1-2,5 8-4,-5 1 0,2-2-3,4 4 6,-3-4-3,-1 5-12,4-4 10,-4 3 5,1-3-14,2 1 3,1 1 6,-4-1-7,-2-1-4,5 1 6,1 1-6,-1-4 15,-2 3-10,0 0-3,2-5-9,-2 3-8,-1-1-11,1 0-9,-1-8-19,-2 3-63,0-4 24</inkml:trace>
          <inkml:trace contextRef="#ctx0" brushRef="#br0" timeOffset="200858.0603">3332 5515 261,'-8'8'72,"-3"8"-9,-6 5-9,-4 10 1,-5-1-11,7-5 1,-4 7-4,-2-2-4,0 0-8,5-4-4,-2 4-2,-4 0 2,5-5-7,4-5-1,1 0 4,-1-2-4,3 2 1,-6-2-9,6-3-24,0 2 0,3 1-13,0-6-14,2-2-46,1-2-102,2-1 35</inkml:trace>
          <inkml:trace contextRef="#ctx0" brushRef="#br0" timeOffset="201467.3705">3550 5871 228,'3'-5'28,"-3"5"-3,8-3 0,-5 2-1,5-2-7,-8 3 5,9-5-4,-4 2-8,-5 3 10,6-2-10,-6 2-1,6 0-4,-6 0 9,5-5-8,-5 5 2,0 0 3,0 0-14,0 0 16,0 0-7,0 0 10,12 5 4,-12-5-2,0 8-2,-3 1 10,0 2-2,-3 0-6,1 1-2,-4 3 6,-5 1-3,3 2 1,0 0-9,-3 0 5,0-2-3,0 4-1,0-6-4,2-1 5,0 2-2,-2-5 2,2 1 4,4-2-9,0-2 15,-1-1-11,4-2-2,-1 1 3,0-2-4,1 0 6,5-3-12,-9 0 8,9 0-4,0 0-1,0 0 2,-14-3-5,14 3 0,-3-8 1,3 8-8,3-10 1,0 5 0,3-3 1,-4-2 0,4 2-2,0 2 3,2-2 10,-2 1-17,-1-1-1,1 0 10,0 6-5,2-3-1,-5 1-5,2 0-1,4 2 4,-9 2 7,11-2-9,-5 2 4,-6 0 1,18 2 4,-7 0 4,0 2-8,-2 0 9,2 1-1,0 0-5,1 2 20,-4 1-21,0-1 3,4 1 2,-1 0 0,-3 0-5,1 2-7,2-3 13,-3 1 0,1-1-4,-1-2 2,-2 2 6,-1 1-4,4-6-12,-4 4-9,1-4-1,-5 4-17,-1-6-6,12 2-13,-4-2-30,-8 0-96,17-2 30</inkml:trace>
          <inkml:trace contextRef="#ctx0" brushRef="#br0" timeOffset="201950.5209">4055 5520 233,'0'0'38,"0"0"-12,0 0 2,0 0-6,0 0-2,0 0 0,17 11-2,-17-11 4,10 7-8,-4-3-4,-6-4 2,8 4-1,-8-4 0,9 2-1,-9-2 0,11 6-7,-11-6 4,5 4-1,-5-4 1,9 2-3,-9-2-3,0 8 4,0-8 2,3 5 1,-3-5-1,-3 15 0,3-5 2,-6-2-12,1 0 4,-1 2-6,0-1-2,1-2 11,-9 11-7,5-6 7,2 0 3,-1-2 3,-1-4-7,4 2 2,2-3 0,-3 3 6,4-1-7,-4-2-4,3-1 4,0 3 0,3-7-1,-5 3 0,5 4 4,0-7-3,0 4 13,0-4-11,0 0 5,5 8-6,-5-8 1,9 2-1,-9-2 2,17 6 4,-6-6-7,-1 2-3,4 0-6,8 1 2,1-3-8,-4 2-19,4 0-8,-1-2-28,-2 4-74,-6-2 26</inkml:trace>
          <inkml:trace contextRef="#ctx0" brushRef="#br0" timeOffset="202589.1404">4715 5497 240,'9'-11'50,"-1"-1"-18,1 0 5,2-1-3,0 4-13,6-5 1,0-6 0,2 6-10,12-12 4,-7 4-6,-1 4 0,-4 3 5,1-2-4,2 5-10,1-4 2,-1 3 1,1 1 6,-4-1 6,-5 7-8,-1-2 6,1 2-3,-3 2-1,-2-2-2,-4 6 1,-5 0-1,14-2 3,-14 2 4,0 0 3,12 10 10,-12-2 1,3 4-9,-6-2 7,-3 15-8,-2-2 8,-6 14-3,-3 4 6,-3-3-8,-4 2 8,-1-2-4,0 1-6,-3 2-1,2-4-3,1-2-4,0 1 10,-3-4-12,4-3 4,4-4 1,3-5 0,3-5-3,3-3-9,0-2 14,2 1-7,1-3 3,2-4-4,4 0 3,-4 2 2,3-4-11,3-2-5,0 0-6,0 0-4,0 0-5,0 0-1,0 0-2,11-20-2,-2 9 1,-1 1 5,9-4 0,-3-1-1,-3 5 6,1-2-4,-4 2 8,0 2-7,-2 1-3,0 3 5,2 0 0,-2-2 9,-1 4-6,-5 2-3,7-3 5,-7 3 23,12 3-11,-12-3 2,16 8-1,-7-4 2,-4 4 0,4 3 14,-1-4-12,-2 5 5,5 6-6,0-3 1,1 2 2,2 1-13,-3 0 21,3-2-7,-3 0-3,0-3 0,1-1 1,-1-1-1,-3-4-3,2 2 0,1-1 5,1-2 10,2-2-5,5 4 0,4-5-5,2 2 4,0-8-2,3 1-9,-2-1-9,17-5-25,-3-2-6,4-2-12,-4 0-17,-2-3-65,1 0-151,-5-7 47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2:54.5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D03EE0-D76D-4D13-86C6-6BA94981FD9C}" emma:medium="tactile" emma:mode="ink">
          <msink:context xmlns:msink="http://schemas.microsoft.com/ink/2010/main" type="inkDrawing" rotatedBoundingBox="23040,11680 25305,11626 25339,13044 23074,13098" hotPoints="25327,12361 24173,13031 23039,12328 24193,11659" semanticType="enclosure" shapeName="Ellipse">
            <msink:sourceLink direction="with" ref="{21567C2E-7046-4A9B-8514-10A197CBB3BA}"/>
          </msink:context>
        </emma:interpretation>
      </emma:emma>
    </inkml:annotationXML>
    <inkml:trace contextRef="#ctx0" brushRef="#br0">15041 965 223,'0'0'37,"-6"-8"0,3 6 4,3 2-17,-8-11 4,2 10 0,4-2-5,-7-2-11,1-1 8,-1 2-4,1-1 3,0-1-4,-1 2-2,1-2 1,-1 4 6,-2-1-10,1-1 2,2-2 8,-3 4-6,-1-1-7,1-1 4,-3 0 20,3 3-26,0-2 3,-3-2 5,-1 3-5,4-2 2,-3 1 1,-5-1 1,-1 2 0,3-1-7,4 0-2,-9 1 1,-3-3 4,2 5-6,6-2 0,-8 2 8,3 0-6,-4 2 3,4 1-2,-2-1 0,2 0 2,-4 4-3,-16 0-4,11 1 8,0 0-7,5-3 3,-14 7-2,-5-1-4,15-3 11,-13 3-10,10 1-1,6-4 5,2 1 7,2-4-10,-2 7 5,0-4-3,-1 1-1,7 2 8,-6-4-9,4 4 5,-2 5-5,1-3 1,-1 0-3,-2 1 1,5-1-2,-2 4 3,-1-2-1,1 1-4,4 2-2,-13 8 6,5-7 3,7 1 4,2-5-3,-3 2-3,3-1 0,1 2 0,-1-3 2,3 0-9,-2 3 7,2-4 5,0 1-7,3 0 3,0-2-3,2 1 3,4-3-2,-1 0-1,-5 7 0,2-3 2,4-2 1,-1 0 3,0 0-13,1-2 9,-1 0 8,3 2-7,-2 0 4,2 0 0,-3-2-2,6 2-6,-2-2 10,-4 13-5,0-7 6,4-1-3,-1-4-4,0 2 3,0 8-1,0-6 1,0-3-4,3 3 10,0-4-13,0 1 6,3-2-2,-3 2 5,3-2-13,3 4 0,-3-2 12,5 5 1,0-3 1,1 1 0,-4-3-5,9 3 7,1 2-3,-4-1 4,3-4-8,-3-2 4,0 0-6,0 0 6,6 1-4,-5 1-7,-1-1 6,1-1 8,-3-2-4,-1 3-2,12 1 1,-6 0-3,0 2-7,3-2 15,0 0-8,2-2 0,4 2-2,-4 2 7,1-4-6,-2-1 4,5-1-8,-3 0 6,2 1 3,0 0-4,1-2 5,-1 1 7,4-1-21,-4 1 14,-1-4-4,-1 2-1,2 1 0,1-5-1,-1 4 3,4 0-7,-1 1 1,-3-6 6,1 5-3,1-4 0,-2 0-6,1 4 3,-4-4 2,4 1 2,-1 0 0,1 4-3,-7-5 4,7 1-8,-8 0 7,2 2 8,-3-3-3,0 0-6,0-2 7,0 3 4,0 0-17,0-1 7,-2 0-10,13 0 15,-3-2-8,1 4 2,-5-4-5,-1 0 0,0 0 12,-3 0-10,8 0 5,-5 0-4,6 0 3,-4 0 0,-2 0-5,0 0 8,-3 0-5,-1 0 2,-2 0 3,0 0-10,0 0 6,1 0-5,-1 0 6,3 0-1,-3 0-4,0 0 8,1 0 1,2 0-4,-3 0-2,3-4-2,-3 4 6,0 0-2,1-2 0,0 0 6,2-3-6,0 2-4,6 1 3,0-3 5,-4 0-8,-4 2-5,2-1 18,-3-1-12,3 2-1,-3 0 7,3-5-9,0 6 6,-2 0-6,-1-4 11,-1 2-1,1 0-1,0-2-4,0 4-1,-2-4 1,2 4 2,-3-3-2,4-1 4,-4-1-3,0 2 9,1-2-2,2-1-1,-2 2-6,2-4 3,6-2 0,-6-1-2,3-2-4,3 1 5,-5-2-3,2-1 3,0 0 3,1-1-1,1 0-3,-2 1-5,0-4 4,-2 4 1,2-5 2,0 1-8,0 1 10,5-13-6,-2 6 10,-7 1-5,1 7-2,1-4 3,-1 1-2,-3 1-1,3-1 2,-2 1 0,2 0 0,-2-3-8,-4 1 8,4 2 8,-4-1-7,-2 1 10,3-2 1,-6 3 2,0 0-1,0 0 1,-3 0-15,-3 0 2,-2-1 11,-1 2-4,-2-3-2,-3 5-2,0 0 4,0-3-5,-6 4 5,-9-11-12,-8 4 11,1 3-7,-1-2-1,-5-2 3,-4 8 2,4-2-9,0 0 3,2 2-1,1-3-7,1 1-10,10 3-1,3-1-5,2 6-21,4-1 0,2 1-3,3 0-12,3-1-2,-1 3-17,4 1-49,-1 3-148,4-4 46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1:58.7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</inkml:brush>
  </inkml:definitions>
  <inkml:traceGroup>
    <inkml:annotationXML>
      <emma:emma xmlns:emma="http://www.w3.org/2003/04/emma" version="1.0">
        <emma:interpretation id="{68BD2B07-ADA1-495F-9D0A-8E91059B0C40}" emma:medium="tactile" emma:mode="ink">
          <msink:context xmlns:msink="http://schemas.microsoft.com/ink/2010/main" type="writingRegion" rotatedBoundingBox="23186,13260 24676,13475 24652,13638 23162,13424"/>
        </emma:interpretation>
      </emma:emma>
    </inkml:annotationXML>
    <inkml:traceGroup>
      <inkml:annotationXML>
        <emma:emma xmlns:emma="http://www.w3.org/2003/04/emma" version="1.0">
          <emma:interpretation id="{0010F987-6250-441A-9751-80B52B72C3DA}" emma:medium="tactile" emma:mode="ink">
            <msink:context xmlns:msink="http://schemas.microsoft.com/ink/2010/main" type="paragraph" rotatedBoundingBox="23186,13260 24676,13475 24652,13638 23162,13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C7027-119E-4800-936F-778CEB332F2D}" emma:medium="tactile" emma:mode="ink">
              <msink:context xmlns:msink="http://schemas.microsoft.com/ink/2010/main" type="line" rotatedBoundingBox="23186,13260 24675,13475 24652,13638 23162,13424"/>
            </emma:interpretation>
          </emma:emma>
        </inkml:annotationXML>
        <inkml:traceGroup>
          <inkml:annotationXML>
            <emma:emma xmlns:emma="http://www.w3.org/2003/04/emma" version="1.0">
              <emma:interpretation id="{4932D6FC-E31B-4A7D-9E38-2EF989DFC926}" emma:medium="tactile" emma:mode="ink">
                <msink:context xmlns:msink="http://schemas.microsoft.com/ink/2010/main" type="inkWord" rotatedBoundingBox="23177,13317 23212,13322 23210,13336 23176,13331"/>
              </emma:interpretation>
            </emma:emma>
          </inkml:annotationXML>
          <inkml:trace contextRef="#ctx0" brushRef="#br0">13494 2517 246,'0'0'104,"2"-4"-13,-2 4-19,6-4-8,-6 4 3,0 0-37,6-4-28,-6 4-14,0 0-18,0 0-37,17 8-76,-12-7 25</inkml:trace>
        </inkml:traceGroup>
        <inkml:traceGroup>
          <inkml:annotationXML>
            <emma:emma xmlns:emma="http://www.w3.org/2003/04/emma" version="1.0">
              <emma:interpretation id="{F7C67086-4EBC-4C69-89A8-131B1720F68E}" emma:medium="tactile" emma:mode="ink">
                <msink:context xmlns:msink="http://schemas.microsoft.com/ink/2010/main" type="inkWord" rotatedBoundingBox="23938,13522 23956,13525 23954,13538 23936,13535"/>
              </emma:interpretation>
            </emma:emma>
          </inkml:annotationXML>
          <inkml:trace contextRef="#ctx0" brushRef="#br1" timeOffset="93356.4129">14271 2724 1225,'0'-3'26,"0"3"-2,3-4 2,-3 4-3,0 0-11,0 0 4,0 0-2,-11-7 4,11 7 0,-8 6-4</inkml:trace>
        </inkml:traceGroup>
        <inkml:traceGroup>
          <inkml:annotationXML>
            <emma:emma xmlns:emma="http://www.w3.org/2003/04/emma" version="1.0">
              <emma:interpretation id="{283CF6A2-26AE-4D46-AAA8-6BF1A5141272}" emma:medium="tactile" emma:mode="ink">
                <msink:context xmlns:msink="http://schemas.microsoft.com/ink/2010/main" type="inkWord" rotatedBoundingBox="24661,13472 24676,13475 24673,13490 24659,13488"/>
              </emma:interpretation>
            </emma:emma>
          </inkml:annotationXML>
          <inkml:trace contextRef="#ctx0" brushRef="#br0" timeOffset="1162.5405">14979 2661 226,'0'0'64,"0"0"-7,0 0-32,0 0-22,0 0-31,0 0-30,0 0 12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3:43.86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D02A80-2410-4FD8-9F31-3C84A2539A67}" emma:medium="tactile" emma:mode="ink">
          <msink:context xmlns:msink="http://schemas.microsoft.com/ink/2010/main" type="inkDrawing" rotatedBoundingBox="19477,13808 21374,12772 22250,14376 20353,15412" hotPoints="21698,14092 20728,15062 19757,14092 20728,13122" semanticType="enclosure" shapeName="Circle">
            <msink:sourceLink direction="with" ref="{9EFF3BEB-27D2-4BB8-915B-2E5F821A40E1}"/>
          </msink:context>
        </emma:interpretation>
      </emma:emma>
    </inkml:annotationXML>
    <inkml:trace contextRef="#ctx0" brushRef="#br0">1793 421 277,'3'-5'96,"-1"-3"-12,-2 6-2,3-3-9,-3-1-10,0 2-4,0 4 2,3-11 10,-3 7-9,0-3-8,-3 0 0,6-1 1,-6 0-6,3-3-1,-3 4-3,3-2-4,-2 1-2,-1-2-9,0 2 3,-3-3-6,4 4 7,-4-3-5,-3 0-5,1 4 0,2-6 4,-10-3-10,2 0 10,-1 3-9,-1 0-4,0-2 7,-3 2-19,-1-1 11,-3 1-5,4 3 4,-1-1-8,0-2 12,-5 0-4,6 3-3,-4 3 6,2-4-6,-1 5 1,-4-5-4,4 2 1,-3 0 1,5 4-3,-5-4 0,2 3 2,2 3 1,-1-4-8,-1 4 1,1 2 0,-1-5 2,-2 3-1,0 2 3,-1-2-8,3 2 7,-3 2-5,1 0 3,-3 1-2,-14-1 7,0 4-7,4-2-6,7 1 10,0 3-1,3-4-3,0 1-4,3 2 7,-18 1 1,11-2-1,-7 4-4,8-3 1,3 1-5,5-3 10,1-3-6,-1 5 0,8 0-2,-5 1 1,1-4 7,-1 6-11,3-5 7,6 0-2,-3 2 0,3 1 3,2-3 1,-2 4-3,3-2-1,-6 7-1,-1-4-1,4 3 7,3-3-6,1-1 2,-7 7-2,3-4-4,-1 1 9,4-3-2,-3 7-3,-3-2 4,0 4-3,5-7 4,1-1-5,-1 4 2,1-4 1,-1 0 1,-2 6-1,0-4-6,3 2 8,2-4-5,-3 1 3,4-2-7,-4 7 10,0 1-1,0-1-8,1 1 2,-1 1 0,1-3 4,2-3 0,1 2-2,-4 7-1,1-2 7,-1 3-5,4-4 1,-1 5-1,3-4-1,1 2 1,-4-2 1,3 3-5,-2 0 1,5-3 4,-3 0-2,3 0 3,0 0 1,0 0 1,3 1-7,-1 2 4,1-3 0,3-3-2,-1 2 0,1-1-2,0 5 4,2-8-2,-2 3 0,2 2 6,1-3-1,-4-3-4,4 8-4,2-5 0,-3 4 2,1-4 6,0 3-3,0-5 0,-4-3-1,4 7 2,-1-4-5,-2 0 2,2 2 1,1-1 1,-1 0 0,-2-1 2,2 3-4,-2-3 3,5 4-3,-2-3 2,-1-1-1,3 5 3,3-3-6,-3-1 7,-2-3-9,2 3 3,3-1-1,-1-1-1,-2-2 5,0-1-7,-2-1 1,-1-4 3,1 6 3,-1-4 2,0-2-5,4 2-2,-4 2-2,3-2 5,-2 2 3,5 2-2,3-2 0,-1 3-2,4-1 5,0-4-8,-2-1 0,2 5 8,2-6-2,3 2 0,4-4 4,13 4-8,3-5 3,-8-1-6,8 0 17,-2-4-12,1 0 0,-3 2 4,1-5-5,0-1 3,-8 4-4,-3 0 5,10-6-9,1 2 9,-11 2-3,-3-2 0,-3 2 2,3-1-1,-5 0-2,-2-2 2,1-1-1,1 1 2,-4-1 4,4-2-4,-6 0-4,2-3 0,4 1 1,-12-1 1,9-3 1,-2 0-5,-1-5-4,8-6 12,-3-4-2,4-2-2,-1 1 0,3 3 3,-3-5 5,1 0-10,-3-2-1,6-3 4,-1 2-5,0-5 7,-3 1-9,3-1 8,-3 1-5,-1-5 4,4 0-4,-2-2 5,-1 0-4,-3 0-1,-2 3-5,5-2 10,-5 1-2,-3 1-6,-7 0 6,1 3-4,-6 1 4,-2 0-4,0 6 4,-9 5-2,1 3 1,-1 1 1,-5 4-7,-2-1-3,-9-7-20,-1 7-7,-7-2-32,-7 5-27,-2 1-27,-5 1-78,-6 1-238,-1-1 70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3:42.64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FF3BEB-27D2-4BB8-915B-2E5F821A40E1}" emma:medium="tactile" emma:mode="ink">
          <msink:context xmlns:msink="http://schemas.microsoft.com/ink/2010/main" type="writingRegion" rotatedBoundingBox="20339,13655 21193,13655 21193,14527 20339,14527">
            <msink:destinationLink direction="with" ref="{EAD02A80-2410-4FD8-9F31-3C84A2539A67}"/>
          </msink:context>
        </emma:interpretation>
      </emma:emma>
    </inkml:annotationXML>
    <inkml:traceGroup>
      <inkml:annotationXML>
        <emma:emma xmlns:emma="http://www.w3.org/2003/04/emma" version="1.0">
          <emma:interpretation id="{02F8F52C-F69B-4524-9E13-DE92DCAD3F41}" emma:medium="tactile" emma:mode="ink">
            <msink:context xmlns:msink="http://schemas.microsoft.com/ink/2010/main" type="paragraph" rotatedBoundingBox="20339,13655 21193,13655 21193,14527 20339,14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F9775E-54B7-4A4F-A983-8834A1BBA41D}" emma:medium="tactile" emma:mode="ink">
              <msink:context xmlns:msink="http://schemas.microsoft.com/ink/2010/main" type="line" rotatedBoundingBox="20339,13655 21193,13655 21193,14527 20339,14527"/>
            </emma:interpretation>
          </emma:emma>
        </inkml:annotationXML>
        <inkml:traceGroup>
          <inkml:annotationXML>
            <emma:emma xmlns:emma="http://www.w3.org/2003/04/emma" version="1.0">
              <emma:interpretation id="{E9B70BE9-EF69-494E-85B8-2D81E018C913}" emma:medium="tactile" emma:mode="ink">
                <msink:context xmlns:msink="http://schemas.microsoft.com/ink/2010/main" type="inkWord" rotatedBoundingBox="20339,13655 21193,13655 21193,14527 20339,14527"/>
              </emma:interpretation>
            </emma:emma>
          </inkml:annotationXML>
          <inkml:trace contextRef="#ctx0" brushRef="#br0">10739 3201 279,'-14'0'97,"0"2"-7,5-2-8,-2 0-2,3 0 3,8 0 1,-12 3 0,12-3-8,-8 0-5,8 0-9,0 0-4,0 0-10,-6 3-3,6-3-3,0 0-5,0 0-3,0 0-6,0 0 4,0 0-4,0 0 1,0 0-2,0 0-6,20 2-1,-20-2-4,17 5-3,-9-5 1,4 0 5,-1 0-6,0 0-2,0 2 4,3 1 1,-2-3-5,9 0-1,1 0 3,-5 3-5,5-1 2,4-2-8,-4 2 4,1 0-3,-1-2 4,0 4-4,2 0 6,2-4-1,-4 2 0,1 2-5,-7-4-1,-2 2-3,3-2 2,-3 6 4,-2-2-4,-1-4 0,3 2-2,-6-2 2,1 3 0,-2-3 3,-7 0-3,11 0-5,-11 0 4,0 0-11,14 5-2,-14-5-16,8 5-11,-5-5-21,-3 0-22,9 2-28,-9-2-70,0 0-214,0 0 65</inkml:trace>
          <inkml:trace contextRef="#ctx0" brushRef="#br0" timeOffset="-889.9627">11152 2849 256,'0'0'65,"2"-4"2,-2 4-1,0 0-8,0 0 2,0 0-1,0 0-2,0 0 4,3-4-10,-3 4-3,0 0-13,0 0 4,0 0-8,0 0-2,0 0 9,0 0-16,0 0 13,0 0-7,0 0-4,0 0 6,0 0-4,0 0 4,-14 15-10,11-4 2,-2-3 2,-1 1-4,1 4 2,-7 2 2,4 8-4,-3-4 2,2 1 10,-5 3-13,0 13 0,-3-1 2,-2 1-10,2 5 5,0-6-1,1 6-5,2-4 1,-2-1 1,-1 4-1,3-2-4,-6-3 2,6 0 1,3-10-1,0 0-4,-1-5 0,1 3-9,3-3 6,-4 1 2,1-1-5,0-1-3,4 0 8,-1-8 4,2 4-6,-3-2-2,7-5-2,-4-2-11,3 5-15,0-5-21,3-1-13,0-5-27,0 4-86,0-4-208,0 0 64</inkml:trace>
          <inkml:trace contextRef="#ctx0" brushRef="#br0" timeOffset="-392.8746">11022 2932 230,'0'0'142,"-2"-5"-24,2 5-3,0-7-23,0 7-13,-3-6-3,3 6-14,0 0 1,0 0-21,3-8 2,-3 8-3,2-4 7,-2 4-15,0 0 2,0 0-4,6-4-5,-6 4-2,11 0-1,-2-1 0,2-2-6,0 3 2,0-2 2,3 2-11,6-2 4,5 2-3,-8-4 1,6 2-3,1 2-1,-2 0-3,3 0 6,-5 2-5,2 2-4,1-4 6,-6 2-5,0 0-2,-6 1 4,3-3 3,-4 0-6,4 1 1,-3-1 0,0 0 2,-2 0 0,2 4-4,-3-4 1,1 3-5,-1-2 8,1-1-3,-9 0-1,11 0 0,-11 0-1,8 3 0,-8-3 4,9 0 3,-9 0-5,0 0 5,0 0-2,8 0 0,-8 0 0,0 0-2,0 0 4,0 0-6,0 0-3,0 0 1,0 0-12,0 0 5,0 0-20,-11 11-4,0-7-5,2-1-16,-2 2-12,0 2-12,-1-4-83,-10 7-188,2 0 55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0:50.35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59326D-6C02-46B6-8D88-173611DE74BB}" emma:medium="tactile" emma:mode="ink">
          <msink:context xmlns:msink="http://schemas.microsoft.com/ink/2010/main" type="writingRegion" rotatedBoundingBox="9817,5317 24907,4954 24929,5895 9840,6258"/>
        </emma:interpretation>
      </emma:emma>
    </inkml:annotationXML>
    <inkml:traceGroup>
      <inkml:annotationXML>
        <emma:emma xmlns:emma="http://www.w3.org/2003/04/emma" version="1.0">
          <emma:interpretation id="{A800FCE9-22A3-4426-A29F-D8265ED2AB3A}" emma:medium="tactile" emma:mode="ink">
            <msink:context xmlns:msink="http://schemas.microsoft.com/ink/2010/main" type="paragraph" rotatedBoundingBox="9817,5317 24907,4954 24929,5895 9840,6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D9E25-F771-4C30-8A26-C1DC8C3254E9}" emma:medium="tactile" emma:mode="ink">
              <msink:context xmlns:msink="http://schemas.microsoft.com/ink/2010/main" type="line" rotatedBoundingBox="9817,5317 24907,4954 24929,5895 9840,6258"/>
            </emma:interpretation>
          </emma:emma>
        </inkml:annotationXML>
        <inkml:traceGroup>
          <inkml:annotationXML>
            <emma:emma xmlns:emma="http://www.w3.org/2003/04/emma" version="1.0">
              <emma:interpretation id="{16A0762B-CDCB-4F55-9AA2-F5296F979229}" emma:medium="tactile" emma:mode="ink">
                <msink:context xmlns:msink="http://schemas.microsoft.com/ink/2010/main" type="inkWord" rotatedBoundingBox="9818,5341 11695,5296 11717,6213 9840,6258"/>
              </emma:interpretation>
            </emma:emma>
          </inkml:annotationXML>
          <inkml:trace contextRef="#ctx0" brushRef="#br0">692 129 209,'0'0'32,"0"0"4,0 0-4,0 0-3,0 0 5,0 0-6,0 0 8,0 0-6,-11 17 0,8-13-11,-3 3 9,3 1-1,-5-1-5,2 0-8,-2 3 4,0 0-1,-4 5-5,1 4 4,-3-3-3,3-1-3,0 3 7,-1 0-8,-2-3 3,3 5-4,0-5-1,1-1-3,-1 7 4,2-8-3,1-3 0,2 0 2,-2 0 3,2-2-3,1-1 0,-4 0 2,4 4-3,-1-4 3,3 1-2,-5-3-2,2 2 2,3-5 0,1 4 2,-4-2-3,6-4 1,-6 7 0,6-7 3,-5 1 0,5-1-8,-3 5-2,3-5 7,0 0-2,0 0-2,-6 3 1,6-3-3,0 0 0,0 0-3,0 0 6,0 0-3,0 0-2,9-20 2,-1 12-9,-2 1 7,2-4-4,6-1 1,0-3 4,3-4-1,-3 5 10,6 2-16,-8-6 2,5 2 8,-3 2-8,6 2 6,-6-1 7,3 0-12,-3 4 4,-3 0 1,0 0 2,-2 1-5,2 1 2,-3 1-9,1 1 5,-1-2 3,1 2-7,-4 1 3,4-3-1,-4 6-1,1-1 0,-6 2 3,7-4-3,-7 4 3,6-3-6,-6 3 13,0 0-3,0 0-3,0 0 8,8 7 6,-8-7 0,0 3 7,0-3 3,-6 16-2,1-9 1,-1 4-2,-4 5-1,-1 6-7,0-5 7,0 0-7,-1 1 3,1 1 3,-3-3-7,0 3 4,3-1-8,-3 0 10,3 0-9,-1-5 9,4 2-11,-3 0 1,-3-3 2,8-2-2,-2 1-6,2-5 1,0 2 13,2-2-13,1-4 3,1 4 10,2-2-5,0-4 0,-6 5 3,6-5-10,0 0 7,0 0 1,0 0-3,0 0-6,0 0 5,0 0-6,0 0 4,21-17 0,-13 9-7,12-7 0,-3 0-1,3 0 2,-3-4-2,2 5-2,1-3-4,14-5 2,-12 1 0,-1 3-5,-1 3 2,-1 2 1,1-5 0,0 4 0,2 1 5,-2 1 3,-3 0-3,-1-2-8,1 5 11,0-1-2,-1-3 0,-5 3 2,0 3-4,-2 2-4,-4-1 2,4 2 3,-4-3-2,1 6 1,-1-2-2,-5 3 1,6-5 2,-6 5 2,0 0 9,0 0-7,0 0 9,0 0 3,0 0 5,0 0-7,0 0 3,-6 20-3,-2-13 3,2 4 1,-2-1-9,-6 5 5,-3-1 5,0 3-2,5-3 15,-2 4-22,-1-3-5,-1-3 5,7 5-2,-5-3-4,3-2 4,0-4 7,2 1 1,1-1 1,2 1-8,1-5 1,2 0-2,-3 2 4,3-4 2,3-2-6,-5 6-3,5-6-5,-3 4 5,3-4-3,0 0 6,0 0-6,0 0-7,0 0 5,0 0 1,0 0-10,20-10 6,-12 2 3,0 1-1,4-3 0,5-2-1,-1-1-3,4-5 1,0 3 0,-1-4 8,0 4-7,0 0 3,1 0-4,0-4 8,-1 2-2,4 2-4,-4-2 3,-2 2-3,6-4 6,-4 4-1,2 0-5,-1 0 6,-3 3 0,3-1-1,-6 1-2,0 3 7,-6 3 1,1-2 2,-1 4-3,-2 0-3,-4 1 5,4-1-1,-6 4 1,6 0 1,-6 0 4,0 0-3,0 0 12,0 0-2,0 0-4,0 0 9,0 0-6,-6 13-5,0-5 3,-2 0-3,-3 1 0,2-2-1,-8 11 5,1-2-8,-1-2 1,-3 4 0,3-3 3,3-1 0,2 0-4,-2 1 3,-1-3-2,4-2 7,3-1-12,-1-1-2,4 1 4,-4-1-4,4-2 3,-1 0-3,3-2 6,-2 1-2,2-2-5,-3 2 5,3-3 4,-2 2-4,5-4-3,-3 7 9,3-7 1,-3 4-3,3-4-4,0 0 5,0 0-5,0 0 0,0 0-1,0 0 4,0 0-13,0 0 6,0 0 0,11-15 3,-2 8-4,-1-1-1,4 0 8,2-7-11,2 0 5,1 0-1,0 0 0,0 3-9,-4 1 10,1-4-2,0 3 7,-3 2-7,0 0 0,-2 0 1,-1 6 2,-2-4 7,2 2-1,-2 2-10,-4-3 4,4 3 5,-3 2-3,0-3 7,-3 5-3,5-5-13,-2 2 16,-3 3-3,6-2-6,-6 2 0,0 0 1,0 0 1,3-5-7,-3 5 10,0 0-4,0 0 5,0 0-1,-12 12-3,7-4 1,-4-2-18,-10 9 20,2-1 3,0 1-6,0 0 4,0-3-12,0 3 6,-1 1 0,4-1 2,-3 0 4,0 3 9,3-6-7,0-1-5,3 1-3,-3-2-6,6-2 9,-1 1-10,1-3 3,-1 5-13,1-5 2,-1-1 9,1 3-11,2-4 2,1 2-6,-1-1 0,2-4-2,-2 3-6,6-4 2,-11 2 3,6 0-10,5-2-8,-12 0 2,12 0 1,-11 0 2,11 0-4,-11-4 7,8-1 7,-3 0-6,1-1 7,-1-3 3,1 1-5,-1-2 6,0-1 4,4 0 3,-1-2-5,0 3 14,0-1-1,3 0 4,-6-1 5,6 2-7,-2-2 8,2 5-4,-3-3 2,0 0 13,3 3-1,0 0 7,-3-1 1,0 1-4,3 3 9,-2-1-1,2 5-6,0-7-4,-3 2-1,3 5-1,-3-6 6,3 6-12,-3-4 7,3 4-10,0 0 4,-8-6-3,8 6 7,0 0-2,-23 6-6,12-2 3,0-1 2,-7 7 6,1-2-7,-3-2 1,0 5-3,1 0-2,-1-2-3,0 1 1,4-2 3,-4 2-1,3-2 0,3 1-3,4-3 1,2 2 4,-3-4 7,2 3-10,1-1 3,2-1-4,1 0 0,5-5-3,-12 5 15,12-5-25,-8 5 14,8-5-2,-6 1 1,6-1-2,0 0-2,-5 4-3,5-4-1,0 0-8,0 0 8,0 0-1,0 0 5,0 0-5,0 0 3,0-15 1,0 15-3,5-8 6,1 4-4,-1-7 3,4 3-3,-3-2 1,5 1 0,0-6 2,0 2-4,3-1 7,-1 0-6,-5 3 6,1 2-3,-4 2 0,1-1-3,0 3 3,-4 0 2,4 0 8,-3 1 6,0 1-4,-3 3 0,2-7 6,-2 7-6,3-4-9,-3 4 6,0 0-1,0 0 4,0 0-8,0 0 9,0 0 2,-19 4 3,7 0-6,-7 3-1,0 4 4,-3-1-3,0 2 2,-15 5 1,9 1-1,-9 2 3,9-4-3,7-2-5,-1 0 7,2-5-7,-2-1 2,5 5-1,0-5-2,3 0-5,3-2 6,-1-4-6,7 7 7,-1-5 2,1 0-5,5-4-1,-12 1 2,12-1 0,0 0-5,-8 7 0,8-7-9,0 0-2,0 0-7,0 0-2,0 0 4,0 0 0,17-25 0,-9 16-6,3 1 15,4-10-4,1 6-8,-4 0 3,-1 2 3,0-1 6,-3 3-10,-2 1 10,3-3 4,-4 2-6,4 2-4,-4-1 7,4 0-3,-7-1 15,4 4-13,-3-1 4,2 2 3,-2-2 15,0 0-17,-3 5 7,1-5 0,2 2 0,-3 3 2,3-4-8,-3 4 12,0 0-5,0-8 2,0 8 15,0 0-23,0 0 1,0 0-5,-7-3 2,7 3 5,0 0-6,0 0 0,-17 0 4,17 0-4,-11 3 3,3-1 2,8-2-1,-12 0-7,7 3 6,5-3-4,-9 0-1,9 0 3,-8 3 4,8-3-2,-9 0 2,9 0 3,0 0-7,0 0 7,-11 2-5,11-2 8,0 0-7,0 0-3,-8 0 5,8 0-6,0 0 5,0 0-1,-9-5-4,9 5 7,0 0-11,-5-5 6,5 5-17,0-7 10,0 7 5,0-11 6,3 7-7,-1-3-7,-2 1 11,3 1 1,-3 0-3,0 5-2,0-10 5,0 5 3,0 1 6,0 4-8,0-8 1,0 8-5,0 0-3,-3-8-3,3 8 2,-5-6 0,5 6 5,-6-3-1,6 3 0,-11 0-7,11 0 12,-14 0-6,3 0-3,-1 0 3,1 0-6,3 0 8,-3 3-1,3 1 4,0-4-5,-3 0-3,2 2 4,4 0-6,5-2 4,-14 4 6,14-4-8,-9 0-2,9 0-4,-8 2 4,8-2 3,0 0-5,-11 2 9,11-2-5,0 0-7,-9 0 6,9 0-1,0 0-2,0 0-2,0 0 2,0 0 11,0 0-5,0 0-1,-8-4-6,8 4 12,0 0-8,0 0 4,0 0 0,11-15-3,-5 11 4,-4 0-4,1 0 3,0 0 1,0-2 0,0 1 1,0 1-1,-1-2-9,1 1 11,3 2-2,-3-3 1,-1 0 6,1 2-2,0-3-8,-3 7 7,0-6 0,3 3 4,-3 3 4,3-7-11,-3 7 11,2-6-10,-2 6 4,0 0-9,0 0 4,0 0 0,0 0-12,-14-4 15,14 4-2,0 0-1,-16 4-4,7-1 8,1 0-5,2-1 3,-2 1-4,2-1-2,6-2-4,-11 3-7,5-1-15,6-2-13,-5 4-8,5-4-15,-3 3-12,3-3-22,0 0-54,0 0-181,0 0 55</inkml:trace>
          <inkml:trace contextRef="#ctx0" brushRef="#br0" timeOffset="52250.0846">480 142 208,'0'0'22,"0"0"-6,0 0-1,0 0-10,0 0-10,0 0-5,0 0-10,0-8 5</inkml:trace>
          <inkml:trace contextRef="#ctx0" brushRef="#br1" timeOffset="189986.8844">-125-301 214,'0'0'0,"0"0"2,-6 0-2,6 0 0,0 0 5,0 0 2,-3 8-7,3-8 3,-5 4-6,5-4 3,-3 4-5,3-4 10,-6 4-5,6-4-5,-5 6 7,2-4 1,3-2-3,-3 5-5,3-5-4,-6 5 16,1-2-10,2 1 11,3-4-6,-6 5 3,4 1 0,-1-4-12,0 2 9,3-4 6,-6 6-3,6-6-5,-5 6-5,5-6-1,-6 4 21,6-4-12,-3 2-1,3-2-6,-2 6 4,2-6 5,-6 4-1,6-4 13,-3 8 1,0-5-16,3-3 4,-5 4-6,5-4 0,-3 6 6,3-6-2,-3 5-1,3-5 11,0 4-19,0-4 2,-3 8 6,3-8-3,-3 6 0,3-6-6,-2 4 8,2-4 1,-3 6 3,3-6-6,0 8 3,0-8-4,-3 6 1,3-6 3,0 5-5,0-5-3,-3 6 1,3-6 5,0 7 1,0-7 9,0 0-11,0 8 1,0-8 2,0 4-4,0-4 7,0 6-9,0-6 6,0 0 0,0 8 0,0-8-1,0 4-4,0-4 1,0 0 4,0 8-3,0-8-3,0 4 6,0-4-6,0 0 0,3 6 6,-3-6-8,3 5 2,-3-5 1,0 5 7,0-5-6,3 5 10,-3-5 2,5 5-10,-5 0-1,0-5 0,3 3 0,-3-3 6,6 4-1,-6-4-16,5 6 16,-2-5-5,-3-1 7,6 7-10,-3-3 3,2 0 0,-2-2 8,3 0-8,-6-2-2,8 7 8,-5-4-1,-3-3-2,11 5-2,-8-1 7,2-1-5,-5-3-6,9 3 3,-4-1 6,1 3-3,0-2 12,-6-3-14,8 2-2,-2 1 8,-1-2-2,1 2-2,0 1-3,-6-4-3,11 2 6,-6-2 3,-5 0-11,9 6 5,-3-4-4,-6-2 8,12 2 15,-12-2-16,9 4-4,-4-4-2,1 2 0,-6-2 1,11 0 5,-11 0-7,6 4 4,5-2 7,-5-2-2,-6 0 5,11 3-9,-11-3-1,8 3 5,-2-3-7,-6 0-2,0 0 2,11 0 5,-11 0-9,0 0 9,8 2 2,-8-2-7,0 0 1,0 0 7,9 2-6,-9-2 4,0 0-5,0 0 6,8 0-6,-8 0 1,0 0-2,6 3 2,-6-3 9,0 0 0,0 0 4,0 0-11,0 0 7,11 0-5,-11 0 3,0 0-2,0 0-3,0 0 7,11-3-9,-11 3 1,0 0 6,9-2-8,-9 2 1,0 0 3,8-2 4,-8 2 2,6-3-7,-6 3 3,5-3 5,-5 3-11,6-5 8,-6 5-2,6-3-2,-4-1 3,-2 4-5,6-8 4,-4 6 2,-2 2 0,2-6 4,1 2-7,3-1-1,-3 2 12,-3 3-11,2-7-3,1 4 9,0-4-5,0 4 2,-3-2-2,5 0 6,-2 1-10,-3-2-6,3 2 2,0-4 5,-3 2-1,3 2-5,-1-2 7,-2 1-1,3 1 8,-3-4-5,3 3 6,-3 5-5,0-10 4,0 6-4,3-2 1,-3 6-3,-3-10 0,3 6 2,0 0 19,0 4-12,-3-10-5,3 5 0,0 0 1,0 5-12,-3-10 11,1 8 1,2-4-10,0 6 5,-6-10 2,3 8-4,0-4 7,1 2-2,-1-2 2,0 2 4,-3 1-8,4-2 0,-1 0-3,-3 0 6,3 3-2,3 2-1,-12-10-13,6 4 14,-2 2-4,-1-2-2,4 4 0,-4-4 3,1 2 0,-1 2 0,1-2-9,-3 2 15,-1-3-7,4 3-1,-6 0-1,3 2-6,2-3 4,-2 3 7,0-3-3,0 1-4,-1 2 7,1 0-10,4-3 12,-4 3-7,11 0-4,-17 0 11,17 0 0,-11 0-7,11 0-4,-11 0 8,11 0-12,-12 3 6,12-3-2,-8 0-5,8 0 15,-9 5-15,4-2 8,2 1-8,-3 1 3,1 1-7,-1 0-6,3 6 2,-5-6-11,2 7-1,1-3-7,-1 11-15,-2-3-30,2 1-94,-2 1 29</inkml:trace>
          <inkml:trace contextRef="#ctx0" brushRef="#br1" timeOffset="188673.0643">-62-271 218,'0'0'10,"0"0"-3,0 0-14,0 0-3,-3-4 1</inkml:trace>
          <inkml:trace contextRef="#ctx0" brushRef="#br1" timeOffset="188916.7924">-108-307 214,'0'0'-3,"0"0"8,-6-2-2,6 2-3,0 0-3,0 0-2,0 0 5,0 0 12,0 0-16,0 0-2,0 0 1</inkml:trace>
          <inkml:trace contextRef="#ctx0" brushRef="#br1" timeOffset="191909.4614">1439-167 209,'-9'2'14,"9"-2"4,-8 2-4,8-2 0,-6 4-7,1-2 6,5-2 0,-6 2-2,6-2-8,-8 6 17,5-2-7,3-4-3,-8 2 7,8-2-5,-3 5 0,3-5 12,-6 8-19,3-6 4,3-2-2,-5 8 5,2-5-5,3-3-2,-6 6 2,3-1-6,1-2 7,2-3-10,-6 8 8,6-8-2,0 8 1,0-8-5,-3 8 1,3-4 1,0-4-2,0 8 1,0-8-1,0 5 4,0 0-2,0-5-2,0 10 3,3-8-1,-3-2 3,3 7-7,-3-7 4,0 7 3,3-3-5,-1 0-1,1 0 0,-3-4 1,3 7 0,0-4 5,0-1-3,2 1 2,-5-3 3,6 7-11,-3-7-2,-3 0 8,3 5-2,2 0-5,-5-5 10,3 3 2,3-1-9,-6-2 8,5 3-9,-5-3 7,6 4-2,-6-4 13,5 4-22,-5-4 10,6 2 3,-6-2-9,8 0-1,-8 0 5,0 0 0,0 0-3,15 0 6,-15 0 3,8-2-6,-8 2 1,8 0-4,-8 0-5,12-4 4,-7 0 1,1 1-1,-1 1 6,-5 2 2,12-3-6,-7 3 1,0-5 4,0 3-4,-5 2 0,9-3 3,-4 0-6,-2-1-3,-3 4 5,11-5 4,-5 2 0,-6 3-6,8-5 7,-8 5-3,9-2 2,-7 0-4,-2 2 1,6-2-3,-6 2 3,6-4 3,-6 4-5,5-4 4,-5 4-4,6-7 4,-6 7-4,3-1 1,0-5 11,-3 6-3,0 0-11,8-4 0,-8 4 5,6-6 0,-6 6-5,2-5-3,-2 5 0,3-4 14,-3-2-7,0 6 0,3-5 6,-3 5-6,6-8 1,-6 8 2,0-4-4,0 4 3,2-8 1,-2 4-3,0 4 7,0-12 0,0 8 0,0 4 3,0-10-6,-2 7 0,2 3-3,0-7-1,-3 2 7,3 5 3,-3-7 5,3 1 0,0 6-8,-6-6 0,6 0 1,0 6 3,-2-8-1,-1 6-3,3 2 5,-3-8-5,3 8 1,-6-7-10,6 7 12,-2-6-10,2 6 5,-3-4 2,3 4-6,-3-3 8,3 3-7,0 0-1,-8-5-4,8 5-1,-6 0 12,6 0-4,0 0-4,-11 0 1,11 0 3,-12 3-10,12-3 36,-11 2-34,3-2 8,8 0-9,-11 5 2,5-3 4,-2 4 2,-2-4-9,1 3 3,1 3-12,-1-4 8,1 2-17,0 2-4,-1 0-13,1-2-33,-4 5-84,4-4 27</inkml:trace>
        </inkml:traceGroup>
        <inkml:traceGroup>
          <inkml:annotationXML>
            <emma:emma xmlns:emma="http://www.w3.org/2003/04/emma" version="1.0">
              <emma:interpretation id="{51CCA3AE-E5C7-47E1-9795-A10CDD2EE374}" emma:medium="tactile" emma:mode="ink">
                <msink:context xmlns:msink="http://schemas.microsoft.com/ink/2010/main" type="inkWord" rotatedBoundingBox="14234,5254 16322,5203 16336,5780 14248,5831"/>
              </emma:interpretation>
            </emma:emma>
          </inkml:annotationXML>
          <inkml:trace contextRef="#ctx0" brushRef="#br1" timeOffset="194007.0837">4477-177 223,'0'0'17,"0"0"-1,-9-4 5,9 4-11,-6-2 6,6 2-10,0 0 6,-11-2 0,11 2-1,-9-3-2,9 3 0,-11-2 8,11 2-6,-8-3-4,8 3 6,-6 0-6,6 0 6,0 0-7,-11-3 3,11 3-13,0 0 8,-11-2 2,11 2 0,0 0-6,-9 0 3,9 0 6,0 0-5,0 0-7,-14 0 5,14 0 5,0 0-6,0 0-1,-8 0 9,8 0-5,0 0-1,-12 2 2,12-2-8,-5 3 1,5-3 4,0 0-5,-9 3 1,9-3 4,-5 2-1,5-2-2,-6 5 7,0-3-5,1 2-2,5-4 5,-11 4 0,8-2 9,-3 4-6,3-4-1,-2 2-2,-4 0 9,5 2-9,-4-4 4,5 2 1,-3 1-3,1-2 3,-1 0-5,3 1 8,0-1-5,3-3-12,-8 8 18,2-6-6,4 2-7,-4 0 1,0 0 3,4 0 0,2-4-4,-6 8 2,3-4 2,0 0 0,1 0-3,2-4 3,-6 9-4,0-6 3,3 2 1,1 0-4,-1 0 7,3-5 3,-3 7-1,3-1-6,0-6 1,-3 4 1,3-4 9,0 8-8,0-8 1,0 6-6,0-6 9,3 4-9,-3-4 8,3 8-7,-3-6 4,0-2-10,8 10 8,-5-7 3,0-1-4,0 3 6,2-2-8,-2 2 4,0-1-6,0 0 6,2-2-9,1 0 6,0 4 4,-1-4-2,1 2 0,-1-2 3,-2 2-11,3-2 3,0 4 3,-1-4-2,-2 0 2,3 1-4,-6-3 2,7 5 0,-2-5 3,1 3-3,-3 1-3,-3-4 3,8 3 0,-2-2 0,-6-1-1,8 4-10,-2-1 21,-6-3-13,8 4 6,-5 0-2,3-4 7,-6 0-8,11 4-3,-6-4 12,-5 0-13,9 6 10,-9-6-12,8 0 12,-8 0-16,9 2 14,-4 0-4,-5-2 0,12 0-6,-7 4 7,-5-4 2,11 0-3,-11 0 0,12 0 0,-12 0 4,11 0-3,-11 0 0,11 0-5,-11 0 4,11-4-2,-11 4-2,0 0 8,12 0-3,-12 0 0,0 0-3,9-2 4,-9 2-7,6 0 4,-6 0 3,8-2 0,-8 2-6,6-2 8,-6 2-7,8-6 14,-8 6-9,6-6-4,-3 3-4,-3 3 12,5-8-8,1 4 2,-3 0 0,0 1 11,2-7-9,-2 5-2,3-4 2,-3 1-9,-1 0 6,1-2-3,-3 0 4,3 2 1,-3-4-6,0 2 0,-3 0 11,0 0-6,3-3 7,-2 1-5,-4 1-2,3-1-5,0 2 4,-2-4 5,-1 5 4,0-1-8,4 0-3,-1 3 2,-3-3 3,1 2-12,2 2 1,0 2-4,0-2-10,3 6-3,-5-4-10,5 4-42,0 0-88,0 0 29</inkml:trace>
          <inkml:trace contextRef="#ctx0" brushRef="#br0" timeOffset="79774.9987">5919-281 209,'-8'3'10,"-1"0"-6,4-1-2,-1 0 4,1 1 1,5-3-2,-9 5 2,4-2 4,5-3 1,-9 2 1,4 0-4,5-2 4,-5 3 4,5-3 0,0 0-1,-8 2-7,8-2 2,0 0 2,-8 0-4,8 0 3,0 0-4,0 0 2,0 0-2,-15 0-5,15 0 4,0 0 6,0 0-7,-2-5 1,2 5-4,0 0 0,-3-7 6,3 7-9,3-8 3,-3 8 1,2-10-4,4 2-1,-3-2 8,3 2-4,-1 2-6,1-5 3,-3 4-1,1-3-5,4 2 6,-2 0-3,2-2 0,-2 0 2,-1 3 1,-2 2 1,3-2-2,-1 1-2,1 2 7,-3-1-13,0-1 2,-3 6 3,3-4-7,-3 4 6,2-6 2,-2 6-3,0 0 3,0 0 4,0 0-7,0 0 21,0 0-18,0 0 8,-25 8 3,17-2-6,-4-4 8,1 3-3,-1-1 1,0 2 5,-2-1-9,-3 2 6,1 0-9,-1-1-5,3-2 15,0 4-2,2-6-2,4 4 4,-3-1-9,0-2 6,-1 1 9,4 1-13,-1 1 5,-2-6-9,6 4 7,-2-1-10,1 2-1,0-5-3,6 0 14,-8 5 4,8-5 4,-6 2-4,6-2 0,-5 2-1,5-2-5,0 0 6,-9 4-3,9-4 10,0 0-9,0 0-1,0 0 7,0 0-12,0 0 2,-11-8 2,11 8-11,0 0 9,0-5-2,0 5-1,0-8 0,0 8 3,0-4-6,0 4-3,3-13 2,0 11-3,-3-6 5,0 2 7,0 6-6,5-10 2,-5 6-1,3 0 2,-3 0-2,0 4-1,3-7-2,0 2 3,-3 5 6,0-5-8,0 5 0,2-6 3,-2 6-3,0 0-4,0 0-3,0 0 7,-5-7-4,5 7 3,0 0-2,0 0 6,-20 5-2,9-3-15,0 4 12,0-4 1,-1 1 1,1 2 4,0 0-7,0-3 7,-1 2-6,4 2 0,-3-4 4,-1 4-4,4-2 5,0 0-2,1 3 11,-2-4-16,1-1 8,2 3-6,-2-3 4,2 1-2,0 0 0,1-1-9,-1 0 9,6-2 4,-8 5-3,8-5 7,-9 6 4,9-6-5,-5 2 3,5-2-6,0 0 2,-9 2-4,9-2 9,0 0-9,0 0 10,0 0-4,0 0-3,0 0 11,0 0-18,0 0 2,-2-10-1,2 10 2,5-9-1,1 3 0,-3-3 7,2 1-3,4 2-8,-7 0 0,4-2 4,-3 2 0,0 2 4,-1 1 1,-2-4-4,3 2 4,0 2-5,-3 3 4,3-10-10,0 8 6,-3 2 1,3-8 5,-1 6 1,-2 2-10,0 0-10,0-8 10,0 8-1,0-6 4,0 6-3,0 0-2,0 0 1,-11-1-4,11 1 3,-22 5 4,8-1-2,-9 4 8,1 0-2,-1 1-2,1 2 6,-4-4-9,3 6 6,0-5 0,1-2 0,-1 5-1,1-4-2,5 4 3,-3-4 0,3-2 0,3 0 7,3-1-10,3 2-1,1-4 7,-2 2-1,1-2-2,2 0 3,1 0-4,5-2 4,-9 4-1,9-4-2,-5 2-2,5-2 7,0 0-12,0 0 6,-9 0 0,9 0-7,0 0 10,0 0 2,0 0 0,0 0-2,6-16 10,-3 14-12,5-6 1,-2 1-10,-1-1 13,1 4-7,2-7-2,-2 7-11,2-6 2,-4 4 13,5-2-3,-3 0 7,-1 2-2,1 1 7,-1 0-9,-2 0 2,0-1-8,0 4 3,2-3-8,-5 5-4,3-2 12,-3 2 3,3-8-1,-3 8-1,0 0-6,0 0-3,0 0-6,0 0 7,-17 0 6,17 0-1,-25 8 2,7-3 0,-5 2 0,1-2 0,-6 5 0,2-5-1,4 3-3,-1 2-1,-2-6-10,3 4 19,6-2-4,-6-2-3,8 1 3,0 1 3,2-6-3,1 2-3,3 0 4,-1 3 1,4-2 0,-1-3 5,6 0-2,-11 3 0,11-3 0,-6 2-6,6-2 6,-8 2 1,8-2-2,0 0-3,-9 2 0,9-2 9,0 0-10,0 0 4,0 0 1,0 0-14,0 0 14,0 0 0,0 0 0,0 0-3,0 0 3,3-12-8,-3 12 3,0 0-4,6-7 6,-6 7 3,5-5-3,-5 5 6,3-5-13,-3 5-7,6-5 4,-6 5-4,3-2 17,-3 2-3,0 0-2,3-6-2,-3 6 4,0 0-7,0 0 1,0 0-2,0 0 0,-20 3 1,6 0-3,3-1-8,-9 5 18,-1-1-6,1 3-3,-2-3 11,-1 4-3,1-6 1,2 4-9,3-2 18,0 1-22,3-2 11,3 0 3,0-3-9,3 4 4,-2-4 1,-2 3 2,4-3 4,0 4-5,2-6 7,3 4-3,-2-2-17,-1 2 22,6-4-7,-8 2 8,8-2 13,-6 0-19,6 0 4,-3 6-3,3-6-5,0 0 1,0 0-1,0 0-5,0 0-1,0 0-5,0 0 1,0 0 9,0 0-1,0 0 2,17-14 3,-14 10-3,2 0 0,1 2 0,-6 2 0,8-5 7,-2 3-9,-6 2-4,6-2 6,-6 2 4,5-6 0,-5 6 2,6-2-6,-6 2-8,3-5-2,-3 5 4,0 0 1,0 0 1,0 0-2,0 0-2,0 0 5,0 0 0,0 0 1,0 0-5,-17 10 3,8-5 3,1 0 6,-3-1-3,2 2-11,1-2 7,0 2 0,-1 0 1,1-2-1,2 2 0,0-2-4,1-2 5,-1 1-1,3 2-2,1-2 4,2-3 3,-6 4 1,6-4-4,-6 6 2,6-6 1,-2 5 3,2-5 2,0 0-3,0 0 3,0 4-6,0-4 1,0 0 3,8 4-1,-8-4-6,8 2 1,-8-2-6,14 0-7,-14 0 11,12 0-2,-12 0 8,14-2-3,-14 2-1,11 0-5,-11 0-6,11 0 8,-11 0 3,0 0-3,11 0-1,-11 0 5,6 2-2,-6-2-8,0 0 4,8 0 2,-8 0-3,0 0-2,0 0-6,9 2 0,-9-2 12,0 0-11,0 0 9,5 2-1,-5-2 4,0 0 1,3 6-4,-3-6 3,0 0 2,0 6 2,0-6-2,0 0 3,0 0 1,3 4-4,-3-4-5,0 6 4,0-6-2,0 0 4,3 4-3,-3-4-9,3 5 6,-3-5-2,3 2-4,-3-2 10,2 6-11,-2-6 2,5 2-2,-5-2 9,8 2-5,-2 1 2,-6-3 6,11 0-4,-3 0 2,-8 0 1,11 0 3,1 0-6,-1 0 7,-3-3-8,4 1 4,-4 2-7,3-2 3,-5-1 4,-6 3-2,14-5 0,-11 2 1,2 1 4,-5 2 6,9-4-1,-4 4 0,1-4 7,-6 4-7,6-4-4,-6 4 7,5-6-5,-5 6 0,3-4 5,-3 4-11,0 0 0,6-6-4,-6 6-13,2-2-14,-2 2-13,0 0-32,0 0-90,0 0 29</inkml:trace>
          <inkml:trace contextRef="#ctx0" brushRef="#br1" timeOffset="195827.1466">6190-183 219,'0'0'21,"0"0"0,0 0 0,-5-5 0,5 5-8,0 0 1,0 0-2,-6-5 4,6 5-2,0 0-10,-6-3 4,6 3 1,-8 0-2,8 0 10,0 0-10,-11-2 2,11 2-6,-6-2 0,6 2 5,0 0-1,-11 0 9,11 0-16,0 0 7,0 0-2,0 0-2,0 0 2,-14 0-3,14 0-5,-6 2 10,6-2-10,-5 2 9,5-2-3,-9 6 3,9-6-8,-3 5 4,3-5 3,-5 2-2,5-2 4,-6 8-2,1-6-7,2 4-1,0-4 6,0 4 0,-2-4-3,2 2 3,-3 0-3,6-4 11,-5 9-11,0-7-1,3 4 1,-1-2 4,0 2 0,0-4 2,0 3 4,0-1-6,1 1 2,-4 2-3,3-5 6,0 4-5,-2-2 1,5 0-7,-3 0 5,0 0-3,0 1-1,3-5 5,-2 8-3,-1-3-2,0 0 1,3-5 3,-3 5-1,3-5 4,-3 8-2,3-4-4,-2 2 6,2-6-6,-3 8 2,3-4 0,0-4-1,-3 8-1,0-3-4,3-5 9,0 7-6,0-7 7,-3 5-6,3-5 4,0 8 1,0-8-2,0 5 2,0-5-2,0 8-2,0-8 1,3 4 6,-3-4 0,0 8-5,0-8 4,3 6-6,-3-6 0,0 4 1,0-4 2,3 5 0,-3-5-1,3 5-3,-3-5 1,2 7 2,-2-7-6,3 3 10,-3-3-1,3 7-6,-3-7 4,6 4-2,-4 0 0,-2-4-6,6 4 12,-3-1-6,-3-3-4,8 4 2,-2-2 0,-1 4 3,-5-6 0,12 2 2,-9 0-1,1 0 3,-4-2-1,11 5-10,-3-5 8,-8 0 4,9 3-12,-9-3 0,11 0 7,-5 2-8,-1-2 7,-5 0 0,12 3 11,-7-3-8,-5 0-6,0 0 5,0 0-3,14 0 0,-14 0-3,9-3 2,-9 3 6,8-2-6,-8 2-4,8-3 8,-8 3 0,9-1 0,-6-3-4,-3 4 2,5-4-5,-5 4 0,6-2 3,0-4-4,-6 6 11,5-6-7,1 2 1,-3 1 5,2-2-10,-2 0 2,0 0 1,2 2 5,-2-4-4,0 5 4,3-4-5,-4 0 6,1 4-8,0-6 7,0 2-4,0 0-1,-3 2-3,5-4 8,-3 1 4,1-1-6,-1-2 2,-2 3-4,0-1 5,0 0 5,0 0 0,3 2-4,-6-2 5,3 1-9,-2-4 5,-1 3-2,1 2-1,-1-4 6,-2 2-10,-1 0 10,1 1-2,-4-3 2,1 2-1,-3 1-4,-1 1-3,1 0-1,-9-2-4,6 0 1,-2 0 4,2 3 3,-1 0 2,4 2-2,0-1-3,0 1-3,2 1-3,-3 2-12,0-3-5,1 3-12,3 0-6,-3 3-11,2-1-38,4 1-102,5-3 32</inkml:trace>
        </inkml:traceGroup>
        <inkml:traceGroup>
          <inkml:annotationXML>
            <emma:emma xmlns:emma="http://www.w3.org/2003/04/emma" version="1.0">
              <emma:interpretation id="{94E685DC-B83A-4D36-ADE8-E77CFBA3D807}" emma:medium="tactile" emma:mode="ink">
                <msink:context xmlns:msink="http://schemas.microsoft.com/ink/2010/main" type="inkWord" rotatedBoundingBox="17641,5129 18778,5102 18792,5689 17655,5716"/>
              </emma:interpretation>
            </emma:emma>
          </inkml:annotationXML>
          <inkml:trace contextRef="#ctx0" brushRef="#br0" timeOffset="116311.8588">8156-211 223,'0'0'10,"0"0"0,0 0 2,0 0-1,0 0 2,0 0-10,0 0 10,0 0-2,8-16-4,-2 10 1,0-2-4,2 0 4,-2 1-3,2 0-5,1-3 8,2 5 8,-6-6-16,5 5 5,-1-2-10,5-10 2,0 5 3,0-4 0,0 5 0,0-4 5,0 4-7,0-3-1,3 0 0,-6 1 3,0 4-1,1 1 5,-4 1-8,-2 1 8,2 2 4,-2-2 1,-2 1 0,1 4 3,-2-4-4,3 2-8,-6 4 19,5-5-10,-2 2-1,-3 3-4,3-6 6,-3 6 2,0 0-5,3-2-4,-3 2 0,0 0-3,0 0 3,0 0 3,0 0-6,0 0-1,0 0 9,0 0-3,-17 8-1,6 0-1,4-4-3,-4 2 8,-1 2-2,1-1-2,-6 8 13,-5-5-5,2 4-12,3 0 4,-5 1 0,5-3-8,-3 3 1,1-3 9,3 2-8,-3-2 4,2 1-2,0-1 4,3-3 0,3-1-8,2 0 5,1-2 5,2-2-5,-2 2 5,2-4-1,3 0 2,3-2-2,-8 5 3,5-2 10,3-3-14,0 0 3,-6 3 1,6-3-1,0 0 1,0 0-5,0 0 0,0 0-2,0 0 7,17-13-5,-6 8-2,1-2 3,5-7-4,5 2 3,-2-1-2,-1 1-1,1-3-1,1 3 4,-1-4-1,-3 4 8,2-3-13,-2 2-2,-3 3 9,-3 0-1,-2 2-2,2 4 3,-5-4-4,2 3 13,-2 0 1,-1 2-13,-2-2 8,3 3-5,-3 0 3,-3 2-3,5-6-1,-5 6-7,0 0 2,3-4 0,-3 4-1,0 0 2,0 0-3,0 0 12,-23 12-10,12-7 10,-11 7-9,-12 9 4,3-7-1,0 9-7,2-5 10,4-3-10,5-3 9,0 4-7,1-4 7,-4 0-4,6 0 7,3 0-3,0-6-11,3 5 10,0-6-3,2 2-3,4-1 2,-2 1 0,-2-3 2,1 0 0,5 0 3,-3-2-4,4 2 3,2-4 6,-9 2 3,9-2-8,-3 6 4,3-6-6,0 0 6,0 0 0,0 0-3,0 0 6,0 0-4,12-14-10,-4 6 3,0 1 0,8-5-4,1-1 0,0-5 1,2 1 2,1 2-2,0-3 6,-1 0-8,1 1 5,0-1-6,-4 1 4,-2 0 2,0 2 4,-1-3 7,1 6-8,-5 2-4,-4-2-1,4 2-1,-4 6 10,-2-3 1,0 1-7,0 2-11,-1-2 17,-2 6-6,0 0-6,-5-7 3,5 7-4,-11 0 3,-1 0-1,-2 5 6,-5 0-5,-5 2 6,-1 1-2,2-1-2,-5 4 3,5-2-13,-2 1 12,3-2 0,-1 3 3,5-4-5,1 1 1,3-4 5,6 4-6,-4-5 6,4 2-3,2-1-2,-2-2 6,2 4 1,1-4-1,-1 2-6,6-4 5,-5 4-5,-1-1-13,6-3-1,-3 2-5,3-2 15,0 0 2,-8 5-6,8-5-3,0 0 7,0 0-3,-6 3 0,6-3-4,0 0 10,0 0-4,0 0 1,0 0-3,0 0-2,14-13-1,-11 11 9,5-4-6,1-2 6,-4 2-2,1 1-3,5 0 6,-8-1 1,3 2 0,-1 1 2,1-2 1,-3 2 4,0 1-3,-3 2-2,5-5-2,-5 5 6,6-5-3,-6 5-3,3-3-3,-3 3 2,0 0 0,0 0-4,0 0-6,0 0 17,0 0 1,0 0-5,0 0-5,-31 11 2,19-9 3,-2 5 4,3-1-11,-6 4 6,3 0 0,-5 0-2,5 0 2,2-5-2,-2-1 0,6 4 0,1-3-2,-2 3 2,1-4-6,2 2 12,-2-2-8,2 4 6,1-6-6,2 2 3,-3-2 0,4 3 2,2-5-4,-6 5-1,6-5-4,-6 2 2,6-2 0,-5 5-2,5-5 8,0 0-9,-3 6 4,3-6-3,0 0 4,0 0-3,0 0-3,0 0 1,20-11 13,-12 9-6,0 0 0,4-6-2,-1 2-5,0 0 3,-1 0 2,-2 4 6,1-6-4,-1 3 5,1-2-3,-4 4 3,4-2 6,-4 2-2,-5 3 0,6-4-1,-3 1 0,-3 3-9,2-2 4,-2 2 1,0 0-2,0 0 6,0 0-12,-19 5-4,8-1 18,-9 7 13,-1-1-20,-2 0-10,4 4 5,-4-3 2,1 1-2,2-2 0,1 3 8,4-3-3,-1 2-6,2-4 6,2 0 2,4-1 6,-2 1-12,2-3 1,2 3 1,0-6 3,4 2-3,-1 2-2,-3-4-2,3 4-2,3-6 0,-2 4 3,2-4-2,-6 6 0,6-6 4,0 0-4,-3 4 4,3-4-3,0 0 1,0 0 13,0 0-17,0 0 8,0 0-5,0 0-2,0 0 5,34-10-5,-26 6 3,4-4 4,-3 2-1,3 0-9,-1 2 8,0-3 1,0 3-3,-2-2-4,2-1 4,-5 5 4,2-1 1,0 0 0,-2-1 6,0 0-12,-6 4 7,5 0-8,-5 0 10,0 0-10,0 0 1,0 0-4,0 0 3,0 0 6,0 0 0,-17 8 2,12 0-8,-6-3 3,2 0 5,-2 0-3,2 2 1,1-5-6,0 6 10,-1-2 1,4-4-3,-1 4-2,0-2-2,1-2 4,1 4-9,1-4 4,3-2-6,-3 8-1,3-6-2,0-2-9,0 0 3,3 7 7,-3-7-6,7 6-1,-2-6 1,7 2 1,-1-2-8,3 0 7,-3 0-13,12-2 7,-1-1 5,-2 0 1,2-1-5,-2-1 8,-1-1-4,3 2 5,-6 2 2,4-6-3,-3 2-3,-3 2 3,0-2 8,-6 2 4,4 0 0,-4 2 15,0 0-15,-2-1 7,0 1-1,-1 0-1,-5 2-2,12-3 1,-12 3-7,5-3 3,-5 3 1,9-2 1,-9 2-8,0 0 5,0 0 2,8 0-2,-8 0 4,0 0-8,0 0 2,0 0 3,0 0 5,0 0-8,0 0 3,0 0-2,8 2 11,-8-2-6,0 0-2,0 0 1,3 6-1,-3-6-2,0 0 2,3 4-7,-3-4 1,6 3 3,-2-1 1,1 0-5,7 2 1,-1-2 4,0 0-7,0-2 5,3 0 0,0 0-6,6 2 4,5-4 0,-5 2 2,5-2-3,-2 0 1,-2-2 1,1 2 4,1 0-2,-6-1-2,0-1 2,-3 1 2,0 0 3,0 1-3,-3-1-1,0 1 2,-2 0 16,2-1 2,-6 3 16,7-3-5,-8-1-2,-4 4 7,11-4-6,-11 4 1,6-2-8,-6 2 3,5-2-3,-5 2-2,0 0 2,0 0-4,0 0-3,0 0-7,0 0 0,0 0 3,0 0-4,0 0 1,0 0 0,0 0-1,0 0-3,0 0-2,0 0 5,-19 8-6,19-8-5,-3 4 7,3-4 7,-4 6-21,4-6-1,-3 2 4,3-2-8,-3 7-4,3-7-9,0 0-11,0 6-35,0-6-87,0 7 30</inkml:trace>
          <inkml:trace contextRef="#ctx0" brushRef="#br1" timeOffset="197705.7453">8629-223 209,'0'0'29,"0"0"2,0 0-6,0 0 19,-3-4-21,3 4-3,0 0 1,0 0-8,-5-6-4,5 6 11,0 0-9,0 0 0,-2-2 5,2 2-2,0 0 5,0 0-3,-8-6-8,8 6 12,0 0-5,0 0 1,-6-4-7,6 4-2,0 0 10,-8 0-9,8 0 2,0 0-5,0 0 2,-11 0 0,11 0 2,0 0-10,0 0 5,-12 2-4,12-2 7,-5 2 0,5-2 1,-9 2-1,7 2-3,2-4-2,-9 2 6,9-2 3,-8 8-16,5-6 14,3-2-6,-8 6-2,5-2 4,3-4-3,-6 5 4,0 0-3,4 0 10,-4-3-7,3 4-2,0-1-1,-2-3 0,2 4-2,0-2 7,-2 2-6,2-2 3,-3 4 3,3 0-6,1-4 8,-4 1-9,3 1 3,0-2-3,1 2-1,-1-1-4,0 1 4,3-1 0,0 2 14,-3-3-7,3-4-12,-3 8 9,0-4-3,1 0-4,2-4 10,0 7 3,0-7-10,0 8-1,0-8 0,2 7-1,-2-2 2,0 0-4,0-5 8,3 8 2,-3-8-10,3 4 6,-3-4-4,0 6 8,0-6-6,3 6 0,-3-6 3,3 4 2,-3-4-5,3 7-5,-3-7 11,2 5-5,-2-5-6,6 3 3,-3 1-2,-3-4 10,5 3-6,-2 0 2,-3-3-1,9 7-2,-4-7-5,-5 0 10,6 3 1,-1-1-2,-5-2-8,9 3 4,-9-3 4,8 0-4,-8 0 9,6 4-8,2-4 1,-8 0-6,9 4 13,-9-4-8,8 0-3,-8 0 3,0 0 1,9 2 5,-9-2-6,0 0 3,8 0-8,-8 0 1,0 0 6,0 0 11,0 0-7,8 2-6,-8-2-1,0 0 3,0 0 1,0 0-6,15-2 6,-15 2-3,0 0 5,5-2-13,-5 2 12,0 0 4,9-4-8,-4 1-5,-5 3 3,6-4 5,-6 4-4,7-2-6,-4-1 14,-3 3-1,8-5-1,-5 3-5,-3 2-2,8-6 2,-5 2 0,-3 4 0,6-5 2,-6 5-6,5-3 6,-5 3-1,6-5-1,-6 5-1,6-6 3,-6 6-3,5-4 3,-2 0 1,0 0-7,-3 4 5,8-4 6,-5-2-7,-3 6-4,3-4 4,0-2 1,-1 1-3,1 3 6,-3 2-10,3-10 3,0 5 5,0-1-1,-3 2-1,2 0 6,-2-2-3,0 6 5,3-10-3,-3 4 3,0-1-6,0-3-2,-3 2 7,3 1 0,-2-1 3,2 2 0,-3-6 2,0 6-9,-3-2 1,4 0 1,-4 1 4,0-1-3,1 1-10,-1 1 18,-2 0-14,2 0 0,0 4 0,1-2 8,-1 0-6,1 2-4,5 2 5,-12-6-1,5 6 3,7 0-4,-16 0-11,7 2-6,-2 2-2,0 2-9,-1 0 0,-7 6-19,2 1-61,-3 5-123,1-5 37</inkml:trace>
        </inkml:traceGroup>
        <inkml:traceGroup>
          <inkml:annotationXML>
            <emma:emma xmlns:emma="http://www.w3.org/2003/04/emma" version="1.0">
              <emma:interpretation id="{07260CE7-77B7-43B8-A501-9784202629A3}" emma:medium="tactile" emma:mode="ink">
                <msink:context xmlns:msink="http://schemas.microsoft.com/ink/2010/main" type="inkWord" rotatedBoundingBox="20050,5096 21062,5072 21078,5746 20066,5770"/>
              </emma:interpretation>
            </emma:emma>
          </inkml:annotationXML>
          <inkml:trace contextRef="#ctx0" brushRef="#br0" timeOffset="117845.8752">10623-579 231,'0'0'24,"0"0"-5,0 0 2,0 0 3,-17 7-2,12-2-1,-5 3-1,1-2-2,-8 7-7,1 0 4,-1-1 0,0-1-1,0 2 4,3-1-6,0 1-4,-3-1 0,3-3-4,6 1-1,-1 0 4,1-4 1,-1 2 1,1-1-1,4-2 1,-2 0-6,3 0 2,-2 0 2,2-2-4,-3 1 4,3 2-4,3-6 4,-5 2-6,5-2-1,-6 6 3,6-6 4,-3 4-1,3-4-2,0 0-4,0 0 0,0 0 7,0 0-3,0 0-4,0 0 4,0 0-5,0 0 1,26-8 9,-15 4-7,-1-2-2,9-6-3,1 2-1,0 3 1,-1-4-1,1 1 5,0 2 5,2-2-6,-5 4 1,3-2-3,-6 1 0,-2 1 10,2 1-12,-2 1 0,-4 0 4,-2 2-8,-1 0 2,1 0 2,-6 2-1,11-4-1,-11 4-5,9-1 5,-9 1-2,5-3-1,-5 3 2,0 0 7,0 0-1,0 0-3,6 8 9,-6-8-5,-3 4 5,3-4-1,0 0-3,-3 13-1,0-11-5,3 4 9,0-6 3,-2 7 0,2-2-8,-3 0 3,3-1 0,0-4 5,-3 9-5,3-9-2,0 5-1,0-5 1,-3 6 6,3-6-6,3 6-2,-3-6-2,0 6-3,0-6-1,3 2 5,-3-2 3,3 5 1,-3-5-4,8 2 6,-8-2-6,11 0 3,-2 0 6,-9 0-6,19-2-4,-7-1 4,-1 1 0,0 0 0,-3-2-4,4 2-1,-4 0 12,1-2-11,-2 2-1,1 2 7,-2-2-3,-6 2-2,11-2-2,-11 2 5,8-4-5,-8 4 1,0 0 1,9 0 3,-9 0 2,0 0-12,0 0 20,8 4-19,-8-4 18,0 0-11,6 4-1,-6-4 9,0 0-7,0 6 6,0-6-5,0 0-1,0 10 9,0-10-6,0 2-2,0-2-2,0 0 0,-3 10-3,3-10 1,0 5-2,0-5-2,3 8-8,-3-6-4,0-2 1,2 7-4,-2-1 3,0-6-16,3 4-39,-3 2 14</inkml:trace>
          <inkml:trace contextRef="#ctx0" brushRef="#br0" timeOffset="118014.0454">10964-371 240,'9'-6'34,"-7"4"6,-2 2 2,9-2-2,-9 2-3,0 0-4,4-3 2,-4 3-8,0 0-15,6-2 3,-6 2-4,0 0 3,0 0 11,0 0-18,0 0 5,0 0-1,0 0-8,0 0-14,-6 15-3,5-11-15,-2 4-30,0-6-69,0 6 26</inkml:trace>
          <inkml:trace contextRef="#ctx0" brushRef="#br1" timeOffset="199617.4627">10306-183 214,'0'0'24,"0"0"-1,-6-2 2,6 2 2,0 0-8,0 0-2,-6-5 0,6 5-5,0 0 3,0 0-1,-8-3-4,8 3 11,0 0 2,0 0-18,-6-5 1,6 5 2,-5-2 1,5 2 3,0 0 0,-6-3-2,6 3-1,0 0-5,-5-5-1,5 5 0,0 0-10,0 0 14,-9-3-6,9 3-4,0 0 8,-5-2-7,5 2 5,0 0-1,-9-2-2,9 2-5,0 0 4,0 0 4,-11 0 7,11 0-12,0 0 5,0 0 0,-14 0-7,14 0 6,0 0-2,-11 2 0,11-2 0,-6 2 0,2 1 2,4-3 3,-11 3 0,5-1 5,0 1 2,1-1-6,-4 3-2,4-2 6,-4 2-1,4-3 5,-1 0-7,0 2-10,1 0 11,2-2 3,-3 4-4,1-4 12,-1 4-19,3-4 11,-2 4-2,-1-2-6,0-2 2,4 3 1,-4-2-1,3 2-2,-5 3 5,2-3-6,1-1 8,-1 2-4,0-5-7,4 6 2,-4-3 1,3 2 6,-3-4-11,4 2 4,-1 0 1,0 0-4,0 1 6,3-5-1,-5 6 2,2-2-1,3-4-1,-3 8-6,2-3 8,1-1-7,-3 1 6,3 2 2,0-7 0,-3 8-9,3-4 2,0-4-1,-3 7 4,3-7-5,3 8 15,-3-4-11,0-4 4,-3 8-1,3-8-6,3 8 0,-3-6-4,0-2 7,0 4-1,0-4 0,3 9-1,-3-9-3,3 2 8,-3-2-4,1 8-5,-1-4-3,0-4 16,6 3 1,-6-3-7,5 5-4,-5 1 3,0-6 0,9 2 1,-7 3-4,1 0 1,3-5 2,0 5 5,-4-3-12,4 1 14,0-2-5,-1 3-3,6 0 1,-2-4-2,-4 3 9,7 1-8,-7-4 1,4 2-5,-4 0 9,-5-2-3,14 0-17,-5 0 18,2 0 11,-5 4-14,-6-4-5,14 0 0,-14 0 0,11 0 6,-11 0 7,8 0 1,-8 0-7,0 0-2,13 0 6,-13 0-5,8 0 1,-8 0 2,12 0-8,-12 0 7,8 0 5,-8 0-16,11-4 7,-5 4-3,-6 0 4,8-2 0,-8 2 0,12-2 1,-12 2-5,8-4 0,-8 4 3,8-3 2,1 3-3,-9 0-2,8-4 8,-8 4-3,6-4 3,0 3-8,-6 1 8,5-3 12,-5 3-15,6-4 3,-3 1 0,-1-2-1,4 0 1,-6 5-1,6-5 1,-4 2-2,-2 3-6,6-8 3,-6 4 4,3-4-1,0 6-4,-1-4 3,-2-1 3,3 5 7,0-6-4,-3 3-6,0 0-1,0-2 1,3 1-4,-3 0 8,0-4-3,-3 2 6,0-5-4,0 5-4,1-2 0,-4 1 2,0 1 0,1 0 5,-6-3-4,5 4-3,-5 3 6,2-4-2,-2 1 0,0 1-4,0 1 6,-1 3-3,-7-6-10,2 6 10,0 0-8,2 0 1,0 2-2,4 0-10,-3 0-11,3 2-3,0 0-20,0 4-44,-1-4-106,1 0 33</inkml:trace>
        </inkml:traceGroup>
        <inkml:traceGroup>
          <inkml:annotationXML>
            <emma:emma xmlns:emma="http://www.w3.org/2003/04/emma" version="1.0">
              <emma:interpretation id="{D6FF3D49-ADDD-4488-9254-D737EEDDA177}" emma:medium="tactile" emma:mode="ink">
                <msink:context xmlns:msink="http://schemas.microsoft.com/ink/2010/main" type="inkWord" rotatedBoundingBox="22877,5405 23306,5395 23315,5755 22885,5766"/>
              </emma:interpretation>
            </emma:emma>
          </inkml:annotationXML>
          <inkml:trace contextRef="#ctx0" brushRef="#br1" timeOffset="201433.8977">13122-227 219,'0'0'16,"0"0"-5,0 0 1,0 0 4,-3-6 4,3 6-1,0 0-5,0 0 0,-5-2 1,5 2-2,0 0-9,0 0 10,-3-4-4,3 4 0,0 0 6,0 0-13,0 0 4,-8-4 1,8 4 2,-3-2 5,3 2-5,0 0 6,-9-4-15,9 4 19,0 0-8,-8-2-2,8 2-2,0 0-2,-6-2 2,6 2-3,0 0 0,-8-3 8,8 3-13,0 0 11,-11-4-3,11 4-6,0 0 2,-6 0-3,6 0 2,0 0 0,0 0 5,-11 0-11,11 0 16,-11 2 5,11-2-7,-14 5 2,5-5-3,4 2 17,-1 0-21,-3 2 5,-2 0 8,6 2-7,-5-4 0,1 0 11,1 4-6,2-2-2,-2 0-2,2-2 4,-2 2-2,2-1 3,-2 0-14,-1 2 11,4-1-5,2-1-2,-3 2 4,1 0-9,2-3 4,-3 2 4,4 0-5,-1-2-6,-3 4 11,0 2-6,1-4-2,-1 2-3,3-2 4,1-1-3,-1 2 3,3-5 5,-6 10-5,6-7-4,-3 2 2,3-5-2,-2 10-2,-1-6 4,3 2-7,0-6-1,-3 8 2,0-4 3,3 2 1,0-2-4,0-4 5,0 11-4,0-7 4,0 4 1,0-8 0,3 7-1,-3-1 4,3-5-6,-3 6-2,0-7-1,3 10 7,-1-6-2,1 1-1,0-2 0,0 2-6,0 2 11,-1-4 2,4-1-10,-3 3 0,2-2 6,1 2 0,-3-1-11,3 2 13,2-4-3,0 6-1,-2-4 6,2-1-10,1 2 1,-1-2-2,3 0 8,-2-1-3,2 3 0,-2-3 4,2 1-4,-4 0-4,4-3 13,0 4-3,-2-1-7,-1-3 5,3 1-10,-2 3 14,-1-4-14,-2 3 6,-1-2 0,-5-1 6,15 0-7,-10 3-2,-5-3 5,9 0-6,-9 0-2,8 4 4,-8-4 5,6 2-7,-6-2 5,8 0-6,-8 0 9,0 0-4,0 0-5,14 0 8,-14 0-3,11-2 1,-11 2 5,12-4-13,-10 1 22,7-1-22,-1 0 6,-1 0-6,2-3 4,-4 2 2,4-2 14,-4 4-10,4-6-4,-1 3 0,-2-4 2,2 4-4,-5-3 9,3 1-9,-1 0 5,-2-1 9,0 1-5,-3 2-8,0-9 8,0 6 1,0 1-5,-3-1 0,-3-4 8,-5-1-5,3-2-1,-3 3 1,2 3 6,-2 0-1,2 3-8,-9-3-7,4 0 3,3 2-8,-3 2-6,0 4 2,3 0-5,2 2-13,-2 0-18,0 2-14,-1 0-49,-2 4-135,3-2 43</inkml:trace>
        </inkml:traceGroup>
        <inkml:traceGroup>
          <inkml:annotationXML>
            <emma:emma xmlns:emma="http://www.w3.org/2003/04/emma" version="1.0">
              <emma:interpretation id="{9584A143-A7D6-40C7-BAA4-9116F08AEAA0}" emma:medium="tactile" emma:mode="ink">
                <msink:context xmlns:msink="http://schemas.microsoft.com/ink/2010/main" type="inkWord" rotatedBoundingBox="24555,5385 24917,5376 24926,5771 24564,5780"/>
              </emma:interpretation>
            </emma:emma>
          </inkml:annotationXML>
          <inkml:trace contextRef="#ctx0" brushRef="#br1" timeOffset="202863.113">14845-256 223,'0'0'41,"0"0"8,-3-4-6,3 4 3,0 0-4,-5-3-6,5 3 7,0 0-4,0 0-16,-9-3 4,9 3-5,0 0 4,0 0-8,-8-2-2,8 2 1,0 0 2,-9-3-4,9 3-1,-5-2 7,5 2-10,0 0-8,-9-2 19,9 2-18,0 0 6,-8-3 1,8 3 4,-8 0-8,8 0 7,-12-3-3,12 3 2,-8 0-5,8 0-3,0 0 15,-11 3-3,11-3-13,-13 0 4,13 0 5,-11 3 0,5-3 3,6 0-5,-14 2-1,6 3 4,-1-3-2,1 4 4,-1-6-6,1 4 8,0 1 1,-1-3-2,1 4 9,-4-2-5,4 2-4,0-4 13,-4 4-15,7 2 1,-4-4-3,-2 1-1,5 0-7,-2-2 10,2 4-9,1-2-2,-1-2-11,2 5 17,4-8 1,-6 6-1,4 0-8,2-6 5,-6 12-7,0-4 6,4-3-6,-1 3-4,0-4-2,0 2 14,3-6-6,-6 9 5,4-3-3,2-6-7,-3 12 1,3-6 7,0-6-18,-3 10 20,3-10 4,-3 9-3,3-9-8,0 8 5,0-8 2,-3 10-3,3-5 2,0-5-4,0 12-1,3-6-2,-3-6 5,6 10-13,-6-3 8,3-2 1,-3-5 7,5 10-21,-2-5 20,0 0-4,0 0 1,-3-5-10,8 13 0,-2-5 13,-1-2-11,4-3 4,-2 5-3,-4-5 11,5 4-4,-2-2-1,-1-2-3,4 1 5,-9-4-1,8 8-1,-8-8-2,6 4 5,-6-4 3,5 7-8,-5-7 4,6 4-2,-6-4-2,6 6 2,-6-6 1,0 0-3,5 4 3,-5-4-2,0 0 3,9 4-1,-9-4-6,0 0 7,0 0-5,11 1 7,-11-1-6,0 0-13,11 0 10,-11 0-1,0 0 2,14 0 2,-14 0 3,11-1-17,-11 1 24,12-4-7,-12 4-4,14-4 10,-9 2-16,4-2 9,-1 2-4,1-4 9,-4 3-1,1-1-1,1 0 0,1 0 2,1 0-10,-1-2-4,1 4 13,-4-5-9,4 4 6,-4-2 4,-2 1-2,0-2 5,2 4-10,-2-4-4,0 2 2,0-3 15,-3 1 2,3-2-22,-3 3 5,0-5 9,0 0 6,-3 0 2,0-1-10,0 2-8,-2-4 4,-1 3 7,-2-7-7,-1 1 2,4 4-3,-1-1 3,0 3 0,-2 3-5,2-1-14,-2 2-12,1-2-2,-4 2-8,-1 2-10,-2 0-17,-8 2-100,-3-3-197,-1 3 61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5:51.08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45AF64-B1A9-4099-A541-2A4B6591BF0B}" emma:medium="tactile" emma:mode="ink">
          <msink:context xmlns:msink="http://schemas.microsoft.com/ink/2010/main" type="writingRegion" rotatedBoundingBox="11456,7625 12287,7625 12287,8508 11456,8508"/>
        </emma:interpretation>
      </emma:emma>
    </inkml:annotationXML>
    <inkml:traceGroup>
      <inkml:annotationXML>
        <emma:emma xmlns:emma="http://www.w3.org/2003/04/emma" version="1.0">
          <emma:interpretation id="{43914722-2021-4EBE-8F02-87ED295983BA}" emma:medium="tactile" emma:mode="ink">
            <msink:context xmlns:msink="http://schemas.microsoft.com/ink/2010/main" type="paragraph" rotatedBoundingBox="11456,7625 12287,7625 12287,8508 11456,8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DEB56E-60F4-4FD3-997F-02A9C81096F5}" emma:medium="tactile" emma:mode="ink">
              <msink:context xmlns:msink="http://schemas.microsoft.com/ink/2010/main" type="line" rotatedBoundingBox="11456,7625 12287,7625 12287,8508 11456,8508"/>
            </emma:interpretation>
          </emma:emma>
        </inkml:annotationXML>
        <inkml:traceGroup>
          <inkml:annotationXML>
            <emma:emma xmlns:emma="http://www.w3.org/2003/04/emma" version="1.0">
              <emma:interpretation id="{47A386B5-665B-4418-9A40-405B52660490}" emma:medium="tactile" emma:mode="ink">
                <msink:context xmlns:msink="http://schemas.microsoft.com/ink/2010/main" type="inkWord" rotatedBoundingBox="11456,7625 12287,7625 12287,8508 11456,8508"/>
              </emma:interpretation>
            </emma:emma>
          </inkml:annotationXML>
          <inkml:trace contextRef="#ctx0" brushRef="#br0">6856 1200 245,'0'0'130,"0"6"-17,0-6-6,0 0-12,0 0-10,0 0 3,0 0-17,0 0-4,0 0-7,3 6-6,-3-6-7,0 0-4,5 0 3,-5 0-7,0 0-1,14 2 4,-3 0-7,-2-2-2,5 3-10,-3-3 12,12 2-10,-1 1-1,2-3 0,-2 5-6,6-3 2,17 3-6,-11-5 2,11 6 0,-7-6-4,7 2 1,0-2 1,-3 4 0,0-4-3,-7 4-5,-4-4 0,-3 2-3,14 1 6,-8-3-4,-9 1-1,-7 3-5,2-4 6,-6 2-10,-3-2 9,1 2-2,-4 0 4,1-2-8,-1 4-15,-8-4-6,11 0-5,-11 0-16,3 4-15,-3-4-15,0 0-19,0 0-5,0 0-69,0 0-198,-22 8 60</inkml:trace>
          <inkml:trace contextRef="#ctx0" brushRef="#br0" timeOffset="286.6078">7620 761 223,'0'0'115,"0"0"-9,0 0-17,0 0 1,0 0-12,-14 13-13,8-5 10,-3 1-12,-5 9 0,-1 2-5,-10 13-1,-1 0-5,1-2-5,-3 6-8,3 1-1,-3-4-6,5 7 1,-1-3-4,-1 1 5,5 2-9,-2-1-5,-3-2-5,8 2 2,-6 0-20,7-2-13,-1 1-14,1 0-4,2-2-16,3 2-27,0-5-79,0 2-187,-1-6 56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4:49.3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F8EB05-7FAD-4796-9F61-B51AB2D7A816}" emma:medium="tactile" emma:mode="ink">
          <msink:context xmlns:msink="http://schemas.microsoft.com/ink/2010/main" type="writingRegion" rotatedBoundingBox="16662,13364 16739,13364 16739,13432 16662,13432"/>
        </emma:interpretation>
      </emma:emma>
    </inkml:annotationXML>
    <inkml:traceGroup>
      <inkml:annotationXML>
        <emma:emma xmlns:emma="http://www.w3.org/2003/04/emma" version="1.0">
          <emma:interpretation id="{E90B0C17-B146-494B-A4AF-B7BFB1373778}" emma:medium="tactile" emma:mode="ink">
            <msink:context xmlns:msink="http://schemas.microsoft.com/ink/2010/main" type="paragraph" rotatedBoundingBox="16662,13364 16739,13364 16739,13432 16662,13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D7A867-D028-4FAA-A910-BB43C7B28E64}" emma:medium="tactile" emma:mode="ink">
              <msink:context xmlns:msink="http://schemas.microsoft.com/ink/2010/main" type="line" rotatedBoundingBox="16662,13364 16739,13364 16739,13432 16662,13432"/>
            </emma:interpretation>
          </emma:emma>
        </inkml:annotationXML>
        <inkml:traceGroup>
          <inkml:annotationXML>
            <emma:emma xmlns:emma="http://www.w3.org/2003/04/emma" version="1.0">
              <emma:interpretation id="{D84B4489-8F80-4253-882F-7A4CD0F2F75F}" emma:medium="tactile" emma:mode="ink">
                <msink:context xmlns:msink="http://schemas.microsoft.com/ink/2010/main" type="inkWord" rotatedBoundingBox="16662,13364 16739,13364 16739,13432 16662,13432"/>
              </emma:interpretation>
            </emma:emma>
          </inkml:annotationXML>
          <inkml:trace contextRef="#ctx0" brushRef="#br0">76 13 211,'0'0'17,"0"0"-7,0 0 2,0 0 15,0 0-6,0 0-2,0 0 2,0 0-1,0 0-2,0 0-6,0 0 15,0 0-9,-11-9 7,11 9-3,0 0 6,0 0-7,-3-4-4,3 4 0,0 0-1,0 0 6,0 0-4,0 0-3,-5-2-4,5 2-4,0 0 1,0 0 0,0 0 2,0 0-6,0 0 1,0 0 0,0 0 1,-13 6 11,13-6-11,-6 4 3,6-4-2,-8 5-5,5-3 4,0 4-8,3-6 0,-5 4 12,2 0-12,3-4 4,-6 4 1,6-4 0,-2 6-3,2-6 2,-3 4-7,3-4 0,-3 6-14,0-2-9,3-4-2,0 6-9,0-6-28,0 7-76,0-7 26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2:47.11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AD4412-E8BD-49CD-895B-4DA9F0C8D352}" emma:medium="tactile" emma:mode="ink">
          <msink:context xmlns:msink="http://schemas.microsoft.com/ink/2010/main" type="inkDrawing" rotatedBoundingBox="16074,9072 16345,8610 16746,8845 16475,9307" semanticType="callout" shapeName="Other">
            <msink:sourceLink direction="with" ref="{922B5D62-5B77-4C8E-8605-CC53D2F26DDD}"/>
          </msink:context>
        </emma:interpretation>
      </emma:emma>
    </inkml:annotationXML>
    <inkml:trace contextRef="#ctx0" brushRef="#br0">4645 1203 225,'0'0'52,"0"0"1,0 0-13,6 10 8,-6-10-3,0 0 4,0 11 9,0-11-16,0 2-1,0-2 3,0 8-3,0-8 4,0 4 0,0-4-9,0 8-8,0 0 3,-3-6 11,3 7 8,-3 2-20,0-3 3,1 2-1,-3-1 0,2 2 1,1-1-6,-1-1-1,-3 3-2,1 6 4,-1-2-3,-2 2 1,-1-3-8,4 0 8,2-3-10,-6 6-1,4 2 7,-4-2-19,-2-1 0,3 0 14,-1-1-5,4 2-6,-1-6 0,0 1 4,1-1-4,2-3 6,-3 1 0,4-2-7,-4 2-1,3 1 4,0-3-8,0-4 3,1 1 10,-1 1-16,0-2 9,0 0-2,3-4-2,-3 6 0,3-6-8,-2 6 4,2-6-13,0 0 8,0 0-12,0 0-6,0 0 8,0 0 0,0 0-8,0 0 5,0 0-1,0-18-8,2 10 0,-2 3 11,3-5-8,0 0 10,0-3-4,0 3 4,-1 0-2,1-2-3,0-1 5,3-6 2,-1 1 3,1 0 2,0-2-1,-1 4-3,1-2 8,-1 2-5,-2 3 5,3-1-6,-1 4 9,1-3-3,-3 0-4,2 3 8,1-3 0,0 1-4,-3 1 6,2-1-4,4-3-3,-1-3-11,0 7 23,-2-4-1,0 7-10,-1-3 0,1 1 9,-1 4 0,0-4-12,3 4-1,-2-3 3,-1 5 2,1 0 3,0 0-6,-1 4 20,-5 0-13,11-2-2,-11 2 9,17 6-4,-8-2-1,2 0 7,-3 5 4,4 0-2,4 6-5,-2 0 0,1 4 3,-4-1-3,3 4 12,-3-5-8,0 4-3,-1 1-3,1-2-4,-2 3 6,-1-4 0,1 4 2,-1-1-2,-2-1-4,2 2 7,-5-9-1,3 3-14,-4-6-7,4 0-14,-3 1-17,2-5-18,-2 3-62,0-2-147,0-6 47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4:41.65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36701F-389B-41B1-9FA8-23AF22677E7D}" emma:medium="tactile" emma:mode="ink">
          <msink:context xmlns:msink="http://schemas.microsoft.com/ink/2010/main" type="writingRegion" rotatedBoundingBox="657,6668 24621,5694 24809,10308 845,11283"/>
        </emma:interpretation>
      </emma:emma>
    </inkml:annotationXML>
    <inkml:traceGroup>
      <inkml:annotationXML>
        <emma:emma xmlns:emma="http://www.w3.org/2003/04/emma" version="1.0">
          <emma:interpretation id="{0E77918A-F91E-4560-BACD-251496D02434}" emma:medium="tactile" emma:mode="ink">
            <msink:context xmlns:msink="http://schemas.microsoft.com/ink/2010/main" type="paragraph" rotatedBoundingBox="4473,6726 9544,6188 9703,7683 4631,82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55B62F-E948-4EBA-AC2B-A14FAB243605}" emma:medium="tactile" emma:mode="ink">
              <msink:context xmlns:msink="http://schemas.microsoft.com/ink/2010/main" type="line" rotatedBoundingBox="4473,6726 9544,6188 9703,7683 4631,8221"/>
            </emma:interpretation>
          </emma:emma>
        </inkml:annotationXML>
        <inkml:traceGroup>
          <inkml:annotationXML>
            <emma:emma xmlns:emma="http://www.w3.org/2003/04/emma" version="1.0">
              <emma:interpretation id="{1FD6B563-B367-4E31-9D14-D8391F118A4E}" emma:medium="tactile" emma:mode="ink">
                <msink:context xmlns:msink="http://schemas.microsoft.com/ink/2010/main" type="inkWord" rotatedBoundingBox="4493,6921 6875,6668 7013,7968 4631,8221"/>
              </emma:interpretation>
            </emma:emma>
          </inkml:annotationXML>
          <inkml:trace contextRef="#ctx0" brushRef="#br0">481-1 218,'0'0'20,"0"0"-12,-3-4 4,3 4-10,0 0-6,0 0 11,0 0-4,0 0 8,0 0-6,0 0-5,0 0 5,-8 13-3,5-8 4,2 6-3,-5-5 5,1 4-6,-4 1 1,4-1 0,-1-2 7,-5 11-2,2-1-1,4-3-2,-1-1 1,0 0-1,1-2-4,2 1-2,0 6 10,0 0-6,1-4 9,2 2-6,0-4 2,0-1-7,0 0 5,2-2-6,4 3 17,-3-3-11,2 1-3,1-3 4,-3 4-4,2-4 3,4 1 2,-4-1-7,4-1 5,-1-2 10,1-2-12,-1 1 7,-1-1-6,4-3-3,1-3-1,2 3 5,5-4 1,4-4-5,-1 1 3,-2-4-3,2 1 1,1-2-2,-1 0 2,-1-1-9,2-2 26,13-9-26,-8 8 9,-2-3-1,5-6-1,-6 7-4,-4 1 2,-1 2-5,-4 1 0,4-4 11,-3 5-2,-3-2-6,-3 4 7,0 0 6,-2-1-4,-1 6 8,-2 1-3,0-2 8,-1 2-3,-2-1 4,3 1-6,-4 3-3,-2 2-10,3-5 5,-3 5-2,0 0-9,0 0 6,0 0 2,0 0-6,0 0 7,-14 20 0,6-10 3,-9 8-3,0-1-4,-8 16 4,-1-3 5,-2 0-3,2 5-2,-2 1-1,2-2 2,-2 4 0,0 5-3,-3 0-8,6 5 10,0-3-4,-16 23 3,10-13 2,6-9 2,-3 0 2,0 3-3,5 2 4,-2-5 4,1 2-12,2-2 1,-4 0 5,1-5-6,3 0 0,-4-3 17,4 2-19,2-9 0,5-4 8,1-6-8,0-1 3,5-4 5,-5-3 2,6-1-6,-3-3 6,2-1-6,4 0 7,-4-6 3,4 4-16,-4-4 15,3-2-8,6 0-1,-14-2 4,14 2-12,-16-10 4,7 2 3,-2 0-1,-3-9 3,3 0-8,1-1 5,-4-2-4,5 0-1,-2 0 2,3 0 1,-1-1-2,1-2 1,5-14-1,-3 12-1,4 1-1,2 5-1,0 4 5,0-4 1,2 0 4,4-3-7,0 3 4,2 0-3,1-1 2,-1 1-1,9-2 0,-3 3-1,13-9 0,-5 4 1,9-2 0,3 3 0,5-2-7,0 2 4,2 2 6,9 0 4,1-1-7,0 0 0,0 3 1,31-7 9,-20 4-12,-10 3-2,1 1 9,0 2-13,-2 1-3,1 0-5,1 2-9,-2 0-17,-5 1-7,-1 1-36,0 3-95,-3-3 30</inkml:trace>
          <inkml:trace contextRef="#ctx0" brushRef="#br0" timeOffset="496.3838">1480 302 218,'16'-5'53,"-4"5"-11,-4-3-5,6 3-2,-3-3-2,1 3-4,2-2-7,-3 0 2,0 2-6,3 0-1,-3-2 3,-2 2-11,2 0 1,-11 0 3,14-4-2,-7 8-8,-7-4 8,8 0-3,-8 0-2,9 2 8,-9-2-6,3 4-7,-6 2 17,3-6-15,-11 13-1,2-6-3,-6 7 2,-5 2 3,-2-1-8,-12 5 7,-5-1-8,2 1 5,-4-3-9,2 0 8,3-3-3,5-2 0,0 0 7,11-2-5,1-3-3,3 1 2,2-6-7,3 5 9,2-3-7,4 0 1,-1 2-1,1-4-2,5 0 8,0-2 5,0 0-15,0 0 12,8 10 5,-2-6-3,5-4-5,0 0 1,10 0 5,2 0 0,2 0 0,0 0 8,0 0-3,1-4-10,-1 2 3,0 2 2,-4 0 1,2 0-1,-4-2 2,-2 2-1,0 0-13,-6-2 2,1 4-11,-1-2-6,0 0-34,-3 0-66,-8 0 25</inkml:trace>
          <inkml:trace contextRef="#ctx0" brushRef="#br0" timeOffset="1086.9908">2325 273 251,'-31'24'52,"0"0"4,-1 0-7,-2 3-2,0 2-9,3-3-2,-2 4-2,2-2-5,1 0 6,2-4-10,0 4-5,3-10-9,5-4-6,3 0-7,6-4-12,0-2-8,3-4-9,-1 1-3,1-3-25,2 2-68,6-4 23</inkml:trace>
          <inkml:trace contextRef="#ctx0" brushRef="#br0" timeOffset="858.6443">2096 126 246,'8'7'57,"-8"-7"-16,0 11-9,3-6 3,-3 5-8,3-1-5,-3 1 3,3-2-1,0 5 2,-1-3-11,1 2 2,0-2 6,5 10-8,-2 0 0,2 0-1,-2-1 6,5-2-6,-2 3-3,-4-2 2,7 2 6,-7-6-15,6 8 8,-2-8-4,-4-1 2,1-2-1,0-3-4,-1 2 5,1 0-5,-3 1-1,1-6-2,2 2 0,-1-2 2,-2 0-11,0 0 3,0 1-2,-3-6-12,2 4-12,-2-4-5,3 6-40,-3-6-85,3 2 30</inkml:trace>
        </inkml:traceGroup>
        <inkml:traceGroup>
          <inkml:annotationXML>
            <emma:emma xmlns:emma="http://www.w3.org/2003/04/emma" version="1.0">
              <emma:interpretation id="{7A7BD9AC-3B7F-44D9-B8B5-39CBC6BBD8DD}" emma:medium="tactile" emma:mode="ink">
                <msink:context xmlns:msink="http://schemas.microsoft.com/ink/2010/main" type="inkWord" rotatedBoundingBox="7344,6422 9544,6188 9667,7349 7467,7582"/>
              </emma:interpretation>
            </emma:emma>
          </inkml:annotationXML>
          <inkml:trace contextRef="#ctx0" brushRef="#br0" timeOffset="1752.344">3100-479 209,'0'0'44,"14"0"-7,-14 0-10,8 0-2,-8 0 2,0 0-3,9-4-5,-9 4-5,0 0 4,0 0-2,11 4 1,-11-4 4,0 0 2,3 4-1,-3-4 5,0 0 0,-3 11 9,0-5-16,-2 4 9,-1 2-6,-5 5-3,-6 0 4,3 1-4,-3-1-5,0 3 6,0-2 5,2-3-3,-5 3-4,3-3-2,-2 0 1,2-3-12,0 2 2,0-4 6,3-4-2,0 5 0,3-4-2,0-4 5,2 2-5,-2 3 6,1-6 2,4 4-7,-2-4 10,-3-1-2,2 2-8,9-3 0,-11 0-4,11 0-1,0 0 0,-11-3 0,11 3 7,-3-3-10,3 3 1,-3-6 5,3 6-9,0 0 2,6-13-4,-3 11 8,0-6-6,-1 6-3,1-4 2,0 1 5,-3 5-10,6-4 3,-1 2 14,-5 2-15,6-4 0,-6 4 1,8-2-2,-8 2-4,0 0 6,0 0-2,14 6 3,-14-6 2,6 4-2,-5-2-4,5 3 0,0 3 3,-4 0 14,4 1-21,-3-1 15,0 2-8,2 0 4,-2-2 2,0 2-7,-3 0-7,5 0 9,-2-2 9,0 1-4,0-1-10,0-1 7,-1 4 3,1-3 1,0-4-11,3 4 7,-4-3 4,1 0 0,3-2 1,0 2-4,-1-2-5,1-2 5,5 2-3,0-3-14,0 4-6,1-4-5,2-4-15,11 1-9,-7 2-8,5-2-46,-1-1-124,-5 3 39</inkml:trace>
          <inkml:trace contextRef="#ctx0" brushRef="#br0" timeOffset="2071.7875">2924 339 241,'9'-2'68,"-9"2"-1,17-4-17,-6 2 13,0 0-30,0 0 8,12 0-17,-1-2 8,2 2-7,-1 0-1,2-3 2,0 3-2,3 2-9,-3-4 3,1 2-8,2 0 5,-4 2-3,1-3 5,0 3-6,1 0 4,-4-2-24,0 2-9,1 0-16,-6 0-9,-6 2-36,-1-2-96,1 3 32</inkml:trace>
          <inkml:trace contextRef="#ctx0" brushRef="#br0" timeOffset="2529.4588">3792 251 209,'3'-7'42,"2"-1"-11,1-1 0,0 2 5,2-4-9,5-5 0,-2 1-6,0-4-6,6 4-1,-3-3-3,0-2 10,0 6 17,3-5-6,-6 7-10,-2-1 13,-1 3 20,1 0-13,-4 3 2,1-1 4,-1 4 15,-2-3-28,3 3-11,-6-1 5,3 2-5,-3 3 1,5-5-9,-2 3 1,-3 2-7,0 0-2,0 0 12,0 0-11,0 0 2,0 0 2,0 0-3,-8 12-2,2-2-8,-5 10 1,0 1 14,-3-1-15,-6 12 1,0-1 7,1-4-5,5-2 2,-1-5 1,1 0-3,0 3-3,3-4 8,1 5-6,-1-5-1,0 2 2,0-3-11,2-4 0,1-1-9,2 0-6,-2-1-8,-1 6-7,4-6-17,-1 1-7,0 0-3,1-3-37,-1 0-119,3-2 39</inkml:trace>
          <inkml:trace contextRef="#ctx0" brushRef="#br0" timeOffset="3314.9751">4743 98 269,'0'0'58,"-3"-5"-3,3 5-1,0 0-5,-3-5-6,3 5-12,0 0-2,-3-7 3,3 7-7,0 0-10,6-12 3,-3 9 5,-1-2-11,4-1-6,2-1 2,-2-3 6,3 5-4,-1-4 1,0 1-7,4 0 0,-3-1 17,3 3-17,-4-2-1,9-2-2,-3 3-5,0-1 3,-6 4-3,1-3-6,2 6 5,-5-2 1,2 0-4,-2 3 4,-6 0 4,0 0-2,11 3 15,-11-3-5,3 8-6,0-4 10,-3 7 7,-3-1-2,-3-1 1,-2 12 2,-6-1 7,-3-2-2,-11 12-18,-3 0 16,4-3-13,-9 3 8,-1-2 17,3-2-19,-2-5-7,-1 4 4,2-1-3,2-5 4,-4 2-6,9-7 7,3 2-3,8-3-4,-3-3-1,6-1 0,-4 1-1,4-2-1,3-2 6,0 2-1,5-4-4,-3-2 6,1 3-4,2-2 9,1-3-5,5 0-10,-9 3 10,9-3 4,0 0-14,0 0 13,-14-3-9,14 3 12,0 0-13,-8-5 1,8 5-3,0-5 2,0 5-12,-3-4 8,3 4 0,3-12-4,0 10 2,-3 2 7,5-10-1,-2 5-9,0 2 5,-3 3-3,3-7 5,2 5-12,-2-4 5,-3 6 10,11-2 8,-5 0-16,-6 2-2,8-3-3,-8 3-5,12 0 8,-12 0-1,8 3 1,-8-3 13,11 4-23,-5-1 13,-3 2-6,2 0 5,1 3-2,0-4-3,-1 6 3,1-2-1,-2 0 2,2 2 3,-1-5 0,-2 3 5,3-3-5,-3 1-5,-1 0 1,4-2 5,-3 2-2,2 2 0,1-4 0,0 2 8,-1-1-5,4 0 1,-1-3 0,3 3 1,1-2 9,-1 2-8,14-5-4,-2 2-1,-1-2 7,5 0-7,1 0 10,11-2 3,3-3-18,-5 2 3,-6-2 5,6 3 0,3-3-12,-6 0-11,-6 3-16,-6-2 7,3 2-17,-4 2-20,-1 0-67,5 0-159,-11 0 50</inkml:trace>
        </inkml:traceGroup>
      </inkml:traceGroup>
    </inkml:traceGroup>
    <inkml:traceGroup>
      <inkml:annotationXML>
        <emma:emma xmlns:emma="http://www.w3.org/2003/04/emma" version="1.0">
          <emma:interpretation id="{4E0A4D02-A7FF-47B5-BB4C-B55619E05086}" emma:medium="tactile" emma:mode="ink">
            <msink:context xmlns:msink="http://schemas.microsoft.com/ink/2010/main" type="paragraph" rotatedBoundingBox="743,8778 24707,7803 24782,9639 818,10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C18854-B88F-4109-B308-44DD239858DF}" emma:medium="tactile" emma:mode="ink">
              <msink:context xmlns:msink="http://schemas.microsoft.com/ink/2010/main" type="line" rotatedBoundingBox="743,8778 24707,7803 24782,9639 818,10614"/>
            </emma:interpretation>
          </emma:emma>
        </inkml:annotationXML>
        <inkml:traceGroup>
          <inkml:annotationXML>
            <emma:emma xmlns:emma="http://www.w3.org/2003/04/emma" version="1.0">
              <emma:interpretation id="{85C410B7-CC38-4FE4-A403-5C8193E7A9F8}" emma:medium="tactile" emma:mode="ink">
                <msink:context xmlns:msink="http://schemas.microsoft.com/ink/2010/main" type="inkWord" rotatedBoundingBox="768,9389 4196,9250 4239,10320 811,10460"/>
              </emma:interpretation>
            </emma:emma>
          </inkml:annotationXML>
          <inkml:trace contextRef="#ctx0" brushRef="#br0" timeOffset="46322.5413">-3369 2553 243,'0'0'34,"0"-5"-8,0 5-2,0 0-2,0 0-4,0 0 0,0 0-1,0 0-5,0 0 3,0 0-6,0 0-2,0 0 1,0 0 8,0 0-16,0 0 13,0 0 10,6 15-6,-6-15 0,0 10 3,0-4-34,0 0 11,3 6-6,-3-6 8,0 7-8,0-3 12,0 3-4,0 6-8,0 1 14,-3 1 9,3 1-13,-3-2-2,3 6 2,3-4 2,0 3 3,-6-1 1,6 0-6,-3-2 9,2 4-9,-2-1 1,3-2 1,0 0 0,3-1 1,-6 1-3,5 0 6,-2-4-1,3-1-11,-1 2 12,1-2 2,0-3-9,2 0-4,-2-7 4,-1 7 2,-2-8 10,3 0-12,-2 3-5,1-4 7,1 3-12,0-7-8,-3 6-3,2-4-7,-2 0-24,0 0-58,2 0 22</inkml:trace>
          <inkml:trace contextRef="#ctx0" brushRef="#br0" timeOffset="46720.94">-3109 2760 246,'-14'15'62,"0"-4"-11,3 0-5,-1-1-6,-2-1 3,-2 3-3,2-2-2,2 1-7,1 1-4,-6-1 1,3 4-4,3-3-3,-3-1-3,-2 1-8,5 1 6,-3-3 1,3 0-8,0-3-1,-3 9 7,0-5-7,2-2-11,1-2 17,3 1-3,-1-1-6,1-4 1,-1 4 0,1-5-13,2 4-10,1-2-6,2 3 7,-3-6-12,6-1-5,-5 3-46,5-3-89,-6 5 29</inkml:trace>
          <inkml:trace contextRef="#ctx0" brushRef="#br0" timeOffset="48214.5649">-3467 2511 290,'-21'30'91,"-2"-8"-28,1 12-5,-3 0-8,-1 2-1,1 0-5,0 7-1,2 0-13,1 0 22,1 5-31,-2-3 12,4 0-14,5 3 6,0-3-2,5 1 0,-2-4-4,3 3 1,5-3-8,3-1-10,3-2-3,2-3-10,6 0-12,3-4-1,1-2-18,1-5-17,-2-8-33,6 5-107,10-1 35</inkml:trace>
          <inkml:trace contextRef="#ctx0" brushRef="#br0" timeOffset="47090.4815">-2828 2896 241,'8'3'41,"-8"-3"-6,9 3 9,-9-3-12,8 3-2,-8-3-3,8 0-10,-8 0 4,6 1-1,-6-1-3,9 4 0,-9-4-4,11 0 8,-11 0-10,11 0 1,0-4 2,0 4 7,1 0-13,-1 0-1,0 0 4,-1 0-10,-2-1-8,4 1-13,-1-3-6,-3 3-37,4 0-72,-4-3 25</inkml:trace>
          <inkml:trace contextRef="#ctx0" brushRef="#br0" timeOffset="47676.8738">-2438 2739 216,'0'0'55,"0"0"-17,0 0 9,0 0-12,0 0 0,0 0 0,0 0-6,0 0 0,3 10-3,-3-10 6,3 10-14,-6-5-1,3 2 5,0 0-7,-3 4 1,3-1-5,0 0-1,0 1 2,0-3-9,0 6 11,0-3-6,0 1 2,3-5 2,-3 5-8,3-1 13,0-1-13,-3-2 6,2 0-11,1-2 10,3 2-7,-3-3 7,-1 0-7,1-3 15,3 1-10,-1-1-2,-5-2 6,12 0-1,-12 0-10,17-2 8,-9-1-6,3 1 11,0-3-1,-2-3-7,2 3-4,0-1-2,1-2-3,-3 1 8,0-3 7,-1 1-14,3 2 1,3-8 1,1 3 1,-1-6-1,-3 5 2,0-2-7,0 2 8,1 0 3,-7 7 3,4-5 2,-4 3 13,-2 4-1,3-4-12,-4 3 12,1-1-4,3 4-1,-3-3-10,-3 5 6,2-5-5,-2 5-8,6-3 7,-6 3-4,0 0 4,0 0-3,0 0 3,0 0-8,0 0 5,0 0 23,-6 23-26,1-12 1,-1 6-4,-5 3 4,0 3 0,2-3-6,-8 17 9,3-1-9,-2-1 7,2-9 3,2-2 1,1-1-6,0-2-1,2 3 4,1-2-1,0 0-10,-2 0-6,1 0-22,-2-6 3,0 6-15,2-5-17,1-2-48,0-1-132,-4-2 44</inkml:trace>
          <inkml:trace contextRef="#ctx0" brushRef="#br0" timeOffset="48813.0072">-1858 2626 216,'6'15'55,"-6"-3"-7,5 2-5,-2-3 21,-3 2-13,0-1-7,0 2 5,-3 6-4,0 3 5,-2-2-1,2 5-16,-5 9 0,-1 3-2,-2-1 5,-3 1-6,1-1-2,-4 1-8,3 0 2,-5 3-8,-1-4 4,0-1 0,1 0-4,-1 0-4,-2-1 9,-4 0-13,5 1-1,2-4-7,-1-7-22,6-2-12,0-3-3,-3 0-24,3-6-41,3 6-120,-3-1 37</inkml:trace>
          <inkml:trace contextRef="#ctx0" brushRef="#br0" timeOffset="49255.7204">-1493 2777 238,'-18'17'83,"4"-2"-1,3 3-5,-1-3-2,-2 0-18,3-3-4,-3 6-9,6 1-2,-6 0-1,0-1-9,2 1 3,1 1-6,0-2 1,0 5-5,-1-5-5,1 4 16,0-2-18,4 3-8,-2-1 4,1-2-6,2 6 5,1-6-7,-1 2 9,-2-1-4,-1-2 0,4 2-6,-1-2-12,0-3-10,4-1-17,-4-3 2,3 1-13,0-3-12,3 0-52,-5 0-126,2-2 40</inkml:trace>
          <inkml:trace contextRef="#ctx0" brushRef="#br0" timeOffset="49939.897">-1038 2827 279,'0'0'80,"-31"15"2,20-8-15,2 1-8,-5 7-4,-1-3-13,-2 3 9,-3 0-11,1 3-7,-1 0-6,-8 6 6,8 2-8,-8 2 6,9-6-12,-2-4 1,4 0 0,0-2 1,0 2-5,3-3-1,-3 1-8,3-1 1,6 1 3,-1-7-13,1 1-2,-1-2-10,4-1-15,-1-1-1,1-2 0,5-4-16,-6 8-14,6-8-35,-6 4-110,6-4 35</inkml:trace>
          <inkml:trace contextRef="#ctx0" brushRef="#br0" timeOffset="49640.6046">-1310 2775 223,'0'0'94,"1"-6"-8,-1 6-20,0 0 1,0 0-8,0 0-8,0 0-9,0 0-5,0 0 1,0 0-1,0 0-3,0 0 5,-4 24-13,4-16 7,-6 3-7,6-1 8,-5 3-10,5 9-6,0-4-2,-6 2-3,3-1 10,3 2-15,0 2 6,0-3 4,3 2-5,-3-2-1,3 2 2,0-1 3,-1-1-14,1-2 0,3 1 7,-3 0-12,-2-7-2,2-1-6,0 4-3,-1-6-13,1 4-1,-3-5-8,3 1-5,-3-1-6,3-4-17,-3 5-48,3-4-129,-3-1 41</inkml:trace>
          <inkml:trace contextRef="#ctx0" brushRef="#br0" timeOffset="50296.0164">-926 2978 243,'9'3'70,"-9"-3"-11,12 1 1,-3-1-12,-1 0 1,3 3 3,1-3-9,2 0-4,-3 0-7,3 0 2,8 0-5,1 0-7,-1-3 2,1 2 0,4-2-10,-2-1 9,0 3-2,3-6-3,0 3-7,-2 0 10,-1-2-13,0 4 8,-1-1-6,-2-1-3,-5 1 1,0 0 1,-6 1 2,1-3-9,-4 5 6,-8 0 4,14-3-12,-14 3 5,11-2-12,-11 2-9,0 0-7,0 0-3,0 0-23,9 2-7,-9-2-44,0 0-115,0 0 37</inkml:trace>
          <inkml:trace contextRef="#ctx0" brushRef="#br0" timeOffset="50586.7616">-419 2686 260,'0'0'87,"0"0"-20,0 0 5,0 0-8,-5 31 3,2-19-13,-6 5-10,1 4 0,0-2-5,-1 2-4,-2-1-3,2-2-10,1 2-3,0-3-1,2 0 6,0-3-9,4-2 11,-4 0-14,2-2 2,1 3-4,0-3-5,0 1-18,0-2-3,1 1-3,-1-2-12,0 2-5,3-2-5,-3-2-13,3 0-40,0-2-110,-3 3 37</inkml:trace>
        </inkml:traceGroup>
        <inkml:traceGroup>
          <inkml:annotationXML>
            <emma:emma xmlns:emma="http://www.w3.org/2003/04/emma" version="1.0">
              <emma:interpretation id="{C73D446C-B894-41E7-931A-9B1C4EBB4C2C}" emma:medium="tactile" emma:mode="ink">
                <msink:context xmlns:msink="http://schemas.microsoft.com/ink/2010/main" type="inkWord" rotatedBoundingBox="4464,9116 6780,9022 6835,10369 4519,10463"/>
              </emma:interpretation>
            </emma:emma>
          </inkml:annotationXML>
          <inkml:trace contextRef="#ctx0" brushRef="#br0" timeOffset="51130.1546">-23 2739 219,'0'0'153,"0"0"-22,0 0-18,0 0-15,0 0-7,0 0-17,0 0 2,0 0-15,0 0-12,0 0-5,0 0 1,-11 21-8,8-14 0,-5 3-4,2-1-9,0 2-3,-5 8 1,6-7-1,-1 5-3,0 3-2,1-1-6,-1-1 6,3 2-6,1 1 9,-1-6-4,6 5-2,-6-6-8,3-1 8,0 2 2,0-5-4,3 1-4,-3-3 9,0-1-11,0 0 6,0-7 1,2 10-7,-2-5 1,0-5 1,3 5-4,-3-5 6,0 0-1,9 5 2,-9-5-6,0 0 3,0 0-4,28-8 5,-20 1-7,3-1 0,6-1-1,0-6 6,0 2-12,3-2 5,-4-3 4,4 1-2,-2 1-2,-1 1 1,-3-5-3,3 6-1,0-3 0,-6 5 5,-2 0 2,-1 5-2,0-1 2,-2 4 6,-6 4 6,8-11 4,-5 6-1,-3 5 7,6-9-9,-6 9 2,3-1-6,-3 1 0,0 0 0,0 0-2,0 0 1,0 0-4,0 0 1,0 0-6,0 0 4,0 0 3,-12 19-6,4-8 0,2 1-6,-10 6 9,4 1 1,-2 2-4,0-1 0,3-1 4,0 5-3,-3-4-5,2 0 0,3 0-8,3 1-8,-8-4-3,6 1-18,-1-4-4,1-1-11,-1 0-8,4-5-5,-1 0-12,3 4-4,-2-4-9,-1 1-75,3-4-196,-2 2 58</inkml:trace>
          <inkml:trace contextRef="#ctx0" brushRef="#br0" timeOffset="52064.9232">446 2229 211,'0'0'98,"0"0"-13,0 0-9,0 0-8,0 0-2,0 0-6,0 0-11,0 0-5,0 0-3,0 0 3,0 0-11,0 0-2,0 0-5,0 0 7,0 0-21,0 0 8,0 0 3,0 0-11,0 0 8,-11 24 0,11-24 9,0 0-9,-3 12 1,3-12-7,0 9 5,0-9-6,0 0-2,3 10 5,-3-10-5,0 0 3,0 10-1,0-10 2,0 0-3,0 9-15,0-9 26,0 0-14,0 0-5,-3 10 7,3-10-5,0 0 15,0 0-18,3 12 10,-3-12-3,0 0-1,0 0 1,0 0-1,0 6 2,0-6-10,0 0 13,0 0-5,0 0 4,0 0-6,0 0 7,0 0-3,0 11-6,0-11 2,0 0 0,0 0-1,0 0 1,0 0 6,0 0 5,0 0-3,3 8-6,-3-8-3,0 0 4,0 0-2,0 0 5,0 0-6,0 0 12,0 0-14,0 0 0,0 0-2,0 0-4,0 0 7,0 0 0,0 0 1,0 0-10,-3 12 7,3-12-4,0 0 7,0 0-5,0 0-3,0 0-2,0 0 10,0 0-7,0 0-8,0 0 17,0 0-1,0 0-6,0 0-1,0 0 1,0 0-2,0 0 2,0 0 3,0 0-1,0 0 0,0 0-1,0 0-3,0 0 2,0 0-8,0 0 13,0 0-6,0 0 1,0 0-8,0 0 12,0 0-7,0 0-4,0 0 4,0 0 9,0 0-12,0 0 3,0 0 2,0 0-1,0 0-3,0 0 2,0 0 1,0 0 0,0 0 7,0 0-4,0 0-5,0 0 0,0 0-5,0 0 9,0 0-7,0 0 5,0 0-9,0 0 9,0 0 0,0 0-4,0 0 8,0 0-11,0 0 2,0 0 4,0 0-4,0 0 7,0 0 0,0 0-1,-3 7-3,3-7 3,0 0-11,0 0 12,3 16-2,-3-8-6,0 2 9,0 1-3,3 0 0,-6 11 2,3 1 2,3 2-7,-3-3 6,-6 17-5,6 2 4,0-7-2,0 6 11,-6 0-10,1 3-1,-1-3 2,-5 3-1,8 0 7,-5-1-10,-3 0 2,-4-1 7,1 3-12,0-5 5,-8 1 0,2-2 3,6-3-5,-1 1 5,-5-4-2,3-5-5,3-3 8,0-7-8,3 2 10,-3-1-1,0 0-7,5-3-1,-2-5 2,0 1-2,5-5-11,-2 2-1,0-2-4,2-2-12,-2 0-4,-1-2-11,9-2-3,-15 2-2,15-2-16,0 0-2,-17-4-11,17 4-9,-9-6-53,1 2-164,2-4 51</inkml:trace>
          <inkml:trace contextRef="#ctx0" brushRef="#br0" timeOffset="75876.6221">992 2405 233,'0'0'59,"0"-2"-10,0 2 9,0 0-6,3-8 8,-3 8 6,0 0 2,0 0-4,3-6-2,-3 6 2,0 0 9,0-4-15,0 4 1,0 0-4,0 0-1,0 0 9,3-6-8,-3 6-9,0 0-6,0 0-5,0 0 3,0 0-10,3-4 1,-3 4-8,0 0 2,0 0-6,0 0 4,0 0-11,0 0-1,0 0-4,0 0-3,0 0 10,0 0-5,0 0-4,0 0 5,0 0-6,0 0 7,0 0-2,0 0 0,11 12-1,-11-6-7,5 4 6,-2-3-2,-3-3 0,3 7-6,0-3 13,0 2-6,2-4-1,1 6 3,-3-3-2,-1 3-1,4 1-2,-3-1 5,1 6-4,2 2 3,-3-5 5,-1 0-2,4 7 5,-3-8-6,2 6-1,-2 0-1,0-2 1,0 1-3,0 0 5,-1-1-1,4-2-5,-6 2 1,6-2 4,-4-2-10,1-2 6,-3-1 2,3 1 8,0-1-13,0-1 6,0 2-3,-1 0-5,1-1 5,0-1-4,0-1 8,-3 2-8,3 1-2,-1-2 0,1 1 3,0-2 3,0 1 0,0 1 0,-3-2-5,2 1-2,1 1 7,0-1-3,-3-3 2,3 3 19,0 1-19,-3-2-5,2-1 1,-2 2 0,3-3 2,-3 1-1,3 1 4,-3 0-1,0-1 0,3-3-2,-3 1 2,3-2-2,-3 0 5,2 3-1,-2-3-3,0 3 3,3-5-8,-3 6 4,0-4-3,3 2 4,0 2-5,-3-5 6,0 2-3,3 1 0,-3-3 1,3 5 0,-3-8 2,2 4 9,-2 2-11,0-6 0,3 7 1,-3-7-5,0 6 9,0-6 4,0 0-5,0 4-6,0-4 13,0 0-4,3 4-3,-3-4 3,0 0-5,0 0 6,0 0-7,0 0 3,0 0-4,0 0 5,0 0-4,0 0-3,0 0 6,0 0-6,0 0 3,0 0 6,0 0-6,0 0 5,0 0-7,0 0 2,8-14 0,-8 14-1,0 0-1,0-5 7,0 5-10,0-8 2,0 8 4,0 0-6,0-4 6,0 4-1,0 0 4,0-8-5,0 8 1,0-5 1,0 5-5,0 0 10,0 0-4,0-8 2,0 8 1,0 0 2,0 0 1,0 0-2,0 0 1,-2-4-4,2 4 0,0 0 3,0 0-3,-6-4 5,6 4-11,0 0 4,0 0-2,-11-1 6,11 1-1,0 0-5,-17 1-6,8 3 6,-2-1 5,0-3-1,0 5 0,0-1-2,-4-2 2,4 4-2,-8 3 1,2 2-3,-2-3-2,3 0 6,-7 6 0,4-4-9,-1 3 3,3-3 1,3-1 3,-9 3-4,4 0 3,2 0-9,0 0 12,2 1-5,-5 0 1,3-3 2,0 2-10,3-2 10,0-2 4,0 2-6,-3 0 5,1 2-5,-1-2-1,5 0 7,1-2-2,0-1-1,1 1-2,-7 2 0,3-1 5,-3-3-4,6 2 4,0-2-2,3-2 1,-1 0 2,1 2-6,-4-1 8,4-1-4,0 0 0,-4 0-3,7-1 2,-4-1-6,4 1 6,-1 2 0,6-5-8,-6 4 5,1 0 1,5-4-1,-9 1 2,9-1-2,-5 3 0,5-3-2,-6 4 0,6-4-13,-4 2-5,4-2-2,0 0 8,0 0-14,-6 2 0,6-2-10,0 0-11,0 0-11,0 0-15,0 0-10,0 0-16,0 0-20,0 0-70,0 0-225,0 0 68</inkml:trace>
          <inkml:trace contextRef="#ctx0" brushRef="#br0" timeOffset="52742.9353">936 2523 245,'0'0'71,"0"0"-8,0 0 9,0 0-7,0 0-7,0 0-4,0 0-3,0 0 0,0 0-8,11 18-7,-8-16 1,-3-2 10,3 10-8,3 0-4,-6-2 3,5 0-1,1 2-8,-3 0-4,2-1-3,1 1 6,5 7-4,-2-1 0,2 2-4,0-3-1,3 2-5,-3 0-2,2-2 3,-2 4 4,3-4-7,-3-1-3,1 4-4,-1-3 2,0-5 5,-2 1-4,-1-1 3,0-1-3,-2 2 6,2-4-6,-2 3-6,0-2 0,-1-2-1,1 4 7,0-3 5,-4-3-5,1 1-4,-3-5-1,6 10 0,-1-7-2,-5-3 4,3 10-3,0-5-3,-3-5 9,3 8-6,0-4 2,-3-4 5,5 8-5,-5-8-3,3 4 3,-3-4-3,3 8-3,0-1-1,-3-7 3,0 3 3,0-3 3,2 8 9,-2-8-10,0 8 0,0-8 10,0 7 2,0-7-11,-2 11 7,-1-7-1,0 4-6,-3 0 8,1-1-6,-4 0 7,4 4-5,-12 1-4,6 1 10,-3-3-5,-3 4 1,-3-1-4,0 0-3,-2-1 5,0 4-3,-11 4-3,5-3-2,-8 2 0,10-3 0,1-3 2,3 2 5,5-3-8,-4 0 3,-2 2 2,4-2-2,2 1 9,0-5-12,6 1-4,-1-1-2,1 0-10,3 0-10,-1-4-1,-2 4-6,3-3-1,2 2-11,-2-2-11,2 0-4,6-5-10,-8 5 1,5 0-12,3-5-10,-6 6-52,6-6-164,-5 4 51</inkml:trace>
          <inkml:trace contextRef="#ctx0" brushRef="#br0" timeOffset="74121.1268">964 2433 260,'0'0'64,"0"0"-10,0 0-9,0 0-2,0 0-6,0 0 0,0 0-5,0 0 1,0 0-8,0 0 6,0 0-10,0 0 2,0 0 3,0 0-3,0 0 7,0 0-7,0 0-6,0 0 11,0 0-7,0 0-1,0 0-2,0 0 3,0 0-6,0 0 3,0 0-9,0 0 1,0 0 3,0 0-5,0 0 3,0 0-5,0 0 3,0 0-3,0 0-6,0 0-2,0 0 8,0 0-7,0 0 10,0 0-3,0 0 2,0 0-5,0 0-3,0 0 2,0 0 1,0 0-4,0 0-2,0 0 4,0 0-4,0 0-3,0 0 13,0 0-7,6 12-1,-6-12 4,0 0-3,0 0-2,0 0 12,0 0-9,0 0 2,0 0-7,0 0 9,0 0-10,0 0 9,0 0-2,0 0-3,0 4 0,0-4-3,0 0 11,0 0-4,0 0-6,0 0 2,-3 8 11,3-8-10,0 0-3,0 0 11,3 6-6,-3-6 1,0 4-6,0-4 3,0 6 0,0-6 4,0 0-2,0 9-3,0-9 9,0 3-6,0-3-1,0 5-2,0-5 3,0 7 0,0-7-5,0 6 13,0-6-8,3 8 5,-3-8-9,0 4 10,0-4 3,0 10-4,0-6-9,0-4 4,2 6 4,-2-6-3,0 6-1,0-2-2,0 1 6,0-5-6,3 10 0,-3-5 7,0-2-4,0 4 0,0-7 3,3 8-7,-3-2 1,3-2-1,-3 2 11,3-2-14,-3 4 4,3-3-2,-3 0 2,2 0 8,-2 0-5,3-1 4,0 2-8,-3 2 1,3-4 3,-3 1-4,3 0 37,-3 1-5,2-2-5,-2 1 3,0 1-15,3-2 15,-3 2-11,3-1-3,-3-5 6,0 10-11,3-6 2,-3 1 5,0-5-8,0 11 0,3-7 0,-3 2 1,2-1 2,-2 3-14,0-4 3,3 0 5,-3 3 5,0 1-4,3-5-3,-3 4 2,0-7-3,3 9-4,-3-4 8,0 1-11,3-2 10,-3 1-1,0 1 0,2 1-2,-2-6-1,0 8 5,3-4-8,-3-5 2,3 11 2,-3-7-4,0 1-3,3 0 6,-3 0 5,0 3-5,3-4 2,-1-1-4,-2 5-6,3-4 2,-3 2 1,3-1 4,0-1-2,-3 3 2,3-3 1,-3 1 2,1-3-4,2 3 0,0 1-1,0-4 4,-3 3-2,0-5 1,5 10 2,-5-8 3,0-2-4,3 4-1,-3-4-9,3 7 9,-3-7 0,3 5-1,-3-5 0,2 4 4,-2-4 0,3 7-2,-3-7-2,3 3 2,-3-3 0,3 6-11,-3-6 11,3 2-4,-3-2 0,0 0 0,5 8 1,-5-8-2,3 2 9,-3-2-1,0 5-6,0-5-1,0 0 0,6 3 4,-6-3-5,0 0-6,0 5 10,0-5-4,0 0 3,0 0-1,2 5 1,-2-5 3,0 0-7,3 2 2,-3-2 5,0 0-6,3 4-4,-3-4 11,0 0-2,3 7 0,-3-7-10,6 1 6,-6-1 8,2 7-9,-2-7 5,6 1-3,-6-1-5,3 6 5,-3-6-3,3 4 4,-3-4 6,2 3-6,-2-3 1,6 5-2,-6-5 3,6 3-1,-6-3 7,2 4-8,-2-4-3,3 5 2,-3-5-4,0 0 6,6 3 0,-6-3 1,0 0-1,5 3 4,-5-3 2,0 0-6,3 2 4,-3-2 2,0 0-7,0 0-10,0 0-13,0 0-1,0 0-12,0 0-15,0 0-12,0 0-13,0 0-7,6-13-12,-6 9-61,0 4-182,-3-8 55</inkml:trace>
          <inkml:trace contextRef="#ctx0" brushRef="#br0" timeOffset="74710.5934">1112 2643 231,'0'-8'33,"2"1"3,-2 0-3,3-3-8,0 0-1,0 2 5,0-2-1,-3 0 5,3 0-4,-1 0 5,1 2 1,-3 1 3,0-2 0,3 1 4,-3 0-4,0 2 9,0 2-5,0-2-10,0-1 5,3 2-10,-3 5 12,-3-7-8,3 7 4,0-8 1,0 8-12,3-7-2,-3 7 3,0-6-2,0 6-7,0-8 14,0 8-20,0-6-1,0 6 1,0-6 1,0 6-2,0 0-3,0-7 8,0 7 1,3-5 4,-3 5 1,0 0 5,0 0 0,0-5-4,0 5 3,0 0 4,0 0-12,0-6-2,0 6 0,0 0-6,0 0 4,0 0-7,0 0 8,0 0-8,0 0 3,0 0 0,0 0-13,0 0 7,0 0 4,0 0-1,0 0 4,0 0-8,0 0 6,0 16-7,0-16 0,0 9-1,0-3 7,0-2 1,2 4-4,-2-2 3,0-2 2,0 2-5,0-6-2,0 12 4,0-7-3,0 0-4,0 0 7,0-5-6,-2 11 2,2-7 6,0 2-7,0-6-1,0 8 6,0-4 0,0 1-1,0-5-1,0 7 3,0-7 0,0 8-6,0-1 0,0-2-2,0-5 4,-3 8 0,3-2 2,0-6 1,-3 4-4,3 2-1,0-6-11,-3 10-7,0-8 4,3-2-10,-5 7-8,2-4-7,3-3-16,-6 7-9,6-7-8,-5 6-3,-1-4-81,0 0-186,6-2 55</inkml:trace>
          <inkml:trace contextRef="#ctx0" brushRef="#br0" timeOffset="53418.0899">1812 2845 373,'0'0'135,"0"0"-20,0 0-15,0 0-10,6 0-16,-6 0-4,0 0-3,0 0-9,0 0 0,0 0-16,0 0-3,0 0 8,0 0-14,0 0 7,-17 22-4,11-17-3,-2 5-9,2 0 2,-2-3-2,2 7-6,1-5-1,-1 1-7,-2 8 6,-4 2-2,4-1-4,0-5 5,-1 3-4,4 4-3,-1-4 2,0 5 2,1-6-1,5 2 1,0 3-3,0-2 3,0-3-6,3 0 2,-3-1-3,2-2-4,1-3 5,0 3-1,3-4-1,-4 1 6,1 1-8,0-1 7,0-1-5,0-1 2,2 0-1,-2 0 0,0-4-1,-3 2 2,0-6 3,5 9-8,-2-6 9,-3-3-1,6 5-1,-6-5-6,11 5 2,-11-5-2,11 0 0,-11 0-3,23-5 7,-12 2 8,0-2-13,1 0 5,7-1-6,-1-8-2,5-1-3,-1 0 3,1 0-5,8-14 4,0 6 3,-3-2-7,0-3 2,-4-2 3,1-2-2,3 5 2,-8-6-6,-3 9 8,-6 1-8,0-2 5,-3 2-3,1 0-1,-4 1 15,-2-16-1,-3 8 9,-3 7-1,-2 7 2,-1-5 3,-5 3-9,0 1-1,-3 1-2,-3 4-3,-3 2 4,-2 3-3,-4 1 0,1 6-1,4 0-2,-7 6-4,-11 4-16,5-1-12,3 5-23,-3 6-9,-1 3-6,2 2-14,2-1-24,-3 4-86,6 2-226,-3-2 67</inkml:trace>
        </inkml:traceGroup>
        <inkml:traceGroup>
          <inkml:annotationXML>
            <emma:emma xmlns:emma="http://www.w3.org/2003/04/emma" version="1.0">
              <emma:interpretation id="{A72201D8-52A4-4E96-93D3-F3A3273436C9}" emma:medium="tactile" emma:mode="ink">
                <msink:context xmlns:msink="http://schemas.microsoft.com/ink/2010/main" type="inkWord" rotatedBoundingBox="10544,8808 14672,8640 14717,9769 10590,9937"/>
              </emma:interpretation>
            </emma:emma>
          </inkml:annotationXML>
          <inkml:trace contextRef="#ctx0" brushRef="#br0" timeOffset="82348.1052">8733 2457 216,'0'0'25,"0"0"7,-6 18-5,4-13-6,-1 0-4,0-2 0,0 4-2,3-5 3,-3 6-1,-2 0-1,2 2-4,-3 0 32,4-2-9,-4 4-8,3 0 8,0-2-8,-2 0-11,2 4 5,-3-5 4,1 11-5,-4-5-8,6 0-2,-2 5-1,-4-4 4,7-1-6,-4-3 4,3 0-5,-3 1 6,4-3-6,-4 1 9,3 0-5,0 0-3,1-6 1,2 2 0,-3 1 3,0-1-4,3-3-3,0-4 0,-3 8 1,3-4 4,0-4-3,-3 6 0,3-6 2,0 0-6,0 0 6,0 0 1,0 7-4,0-7-4,0 0 6,0 0 0,0 0-5,0 0-1,0 0-2,9-17 8,-4 11-4,-5 0-7,6-1 3,0-1 7,-4 0-8,4 0 5,0-2 0,-3-1 0,-1 1-3,4-3 2,0 3-3,-1 0 2,4-8 0,-1-1 2,0 4 2,1-5-2,-3 2 14,2 3-12,-5 0 13,2 3-2,1-2-3,0 4 13,-4-2-12,4-6 2,-3 0 0,2 6 6,1 0-3,-6 1 11,6 2-10,-6 1 9,2 0-7,-2 4-4,3-4-2,-3 6 4,3-4-11,-3 6 1,1-7 2,-1 7-11,0-5 3,0 5-6,0 0 6,0 0-1,0 0 7,0 0-7,0 0-4,0 0 5,0 0 2,-1 24-4,-2-16 3,3 5-5,-3-3 3,3 0-3,-5 11 3,5-7-2,-3 2-1,0-4 0,0 0-4,3 2 3,-2-3 2,2 0 1,-3-1 3,3 3 0,-3-4-1,0 5 2,0-4 6,1 2-10,2-5-6,-3 5 6,0-4 7,3 3-2,-3-5-8,0 2 9,3-3-6,-2 0-2,2 1-5,-3-2 8,3 1-4,0-5 6,-3 8 4,3-8-1,-3 6-12,3-6 12,0 0 9,0 4-8,0-4-2,0 0-2,0 0-2,0 0-1,0 0 3,0 0-5,0 0-1,-3-18 0,3 13 3,0 1-1,3-7 3,-3 2-7,3-5 6,-3 2-7,3-8-2,2 0 8,-2 0-4,0 0 2,0-2-3,2 1 1,1 1-3,-3 1 4,0 3 0,-1 0 6,-2 7-5,3-1 10,-3 2-7,3 1 8,-3-1-3,3 2-9,-3 0 9,3 0-4,-3 2-5,0 4 2,0-8-3,0 8 3,0 0-1,0 0-7,0 0 1,0 0 8,0 0 6,0 0-7,-14 18-5,11-8 3,-3 2 2,1-2 2,-1 10-1,-5-2-2,5 4 5,-2-1-3,2-4-6,-2 3 4,2-5 5,3 1-8,-2-5 8,-1 3-5,6-5 6,-3 4-6,0-3 0,1 0-1,-1 0-1,3 0 0,-3-3 6,3 4-3,-3-3-1,3-1-1,-3-2 1,3 2 6,0-3-3,0-4-6,-2 7 6,2-7-8,0 8 9,0-8-6,0 0 10,0 0-8,0 3 0,0-3 3,0 0 1,0 0-2,0 0-6,0 0 7,0 0-2,11-18 1,-6 10 0,1-3-3,0 1 1,-1-3 0,4-4 0,-1-3-3,-2 0-4,-1 6 6,1-2 4,0 1-3,-4 4 3,1 3-2,0-4 3,0 2-5,0 3 2,-3-1 3,2 1 3,1 4-2,-3-4-1,0 7 6,3-8 4,-3 4-7,0 4-3,3-8 1,-3 8 5,0-6-4,0 6-4,0 0-3,0 0-9,0 0 12,0 0-1,0 0-2,0 0 3,-23 16-3,18-8 8,-4 1-12,-5 9 11,3-1-6,0-1 0,0 1 2,-3 4-9,2-3-2,4 1-8,-1-1-4,-2-1-15,6-2-12,-1 0-15,0-2-14,1 0-20,2-3-61,0 2-188,-2-2 55</inkml:trace>
          <inkml:trace contextRef="#ctx0" brushRef="#br0" timeOffset="63283.4039">6482 1945 219,'3'-8'71,"-3"8"-3,3-4-11,-3 4-3,3-5-7,-3 5 0,0 0-12,0 0-6,3-6-7,-3 6-3,0 0-1,0 0 1,0 0 1,0 0-3,0 0 6,0 0-2,-23 18-2,15-10 7,-9 9-9,0-3 1,-3 4-1,-6 8-3,-5-2-2,3 5-3,0-2 5,-1-7 2,-1 8 2,1-2-7,3 0-3,3-3 1,4-6 4,2 1-5,-3 0-1,3 2 2,0-6-1,1 4-2,2-5-1,2 0 2,4-1 3,-1-4-4,1 0 1,2 0-1,-1-4 0,2 2-2,2-2-3,0 3 4,3-7 0,-5 6-3,2-4-1,3-2 2,-6 3-11,6-3 6,0 0-10,0 0-2,0 0-2,0 0-5,0 0 1,0 0 4,0 0-4,0 0 1,17-18 2,-9 10-2,-1 2-6,10-10-2,3 1-4,0 0 7,16-3-6,-11-2-3,9-3 0,0 2 1,-2-1 12,-1 5-5,3-3 4,-3 5 2,-6 1-3,-3 3 5,-2 1 6,1-3 0,1 6-5,-2-6 5,3 3 1,-1-2 0,-2 4 2,-1-2 0,-2 3 2,-3 3 4,-2-3 2,-1 6-4,-3-6 1,-1 7-1,2-2 2,-4 0-2,-5 2 7,11 0 1,-11 0 9,0 0 6,6 4-6,-6-4 11,0 7 2,-3-3-3,-2 6-4,-4 7 3,-5-1 2,2 2 1,-2 1-6,-15 8 2,4 1-1,-6 0-1,0 2 1,3-2 2,-3 0-2,10-6 1,2 1-10,-1-6 2,-5 14 5,2-11 2,4-1-9,2-1 1,3-3 2,3-4-6,-1-1 1,4 0-5,-1 0 5,5-2 0,-4-1-4,2-2-3,1 0 3,2 0-1,0 0 4,0-3-10,3-2 9,0 0-9,0 5 2,0-5-3,0 0 0,0 0-6,23-12 2,-5 4 1,4-4-6,12-8 7,5-5 0,-5 4 3,8-3-5,-4-1 0,-1 2 3,8-3-6,-3 4 10,-6 2-7,2 0 1,1-1-6,1-4 7,-7 5 3,-2 5-10,2-5 9,3 3-4,-5 1 0,-11 1 3,2 3 2,1 2-2,-4-1-5,-2 1 0,-3 6 2,-3-4 5,-4 0-6,2 8-1,-1-4 7,-2 1 6,-1 1 2,-5 2 9,0 0 5,0 0-1,0 0 5,6 9-2,-6-9 2,-8 16-2,-1-10 1,-5 13-2,-1-4-1,-2 0 0,0 4-6,0 2 4,0-3-7,0-1 2,-2 2 1,2-3 2,3 2-1,-3-1-4,3-1 5,0-1-10,1-3 3,2-1-4,3 1-4,-1-4 10,4 0-18,-1-2 5,3 0-3,-2-1-4,2-1-2,0 0-4,3-4 5,-3 9-7,3-9-3,0 6-7,0-6-3,6 2 5,-6-2-10,19-2 8,-7-1-9,12-7 11,1 0-6,17-5 2,-6-3 0,4 0 5,-1-2 0,-4 0 11,-4 4-8,6-1 1,-7 0 8,-7 5-2,-3-2 7,-1 5 9,-5-3 0,-1 6 0,-2-4 2,0 5 8,-2-3 1,-4 6 7,4-4-2,-4 2-1,1 0 1,3 0-5,-7 2 2,-2 2-1,9-5-6,-9 5-2,5-3 9,-5 3-8,0 0 2,0 0 3,0 0 2,0 0 3,0 0 15,0 14-10,-5-6 0,-6 8 1,-4-1 1,1 3-3,-2-1-1,-1 3-6,1-2 2,-6 14 2,-1-6-7,7-4-1,-1-6 1,3 2 1,0-3 0,2-3-4,4 1-4,-1-7 7,4 6-3,-1-6 3,3 0-7,1 1 1,-1-2 3,0-5 4,3 0-2,0 0-1,0 0-10,0 0-3,8 5 4,-8-5 3,14-8-3,6-1-7,0-3 1,2-4-4,15-4 3,-6-2 0,4-2-9,1 4 6,1-2-9,-6-2 6,5 5-4,-1 1 9,2-1-1,-6 1-10,2-3 8,1 9 0,-9-5 1,-5 5 5,-5 1-3,2 1-8,-3 5 13,-2-3 3,-1 6-7,-6 1 1,4-3 2,-4 0-1,1 1 6,-6 3 7,9-4 5,-9 4 6,0 0 12,0 0-7,0 0 0,0 0-5,0 0 7,-9 21-4,-2-13-5,2-1-2,-7 9 3,-1 0-8,0 0 4,-1-1 0,-2 0-1,3-3-3,0 4-2,3-1 2,0 0 5,0-5-9,6 2 7,-1-2-10,1-2 7,2-1-7,1 1-3,-1-1 0,3 1-3,-2-4-3,5-4-1,-3 8 3,3-8 0,0 6-6,0-6-4,0 0 7,0 0-8,0 0-6,17 0 1,-6-6-1,3-2-1,8 2-5,4-5-4,7-8 2,5-3 3,2 3-4,2-1 3,3-1-1,0 2 9,-2-1 1,-4-1 0,4 1-1,-4 1 2,-8 5 6,-9-1 5,-1 5 7,-4 6 2,-3-4 8,-3 3 12,1 2-3,-7-1-4,4 4 9,-4-3-13,4 1 13,-9 2-3,0 0 0,0 0 0,0 0 4,0 0-1,-3 9 3,-6-1-12,1 0 8,0 2 2,-12 5 1,3 0-11,-3 0 0,2 4 4,-13 5 4,3 6-11,3-8 3,-3 6 3,5-6-8,4-6 8,5-1-10,2 0 5,1-5 0,1 2-4,-1-4-2,6 2-5,-1-2 0,0-3-9,4 3 5,-4-4 5,0 4-7,1-3 6,5-5-6,-3 8 0,3-8 1,-3 4-7,3-4 4,0 0-5,0 0 10,11 2-12,-11-2 4,0 0 3,26-12-7,-5 5-4,1-3 3,1-3 4,2 3-2,14-10-3,-2 2 5,2-2-2,-4 0-3,4-2 11,1 1-6,-1 5 0,0-5 1,-4 0 1,2 6 5,-1-3-12,-5 2 1,-5 3 7,-7 5 0,4 0 24,-11 0-26,5 1 1,-6 3-2,-2-2 3,-1 4-2,1 0 20,-4-2-19,1 4 3,-6 0 1,8-4-1,-8 4 12,0 0 2,0 0 4,0 0-3,0 0 6,0 0-9,3 10 10,-3-10-11,-11 12-5,3 3 4,-7-1 8,1 1-3,0 5-1,-2-6-3,3 5 5,-7-2-9,3 1 9,1 1-5,-1-3 0,-3 1-2,6-1 3,-3-2-2,6-3 6,0-2-5,2 1-2,1-2-6,2 0 0,1-6-3,2 6 16,-3-6-12,6 4-5,0-6-6,0 0 13,0 0-15,0 0-3,0 0-3,0 0 9,28-8-5,-8-2 2,2 0-1,4-3-1,13-5-2,3 1 7,-4-3-3,4 2 3,0 0 0,-2-2 5,-1 6-4,-4-1 2,-7-1-2,-5 7 7,-4-3-4,4 4 1,-9 0 5,0 2-9,-3-1 9,-3 2 3,1 2 6,-4-2 10,4 3-10,-4 1 4,-2-3-6,-3 4 2,7-4 3,-7 4-3,6-3-4,-6 3 5,0 0-3,0 0 1,0 0 0,0 0 1,0 0 4,0 0-5,-10 19 2,2-11 0,-1 2-5,1-3 4,-1 1 3,1 2-8,0 0-4,-1-2 0,-5 5 10,3-1-9,2-1 2,-2 1-2,3-4 3,2 1 4,1-4-1,2 0-6,-3 0-8,3 0 7,0 0-2,1-3 2,-1 4-6,3-6 4,0 4 2,0-4 1,0 0-1,0 0-8,0 0 0,0 0-3,14 0-4,-14 0 8,25-8-14,-2 2 2,-4-2-1,7-2 1,-4 0 3,16-6-3,-7 4 1,5-7 19,-2 6-14,-9 1-1,1 4-2,-5-4 12,4 8-12,-8-3 8,-6 2 4,0-2 8,-2 4 3,2 0 5,-5 1 9,-1-1-4,4 1 8,-9 2-4,8-1-15,-8 1 14,0 0 2,0 0-14,0 0 5,0 0 7,0 0-12,0 0 5,3 8-4,-3-8 3,-6 8 1,3-3 0,-5 3-4,2 0-2,-2 6 4,-6 1-8,3 5 8,-1-3-1,-2 1 1,3 0-1,0 0 5,0 2-19,-2-2 4,2-3 8,0-3-11,2-3 6,1 5-5,5-6 10,-3 2-5,3-6-2,-2 3 7,2-3-10,0-2 13,3-2-6,-3 5-3,3-5-5,0 0-3,0 0 8,0 0-8,0 0-3,0 0 2,23-7 2,-15 1-3,4 1-1,-1 1 3,8-10-2,-3 4 5,4 0-13,-6 0 12,0 1-6,-3 1 7,3 1-1,-6-1 0,4 0-5,-4 0 1,0 4 12,1-2-4,-1 2 0,1-1 0,-4-1 4,-2 2-2,3 1-5,-3-2 6,-3 5 1,8-3-8,-5 1 1,-3 2-3,5-4 3,-5 4-3,0 0 7,6-4-8,-6 4 5,0 0 6,0 0 5,0 0-8,0 0 2,0 0-4,0 13 6,0-13-1,-6 10-3,6-10 2,-5 13-1,-1-3 0,3-6 3,-2 6-4,2-4 3,0 2 0,0-1 0,-2 1 0,5-1-4,0-7 3,-6 8-3,6-8-3,-6 6-4,6-6 10,-2 8-1,2-8 0,0 0 1,0 0-3,0 0-2,0 0 1,0 0 0,8 6-5,-8-6 1,0 0 5,0 0-3,25-8 4,-11 2 1,-2 2-28,9-4 30,-2-1-3,4-2 3,-4-1-7,1 2 0,3 0-1,-7 0 5,1-1-1,-5 4-4,2 2 2,-6 0 2,0 1 3,-1 0-2,-1 0-3,0 0-1,-1 2-6,-5 2 12,0 0 4,0 0-4,0 0 7,0 0-5,0 0 12,0 0-8,0 0-1,-14 18-2,7-11 14,-1-1-10,-1 1 1,1 1-9,0-2 9,-1 0-7,1 2 7,-1 0-7,4-2 2,-1 2-3,0-3 1,-2 3-2,5-3-4,3-5 2,-11 8 3,11-8-3,-3 4 0,3-4-2,-5 6 1,5-6-1,0 0 7,0 0-9,0 0-8,0 0 4,0 0-1,0 0 1,0 0-7,0 0-2,0 0 6,0 0 3,28-8-7,-20 3 7,0 0 2,1-2-5,2-1 2,0 1-4,9-3 8,-2-2-6,2 2 1,-3 1-3,0 1 12,-6 1-3,0 2-9,-3 0 12,1 3-1,-1-4-4,-2 5 5,-3-2-3,-3 3 7,0 0-1,0 0-1,0 0 9,0 0 5,0 0-6,0 0-7,0 0 8,0 12-2,0-12-2,-14 15 3,8-10-2,0 3 7,1-4-12,-1 2 0,1 0 11,-1 0-8,0 0-2,1-2 1,5-4 6,-6 8-1,6-8-3,-5 5-7,5-5 3,-6 8-4,6-8 3,-3 4 1,3-4-6,0 0 2,-3 11-1,3-11-3,0 0 4,0 4-3,0-4 2,0 0-2,0 0 1,6 8-1,-6-8 0,8 2 0,-8-2 4,17 0-5,-17 0-2,20-4 4,-9 0 3,6 2-1,-6-2-1,0 1-2,3-2 3,-2 0 7,-1 3-6,-3-4 14,4 4-11,-5-3 6,1 3 4,-2-2 4,-1 2 1,1 0-1,-6 2 2,8-6-1,-2 4-2,-6 2 4,6-2-9,-6 2 3,0 0 1,0 0-2,0 0-5,0 0 0,0 0 2,0 0-5,0 0 1,0 0 2,0 0-3,0 0 5,0 0-9,-12 12 4,9-6 3,3-6-2,-5 9 2,5-9-3,-9 8-6,4-6 2,5-2-4,-6 11 0,3-7-6,3-4 0,-2 10-5,2-10-8,-5 8 6,5-8-4,-2 8 3,2-8-4,0 0 1,-3 8-1,3-8 1,-3 4 3,3-4 3,0 0 0,0 0 5,0 0-3,0 0 4,0 0 2,11 0 4,-11 0-7,0 0 11,16-10 1,-11 6-10,4 0 7,-4 0 0,4-2 9,-4 2-8,1 0 8,0 0 3,-1 2-4,-5 2 5,9-6-2,-7 4 1,-2 2 2,6-5-2,-6 5-3,6-2-2,-6 2-1,0 0-1,5-6-3,-5 6 4,0 0 10,0 0-2,0 0-15,0 0 6,0 0-8,0 0 9,0 0-2,0 0 4,-3 18-9,3-18 6,-5 13 3,2-7-6,0 0 9,0 2-12,1-4 7,-4 4-3,3-1-3,0-1 2,-2 4-3,2-5-6,0 3-1,3-4-6,-3 4-1,3-2 1,0 0-1,0-6 10,0 8-5,3-3 5,-3 0-4,3 0 9,0 0-6,-3-5 2,5 5-5,-2-2 3,3-1 2,-6-2-5,11 2-2,-3 2 12,-8-4-10,23-4 4,-12 2 8,0-3-11,1 2 1,-1 1 5,0-3 8,-2 3 3,-1-1-1,3 0 6,-4 1 9,-1 0-2,-1-1-1,-5 3-2,12-2 4,-12 2-2,8-3 0,-8 3-4,6 0 0,-6 0-4,5-3 1,-5 3-3,0 0-5,0 0 0,9-2 3,-9 2-1,0 0-2,0 0-3,0 0 2,0 0 1,0 0 3,0 0-6,0 10-2,0-10 3,0 0 6,-9 10-8,9-5 4,0-5-6,-8 7 4,5-4 2,0 2-10,-2 1-8,2-4-8,0 6-17,0-6-16,0 4-19,1-2-23,-1 1-82,0-2-213,3-3 62</inkml:trace>
          <inkml:trace contextRef="#ctx0" brushRef="#br0" timeOffset="91364.4561">9929 2573 233,'0'0'56,"0"-5"-3,0 5-5,0 0 3,0 0-13,0-8 2,0 8 7,0 0-11,0 0 4,0-7-2,0 7 0,0 0-6,0 0 2,0 0 7,0-5-12,0 5-1,0 0 0,-3-7 3,3 7 0,0 0-4,0 0 3,-2-3-2,2 3 6,0 0-10,0 0 7,-3-5-17,3 5 8,0 0-2,0 0-3,-3-8-2,3 8 4,0 0 3,-3-2-2,3 2-2,0 0-4,0 0-5,0 0-1,-8-2-1,8 2 7,0 0 4,-6-6-5,6 6-3,0 0 1,0 0-3,-8-2 5,8 2 3,0 0-9,-9 0-2,9 0 2,0 0 0,-8 0 0,8 0-3,0 0 4,0 0-7,-11 0 3,11 0 5,0 0-4,0 0-9,-14 0 10,14 0-4,0 0 20,0 0-29,-9 2 2,9-2 3,0 0-4,-8 2 3,8-2 4,-6 4 3,6-4-6,-5 4 13,5-4-14,0 0-1,-9 4 3,9-4 15,-5 2-11,5-2-9,-3 4 9,3-4 6,-6 3-16,6-3 7,0 0 1,-8 5-3,8-5 8,-6 2-5,6-2-2,-3 5 1,3-5 1,-5 3-3,5-3-1,-3 5-3,3-5 9,-6 5-2,1 0 1,2-2-4,3-3 2,-6 4-7,3 2 9,1-2 5,2-4-10,-2 5 0,2-5 7,-5 7-4,5-7 0,-3 6-4,3-6 4,-3 5 4,3-5 7,-6 8-14,4-3 1,2-2 5,0-3-5,-3 7 5,3-7 3,-3 4-7,0 2 1,3-6 2,-3 8 0,3-4 1,-3 1-6,3 0 1,0-5 10,-2 8-12,2-3 5,0-5 7,-3 8-13,3-4-2,0-4 13,-3 8-3,3-3 1,0-5-4,0 6-1,0-6-2,0 6 6,0-6-2,3 8-5,-3-8 1,0 5 6,0 0 0,0-5-8,0 6 19,0-2-15,0-4 3,3 11-1,-3-7-1,2 0 3,1 0-2,0 1-1,-3-5-1,3 8 1,0-4 6,0 1-3,-3-2 0,2 2 3,4-2-5,-3 1 1,0 2-2,-1-1-1,1-1 0,-1 0 4,3-2-2,-2 4 5,3-2-2,-4-1-4,4 0 3,-3 4-10,2-6 1,-2 6 4,-3-7 2,9 4-2,-7 0 4,4-3 0,-6-1 1,6 5-12,-1 0 14,-2-5-6,-3 0 2,9 8 0,-4-6 1,-2 0 1,-3-2-1,11 3-2,-5 0 4,-1-1-7,1 1 8,-6-3-5,11 4 5,-8-4 3,3 3-8,-6-3-6,8 3 8,-2-2-1,-6-1-1,5 4 3,-5-4 0,9 0 0,-9 0-6,0 0 9,8 3-1,-8-3 0,0 0-5,11 0 3,-11 0 4,0 0-4,9 0-7,-9 0 4,0 0 2,10-3-2,-10 3 1,0 0-2,8-4 3,-8 4 2,9-1-4,-9 1 4,5-6-8,-5 6 3,6 0-2,-6 0 8,5-3-6,-2-1-1,-3 4 4,9-8 1,-7 6-5,4-3-1,-3 0 1,0 2 4,2-1-6,1 0 4,-3 0-4,0 0 5,2-3 1,-2 6-8,3-6 4,-1-3 2,-2 6 1,3-4 1,-1 4-2,-2-1-1,3-3-1,-4 2 0,4-1 2,-3-1 2,0 5 4,-3-3-4,5-3-3,1 3 7,-3-4-6,-3 3 1,3-1 13,-1-3-19,1 4 2,-3 3 8,3-4 2,0 3-13,-3-1 2,0 2 4,0 4-6,3-13 9,-3 9-8,0-2 13,0 6-3,-3-12-3,0 6-3,3 2 6,-3-7-7,0 4 3,3 2-2,-2 0 7,-4-1-2,3 2-4,0-4 0,-2 4 0,2-4 0,-3 2 4,3-1-5,-2 4 2,2-2-2,3 5 2,-11-7 0,5 2-3,3 2 4,-2-1-7,-1 1 1,6 3 1,-11-3 3,5 3 0,6 0-3,-17-2-1,9 4-1,-3 1-7,0 0-10,-1-1-10,3 3-16,-3 0-10,-7 7-17,2 2-19,0 0-75,-3-2-200,1 4 60</inkml:trace>
          <inkml:trace contextRef="#ctx0" brushRef="#br0" timeOffset="85397.4154">9918 2707 219,'0'0'54,"0"0"1,0-8-10,0 8 2,0 0-13,0 0 1,0-8-3,0 8-5,0 0-1,0 0 1,0 0 0,0-5 2,0 5-10,0 0 7,0 0-13,0 0 6,0 0-6,0 0 7,-3-8-3,3 8-6,0 0 7,0 0-7,0 0 3,0 0-5,0 0 4,0 0-5,0 0-3,0 0 1,0 0 2,0 0-5,0 0 7,0 0-8,0 0 19,0 0-17,0 0-6,0 0 4,0 0-2,0 0 1,0 0 4,0 0 3,0 0-10,0 0 5,0 0-3,0 0 0,0 0 2,0 0 2,-5 16-10,5-16 11,0 0-6,0 0-2,0 0 13,0 5-5,0-5-5,0 0 3,0 0 6,2 8-5,-2-8-8,0 0 10,0 0-6,0 4 0,0-4 9,0 0-4,0 0-1,3 6-9,-3-6 7,0 0-1,0 0 4,0 0-2,0 0-4,3 4-4,-3-4 8,0 0 1,0 0-1,0 0-2,0 0-5,0 0 7,0 0 3,0 0-6,0 0-3,0 0 6,17-10-2,-17 10 9,3-2-5,-3 2-7,0-6 10,0 6-1,0 0 1,5-4 1,-5 4 1,0 0 0,0-8 13,0 8 1,2-5-1,-2 5 0,0 0 6,0 0-1,-2-8 1,2 8-2,0 0-9,0 0 1,0 0-1,-2-5-9,2 5 9,0 0-9,0 0 1,0 0-3,0 0-6,0 0 2,0 0 1,0 0 1,0 0 4,0 0-12,0 0 6,-15 8 5,15-8-7,-5 5 4,5-5-3,-3 5 7,3-5-14,-3 5 13,3-5-4,-3 7 0,3-7-4,-2 6-4,2-6 4,0 4 7,0-4-12,0 8-7,0-8 6,0 5-1,0-5 4,2 7 1,-2-7-4,0 6 2,0-6-6,3 5 3,-3-5 5,3 2-6,-3-2 12,0 0-7,0 0 12,3 6-9,-3-6 1,0 0-1,0 0 6,0 0-10,0 0 5,0 0 6,0 0-2,0 0 3,0 0-8,0 0 5,0 0 5,8-13-4,-8 13 0,0-8 2,0 8 2,0-5 1,0 5-9,0 0 2,-3-8 6,3 8-6,0 0-2,0-7-5,0 7 4,0 0-5,0 0-3,0 0-6,0 0-13,0 0-15,0 0-6,-16 10-15,13-5-16,-3 0-73,3 1-178,-2 1 55</inkml:trace>
        </inkml:traceGroup>
        <inkml:traceGroup>
          <inkml:annotationXML>
            <emma:emma xmlns:emma="http://www.w3.org/2003/04/emma" version="1.0">
              <emma:interpretation id="{E143B39F-4596-4CA7-9C15-5129902520DF}" emma:medium="tactile" emma:mode="ink">
                <msink:context xmlns:msink="http://schemas.microsoft.com/ink/2010/main" type="inkWord" rotatedBoundingBox="18384,8060 23039,7871 23109,9591 18454,9781"/>
              </emma:interpretation>
            </emma:emma>
          </inkml:annotationXML>
          <inkml:trace contextRef="#ctx0" brushRef="#br0" timeOffset="65660.7046">15756 2435 271,'28'-17'56,"-2"4"-1,-4 1-4,1-4-5,14-7-4,0 0-4,2 1-12,6-3 1,-3 1 9,2-2-6,-2-2-14,3-1 4,5 3-4,-6 0-1,1 4-9,3-3 9,-3 8-1,-3-1-12,-4 0-8,-8 9-15,-7-2-13,-6 7-11,-6-1-27,-3 2-87,-5 3 31</inkml:trace>
          <inkml:trace contextRef="#ctx0" brushRef="#br0" timeOffset="65918.3764">16579 2245 264,'34'-14'63,"-6"-1"-5,-4 5-10,-2-3-9,15-3 1,-9 5-9,0-1 9,-3 1-22,-2 4-2,-1-6-13,-1 5-4,-4 4-10,-3-6-12,0 7-36,-6 0-68,-2-1 23</inkml:trace>
          <inkml:trace contextRef="#ctx0" brushRef="#br0" timeOffset="66209.9567">16877 2352 216,'17'-10'97,"-6"5"-17,3-5 0,-3 0-14,3 2-8,-3 0-13,1-1 3,7-4-11,4 1-6,-4-4-1,4 2-5,9-7 0,5-2-3,-4 5 1,1-3-10,2 0 6,-7 3-15,6 1-1,-4 2-9,-3 4-6,-6 0 10,3-3-17,1 5-16,-4 2-2,-6 1-13,-2-1-36,0 5-99,-6-4 33</inkml:trace>
          <inkml:trace contextRef="#ctx0" brushRef="#br0" timeOffset="66528.8204">17083 2485 264,'11'-7'77,"12"-4"2,-1-1-11,20-13-6,6 2-14,-4-5 3,6-1-2,26-10-14,-18 7 2,-5 6-16,20-11 8,-14 10-5,-10 1-8,-1 4 8,2 4-6,-5-2-2,-4 3-6,-2 4-6,1-3-8,-15 6-11,-5 6-10,-4-1 0,-4 2-4,-1 3-1,-8 0-9,-3 0-11,0 0-28,0 0-93,-12 18 32</inkml:trace>
          <inkml:trace contextRef="#ctx0" brushRef="#br0" timeOffset="66762.8526">17815 2493 258,'25'-11'88,"-1"-1"-20,-2-1-6,3 3 0,12-7-8,5-1-8,-14 1-5,13-1-5,1 3-8,-3-3-1,1 1-5,5-1-5,-7 6-10,6-3-18,-4 0-11,2 5-14,-3-4-47,-7 5-98,-3 4 33</inkml:trace>
          <inkml:trace contextRef="#ctx0" brushRef="#br0" timeOffset="67032.8312">18299 2560 226,'0'0'15,"11"-4"4,-5 1-6,-1 0-2,-5 3-26,15-5-13,-10 3 8</inkml:trace>
          <inkml:trace contextRef="#ctx0" brushRef="#br0" timeOffset="68055.9705">16658 1495 290,'0'0'82,"0"0"0,0 0-23,0 0-5,0 0-1,0 0-6,0 0-4,0 0-8,0 0 0,0 0 9,0 0-9,0 0-2,29-5 0,-20 3 3,5 2-20,5 0 12,4 0-6,-1-3 8,6 3-5,0 0-5,-1 0-2,15 0 1,0 0-9,0 0 10,1 3-10,-11-3 3,-1-3 4,-6 3-10,0 0 4,-2 0-4,-1 0-2,-2 0 1,-3 0 0,-3 0-1,0 0 2,-7 0 0,4-3-3,-3 3-10,4 0-3,-1-2-9,-3 2-16,-8 0 0,14 2-14,-5-2-18,-9 0-11,11-2-41,-11 2-138,8-2 44</inkml:trace>
          <inkml:trace contextRef="#ctx0" brushRef="#br0" timeOffset="68382.7227">17320 1053 261,'0'0'86,"0"0"-4,0 0-12,0 0-2,0 0-9,-19 12-1,13-4-7,-5 2-2,-3 5-2,0 1-5,-2 0-7,2 0 3,-3 7-4,1-6-4,-1 3-6,-9 10 3,7-4-2,2-4 8,0-2-13,-5 12-2,1-1 0,-2 0-7,3-4 14,-2 6-8,-3-3-10,2 0 11,1 2-3,-3-2-9,-1 4-5,5-2-20,-4-2-11,0 0-11,-3 4-32,2-7-64,7-2-160,-1-8 49</inkml:trace>
          <inkml:trace contextRef="#ctx0" brushRef="#br0" timeOffset="86966.6273">14122 2599 223,'0'0'13,"0"0"1,0 0 7,0 0-5,0 0 33,0 0-9,0 0-4,0 0 2,0 0-11,0 0 4,0 0-7,0 0 1,0 0-5,0 0-3,0 0-3,0 0 2,0 0-2,0 0 1,0 0-5,0 0-1,0 0 5,0 0 1,0 0-7,0 0 4,0 0 0,0 0-4,0 0 18,0 0-9,0 0 0,0 0 7,0 0 2,3 14-12,-3-14 7,0 0-6,0 0-1,0 0 17,0 0-17,0 0 2,0 0 2,0 0-5,0 0 12,0 0-2,0 0 8,0 0-7,11-10 8,-11 10-7,0 0 6,0 0-7,3-4 5,-3 4-10,0 0 1,0 0 5,0 0-4,0 0-7,0 0 1,0 0 0,0-6-5,0 6-1,0 0 9,0 0-11,0 0-5,0 0 5,0 0-1,0 0-4,0 0 4,0 0 1,0 0-9,0 0 9,0 0-4,0 0-3,0 0 7,0 0-5,0 15 0,0-15 2,0 0-3,0 0 3,0 8-5,0-8 2,0 0 2,0 5-3,0-5 0,0 0 7,0 5-7,0-5 3,0 0-1,3 5 7,-3-5-4,0 0 2,5 2 0,-5-2-10,0 0 9,6 2-5,-6-2 6,0 0-1,0 0-6,8 0 2,-8 0 2,0 0-7,0 0 7,0 0-2,11-4 0,-11 4 2,0 0-3,9-3 1,-9-1 7,0 4 4,0 0 4,5-6 0,-5 6 5,3-2 2,-3 2-2,3-5 3,-3 5 2,0 0 0,3-6-5,-3 6 0,0 0-1,0 0-5,0-4 4,0 4-2,0 0 0,0 0-3,3-4-9,-3 4-3,0 0-3,0 0-10,0 0-16,0 0-5,0 0-26,0 0-8,0 0-14,0 0-18,0 0-104,0 0-238,0 0 70</inkml:trace>
          <inkml:trace contextRef="#ctx0" brushRef="#br0" timeOffset="64575.9732">14259 2575 214,'0'0'68,"0"0"-8,0 0 1,0 0 2,0 0-21,0 0-7,0 0 9,3-10 6,-3 10-22,0 0 8,0 0-11,0-5 3,0 5 1,0 0-3,0 0 9,0 0-4,0-7-15,0 7 9,0 0 0,0 0 1,-3-8-1,3 8 8,0-4-9,0-2-6,0 6 1,3-10 4,-3 6-5,3-6-9,0-1-2,0 1 6,2 2 0,1-4 3,0 3-10,3-9-1,3 0 6,2 0-4,0-2 0,5 0-8,7-10 6,2 0-5,5-1 7,-2 0-11,7 0 43,2 0-4,2 2-1,0-2-19,3 1-4,-2 2-15,-1 2-9,0 3-13,-5 3-7,-9 3-10,-7 8-13,-1-1-22,-3 5-59,-9 2-159,0 3 50</inkml:trace>
          <inkml:trace contextRef="#ctx0" brushRef="#br0" timeOffset="64882.6543">14331 2599 209,'0'0'77,"0"0"-13,0 0-6,0 0 7,17-16-5,-11 12-12,2-2-1,-2-2-1,5 1-7,-3-3-3,3 3 6,9-9-9,-3 2 2,3-2 3,11-9-2,-8 4 1,8 2 4,-3-4-1,6 3-9,3-2 6,-4 1-17,0-2-10,3 3 0,-2 1-2,5-3 4,0 1 1,-3-2-8,3 4 3,-3-1-3,1 6 5,2-6-5,-8 9-9,-4 0-14,-5 1-6,1 2-29,-4 3-12,-2 0-64,-6 0-153,1 3 49</inkml:trace>
          <inkml:trace contextRef="#ctx0" brushRef="#br0" timeOffset="65137.2787">15092 2352 268,'25'-15'71,"1"3"-19,-4-2 5,3 2-16,15-8-8,-4 1 0,2 0 2,-1 0-6,8-2 2,-6-3-14,0 8 4,-4-4-8,2 2-16,-1-4-12,4 4-11,-10 3-4,-4 2-3,-5 1-28,-2 2-69,-2 2 24</inkml:trace>
          <inkml:trace contextRef="#ctx0" brushRef="#br0" timeOffset="65395.7148">15369 2425 263,'22'-15'83,"3"0"3,1 1-20,6-2-16,7-10 4,-2 6-12,2-2-3,3 1-1,-1-4-8,-2 3-1,3-1-4,1 2-5,-1-3-11,-2-1-4,3 2-20,-1 1-2,-3-1-24,0 1-3,-4 1-36,-7 6-92,1 2 30</inkml:trace>
          <inkml:trace contextRef="#ctx0" brushRef="#br0" timeOffset="89182.1121">14212 2635 246,'0'0'59,"0"0"-15,0 0 1,-3-4 6,3 4-3,0 0-5,0 0 5,0 0-5,0 0 1,0 0-4,0-5 8,0 5-16,0 0 5,0 0-2,-6-5-1,6 5-6,0 0-3,0 0 5,0-8 1,0 8-3,0 0-2,-2-5 1,2 5-6,0 0 2,0-7-5,0 7 3,0-4-12,0 4 1,0-8-6,0 8 6,0-8 5,0 8-9,0-8 6,0 3 14,0 5-23,2-8 6,-2 8 0,0-7 3,0 2-6,0 0 11,0 5-10,0-5 9,0 5-8,0-7 9,3 1-6,-3 6-3,0-8 1,0 4 8,0 4-1,-3-10-8,3 10 4,0-6 3,0 6-4,0-9 11,0 6-7,0 3 4,-2-10-5,2 10-1,0-5-1,0 5-2,-3-5-1,3 5-3,-3-8 4,3 8-3,-3-2-1,3 2 3,-3-6-3,3 6-4,-5-6 6,5 6-10,-3-4 5,3 4-1,-6-4 1,6 4 3,-5-2-6,5 2 3,0 0 2,-12-3-2,12 3 0,-5-3 1,5 3-2,0 0 1,0 0 0,-17 3-9,17-3 8,-14 3 0,8-1 4,1 0-1,-4 4-3,1-2-1,1-2-2,1 4 8,1-4-5,-1-2-4,-2 8 6,-1-3-11,3-2 10,-2-3-1,2 2 2,1 3-6,-1-3 7,1 1-5,-1 0 3,0 2 1,4-1 2,-4-1-5,6-3 1,-11 7-2,5-3 6,0-2-6,4 0-2,2-2-1,-9 6 9,4-4-7,-1 0 1,0 2 1,6-4-2,-8 6 0,5-3 1,-2 0 1,2 1-1,3-4-5,-9 5 5,6-2-1,-2 2-1,2 0 1,0-3 4,3-2-1,-5 8 2,0-2-4,3-4 7,-1 2-7,0 1 7,0 2-5,0-5-8,1 2 8,-1 1 2,0-2-1,0 2-1,0 0-2,3-5 0,-2 7 1,2-4 1,-3 1 7,0 2-7,3-6 3,-3 10-2,3-4-3,-3-5 8,3 4-2,0-5-4,-3 8-2,3-3 6,-2 0-6,2-5 2,0 7 0,0-1 10,0-6-2,0 9-5,0-3-5,0 2 4,0-4 3,0-4-1,0 10-6,0-4 8,2-4-2,-2-2-1,0 7-7,3-1 3,-3-2-1,3 0 4,-3-4-5,0 9 6,3-3-4,-3-6 1,3 3 3,0 4 3,-1-3-4,1 0 0,-3-4-2,6 8-4,-6-4 7,5-2-7,-2 3 7,3-1-5,-1 0 1,0-2 0,0 4 4,4 1-4,-4-4 2,4 1-5,-4-1-1,1-2 5,0 7-7,2-5 7,0 2-4,1 0 6,-4 0-8,4-2 8,-1 2 0,1-3-4,-4 0 0,1 1 0,2 0 6,-2-1-6,0 1 2,-6-3-1,14 1 8,-9 2-6,1-3-1,-6 0 0,14 3 6,-8 0-8,-1-3-3,-5 0 1,16 0 3,-8 1 1,-8-1-2,11 0 4,-11 0-4,11 0 0,-11 0 2,12-1 2,-12 1-1,11 0-1,-11 0-1,11-6-1,-5 3 4,-1 2 1,1-2-5,0-2 0,5 2 3,-5-1-3,2-4-3,0 5 6,1-1-6,-4-4 12,4 4-11,-1-4-2,-2 1 7,-1 1-9,4 2 8,-3-4-2,2 2-1,-2-1 2,-2 1 0,1-2 1,1 1-6,0-1 5,-1 5-4,-2-8 1,3 3 1,-1 1 4,-5-3-6,3 0 9,0-1-7,3 2 1,-6-1 1,2-1 0,-2 4-2,3-3-1,-3 0 5,-3 0-4,3 0 2,-2 2-5,-1-1 1,0 3 2,-3-4-3,1 3-3,-4-1 1,4 0-5,-4 4-15,1-2-11,1-1-10,-4 4-18,-1-2-9,1 3-18,-3 2-14,0-5-85,-8 2-227,-1 1 68</inkml:trace>
        </inkml:traceGroup>
        <inkml:traceGroup>
          <inkml:annotationXML>
            <emma:emma xmlns:emma="http://www.w3.org/2003/04/emma" version="1.0">
              <emma:interpretation id="{90A105B8-6B10-4990-ACDB-7A2F24368972}" emma:medium="tactile" emma:mode="ink">
                <msink:context xmlns:msink="http://schemas.microsoft.com/ink/2010/main" type="inkWord" rotatedBoundingBox="23321,9080 24757,9022 24775,9486 23340,9545"/>
              </emma:interpretation>
            </emma:emma>
          </inkml:annotationXML>
          <inkml:trace contextRef="#ctx0" brushRef="#br0" timeOffset="67344.0052">18740 2681 313,'11'-3'169,"3"-2"-17,9 1-16,-1-4-23,-1-2-9,18-6-11,4 5-13,2-8-13,2 3-1,5-5-8,-1 3-2,30-15-15,-20 13 6,17-12-12,4 2-4,-22 5-4,-4 8 6,0-5-9,24-7-6,-1 4-7,-17 2-9,-10 5-30,1 2-25,29-15-33,-22 5-109,-7 4-228,1-1 67</inkml:trace>
        </inkml:traceGroup>
      </inkml:traceGroup>
    </inkml:traceGroup>
    <inkml:traceGroup>
      <inkml:annotationXML>
        <emma:emma xmlns:emma="http://www.w3.org/2003/04/emma" version="1.0">
          <emma:interpretation id="{54F4DF58-35F3-43D3-BA61-60527E88D7E3}" emma:medium="tactile" emma:mode="ink">
            <msink:context xmlns:msink="http://schemas.microsoft.com/ink/2010/main" type="paragraph" rotatedBoundingBox="15976,10288 20223,9354 20423,10263 16176,111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7F5E00-826C-4F86-9AC3-5FA6F35B407D}" emma:medium="tactile" emma:mode="ink">
              <msink:context xmlns:msink="http://schemas.microsoft.com/ink/2010/main" type="inkBullet" rotatedBoundingBox="16030,10532 16961,10327 17025,10618 16094,10823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 timeOffset="70831.9813">11479 3771 226,'-8'-1'170,"8"1"-20,-6-7-22,6 7-19,-5-1-18,5 1 0,0 0-17,-9-4-8,9 4-8,0 0-2,0 0-14,0 0 4,-2-4-9,2 4-1,0 0-6,0 0-5,0 0 3,14-3-3,-14 3-1,22-2-1,-11 2-5,12 0-2,-2-2 4,4 2-6,3-3-3,14 0 4,3-2-5,2 3-2,-3-1 0,1 3-1,6 0 1,-1-2-7,-3-1 11,-2 6-7,2-3-5,-2 2 8,-1 1-8,-2-3 4,-8 5 4,-3-5-1,-9 0-7,3 2 3,-9 1 2,1-3-1,-3 3 3,-3-1 2,-3-2-7,4 0 2,-4 0 0,0 0-1,-2 2 5,-6-2-2,11 0 14,-11 0-4,9 3-4,-9-3 2,0 0 1,0 0-6,0 0 4,0 0-8,3 1 3,-3-1 2,0 0-7,0 0-2,0 0 5,0 0-1,0 0-1,-20 3-4,20-3 4,-14 4 2,5-3 5,-2-1-11,0 0 3,-12-1 0,2-3 1,-4 4-4,-17-3 4,0-3-5,3 1 2,-6 0 1,1-3 4,-9 1-6,2-1 3,1 2-3,3-2-2,-3 0 7,8-2 1,0 5-1,9-3 2,2 3 23,9 0 1,-3 2-3,8 1-1,3-2-5,0 4-3,2 0-3,4-4-3,-3 2 1,11 2-4,-11 0 2,11 0-2,-9 0-3,9 0-1,0 0-2,0 0 3,0 0-5,-10 2 3,10-2-1,0 0 0,0 0 1,0 0-4,0 0 1,0 0 4,19 8-1,-11-6-4,0 1 1,4 0 1,2-3-3,-3 2 0,14 1 0,0-1 1,1-2 2,19 2 2,-2-2-2,5 0-4,2 3 4,-2-3-2,4 0 2,-1 3-3,5-3 3,-8-3 2,-2 6-6,2-3 5,-1 2-6,-10 1 5,-10-1-8,-5 3-14,-5-2-14,0-3-16,-3 1-13,-3 2-5,-3 1-23,-2 0-21,-3 0-24,-3-4-91,-3 4-267,3-4 77</inkml:trace>
      </inkml:traceGroup>
      <inkml:traceGroup>
        <inkml:annotationXML>
          <emma:emma xmlns:emma="http://www.w3.org/2003/04/emma" version="1.0">
            <emma:interpretation id="{AA842EFA-B2FA-4B43-9D83-1FAD44697D41}" emma:medium="tactile" emma:mode="ink">
              <msink:context xmlns:msink="http://schemas.microsoft.com/ink/2010/main" type="line" rotatedBoundingBox="19845,9436 20222,9354 20423,10263 20046,10346"/>
            </emma:interpretation>
          </emma:emma>
        </inkml:annotationXML>
        <inkml:traceGroup>
          <inkml:annotationXML>
            <emma:emma xmlns:emma="http://www.w3.org/2003/04/emma" version="1.0">
              <emma:interpretation id="{A8462241-BA2F-4AA0-8B16-5F50BA8B9EB0}" emma:medium="tactile" emma:mode="ink">
                <msink:context xmlns:msink="http://schemas.microsoft.com/ink/2010/main" type="inkWord" rotatedBoundingBox="19845,9436 20222,9354 20423,10263 20046,10346"/>
              </emma:interpretation>
            </emma:emma>
          </inkml:annotationXML>
          <inkml:trace contextRef="#ctx0" brushRef="#br0" timeOffset="94722.7807">15555 2628 233,'0'0'36,"0"0"-2,0 0-1,3-4-7,-3 4-6,0 0 0,0 0-5,0 0 1,0 0 4,0 0-7,0 0 6,0 0-1,0 0-3,0 0 2,0 0-3,0 0-1,0 0 2,0 0 3,0 0-7,0 0 2,0 0 1,0 0-2,0 0 3,0 0-6,0 0 1,0 0 3,0 0-11,0 0 3,0 0-1,0 0 0,0 0-5,0 0 5,0 0 1,0 0-3,0 0 0,0 0 5,0 0-10,0 0 10,0 0 1,0 0-1,0 0-2,0 0-4,-5 15-1,5-15 6,-3 4-1,3-4-2,0 6-3,0-6-2,-3 4-6,3-4-2,-3 5 2,3-5-11,-3 9-5,3-9 2,-2 4-16,2-4-29,-3 5-76,3-5 25</inkml:trace>
          <inkml:trace contextRef="#ctx0" brushRef="#br0" timeOffset="95659.0261">15459 2970 290,'0'0'82,"5"-8"-9,-2 6-6,-3 2-5,3-5-2,-3 5-4,0 0-15,4-5-2,-4 5-2,0 0-3,3-3-7,-3 3-3,0 0 3,0 0-5,0 0-3,0 0-4,0 0-3,0 0 0,0 0-2,0 0-4,0 0 5,0 0-8,0 0 3,-3 17-1,3-17 1,-1 10-1,1-3 3,-3-3-8,0 3 11,-3 4-3,4-4-4,-1 1-4,-3 2 7,3-4 6,-2 6-11,2-2 2,-3-1 2,1 1-1,2-2-3,-3 1 0,1 1 7,2-2-2,-3 2-3,1-4-2,2 1 1,0-1 1,0-2-3,0 1 4,3 1-7,-2-2 5,2-4 0,-3 8 0,3-4-6,0-4 12,-3 7-5,3-7 5,0 0-5,0 5 2,0-5 5,3 4-8,-3-4-3,5 2 5,-5-2-9,6 3 3,-6-3 2,11 3-5,-2-3 4,-9 0-7,16 2-4,-7-2 0,2 0 0,0 0-2,1 0 3,-3 0-6,5 0 9,-2 0 1,-1 0-4,0 0-1,0-2 1,-2 2 3,-9 0-9,17 0 2,-9 0 5,-8 0-5,14 0 2,-8 2-3,-6-2 4,11 3-3,-11-3 7,8 0 0,-8 0-1,0 0 8,12-3-5,-12 3 6,0 0-4,5-2 1,-5 2-1,0 0-3,9 0-5,-9 0 3,0 0 1,5-3 0,-5 3 3,6-3-3,-6 3-2,3-4 9,-3 4-11,8-7 11,-5 4-3,0-2-8,1-2 7,-1 5 2,2-7-2,1 4 5,-3-2 0,2 1-12,1-1 16,0 1 5,-4 0 3,1 1 3,0-2 0,0 3 4,-3 4 4,6-6-17,-6 2 12,0 4 5,5-5-2,-5 5 0,0-5-8,0 5 0,3-5-3,-3 5-6,0 0 12,0 0-1,0 0-14,0 0 18,0 0-1,-8 17 0,2-9-5,-3 3-2,-2 4 2,0 2-12,-3 0 7,1 2 0,2 0-8,-3 1 11,-3 1 3,6-2-10,-9-1 10,9 4-9,-3-4 1,0 2-1,3-2-16,0 0-5,2-6-14,1 3-4,-4 3-13,4-1-14,-3-3-7,4 0-59,1-4-146,-2 0 45</inkml:trace>
          <inkml:trace contextRef="#ctx0" brushRef="#br0" timeOffset="94080.9347">15623 2490 214,'0'0'32,"0"0"-7,0 0-2,0 0 30,0 0 0,0 0-11,-6 17 1,3-11-6,-2-2-3,2 4-10,0 2 5,-2 0-1,2-2-1,0 2-1,-3 0-7,4 0-2,-1 4-5,-3-6 1,0 3-2,4-1 3,-4-1-4,3 3 3,-2-2-1,2 0 5,-3-1-7,3-1-4,-2 2 0,2-3 5,-3 1-7,4 0 1,-1 0 3,0-4-2,0 0-2,0 2-2,3-1 1,-2 0 5,-1-2-5,3-3 8,-3 7-8,3-7-1,0 5 2,0-5 8,-3 5-6,3-5 8,-3 6-8,3-6 3,0 0-5,0 0 5,-3 3-3,3-3 1,0 0 0,0 0-7,0 0 3,0 0 5,0 0-4,0 0 1,0 0-2,0 0-4,0 0 5,0 0-9,0 0 5,0 0 0,0 0-3,0 0 3,0 0 5,6-14-6,-6 14 9,3-8-11,-3 8 3,3-7-1,0 4 2,-1-4 3,4 1-2,0-1 0,-4-1-2,1 1 2,0-1 7,0 4-10,0-4 1,-1 1-7,1-1 12,0 3-1,0-3-4,-3 3 1,3 0 2,-3 1-1,2-2-2,-2 2-2,3-2-1,-3 1 2,0 5 4,3-10-5,-3 8 4,0 2 3,0-11-2,3 9 0,-3 2 0,3-6 6,-3 6-5,0-7-1,0 7-5,0 0-2,0-5 1,0 5-4,0 0 6,0 0 2,0-6 2,0 6-6,0 0 3,0 0-3,0 0 3,0 0-2,0 0 7,0 0-10,0 0 5,0 0-3,-14 11 3,11-4 5,0-3-7,-3 3 5,1 1-2,-1 0 0,1 1 4,-1 1 0,0-2-3,1 2-4,-1 2 1,0-4-9,1 2-6,2 2-8,-3-2-12,1 2-12,2-4-8,-1 3-48,-2-1-120,3 0 37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6:48.10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A0327B-FA1E-4EC8-9D53-6021C0474096}" emma:medium="tactile" emma:mode="ink">
          <msink:context xmlns:msink="http://schemas.microsoft.com/ink/2010/main" type="inkDrawing" rotatedBoundingBox="781,2954 2066,2539 2076,2569 791,2983" semanticType="callout" shapeName="Other">
            <msink:sourceLink direction="with" ref="{1E13326F-0F2B-4478-B73B-EAC70772B1A5}"/>
          </msink:context>
        </emma:interpretation>
      </emma:emma>
    </inkml:annotationXML>
    <inkml:trace contextRef="#ctx0" brushRef="#br0">0 402 231,'0'0'53,"0"0"1,0 0-17,0 0 3,0 0-1,0 0 2,0 0-17,0 0 3,0 0-1,3 8-8,-3-8-4,0 0 5,0 0-9,0 0 1,0 0 1,0 0-3,0 0 1,0 0 1,0 0-7,0 0 7,0 0-2,11-2 3,-11 2 0,14-6-4,-14 6 5,17-2 1,-6 0 1,0-1-4,1 0 10,10-2-8,0 2 2,0-4 0,0-1-2,0 7 3,1-6-7,-1 1 4,1-2-3,-1 1-3,-2-1 3,5 2 1,-4-2-2,5-1 0,-1 1-14,3 0 23,-3 5-10,12-10-5,-6 3 1,-5 1 1,14-5 6,-1 3-9,-8 2 6,-6-1-4,0 3 4,13-6-5,-1 1 1,-4 2 3,10-6 1,-7 1-8,-2 2 1,-8 5 9,14-6-14,-7 4 5,-7 0 0,-1 0-2,0 0 7,-2 6 14,-2-6-20,1 2-2,-2 2 2,-6 2-10,-3-2 28,0 4-19,1-1 4,-4-2 3,1 5 7,-4-5-9,1 5-4,-6 0 6,8-2-10,-8 2 17,9-3-11,-9 3 7,5-2-3,-5 2-8,0 0-1,6-6-1,-6 6-9,0 0-7,0 0-13,0 0-2,0 0-15,0 0-12,0 0-49,0 0-127,0 0 40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6:52.82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DAC5BB-5D36-4D25-9774-9F6FA6B0DA9D}" emma:medium="tactile" emma:mode="ink">
          <msink:context xmlns:msink="http://schemas.microsoft.com/ink/2010/main" type="inkDrawing" rotatedBoundingBox="983,2112 1944,2133 1932,2686 971,2665" semanticType="callout" shapeName="Other">
            <msink:sourceLink direction="to" ref="{1E13326F-0F2B-4478-B73B-EAC70772B1A5}"/>
            <msink:sourceLink direction="from" ref="{1E13326F-0F2B-4478-B73B-EAC70772B1A5}"/>
          </msink:context>
        </emma:interpretation>
      </emma:emma>
    </inkml:annotationXML>
    <inkml:trace contextRef="#ctx0" brushRef="#br0">244 232 223,'0'0'93,"0"0"-12,6 2-12,-6-2 7,0 0-2,0 0-14,0 0-10,0 0 4,0 0-13,0 0-3,0 0-1,0 0-3,0 0 1,0 0-8,0 0 6,0 0-7,0 0 5,0 0 1,-20-10-4,20 10-5,-5-2 0,5 2-3,-12-8 1,9 3-3,-2 2-8,2 1 7,0-4-3,0 2-6,-2-4 1,2 3 3,3 3-8,-3-11 0,0 7 7,1-4-9,2 1 9,0-2-11,0 4 2,2-3-4,-2 0 6,3-1-1,0 5-6,0-6 3,2 4 0,-2 0 6,3-3-7,-1 4-3,-2-1-1,3 1 5,-3 3-11,0-3 12,-3 3-2,2 0-1,-2 4-4,9-4 6,-9 4-5,5-2 4,-5 2-2,0 0-5,9 0 19,-9 0-4,0 0-11,11 10 7,-11-6-8,3 7 12,0-1-5,-1 2 15,-4 9-5,2 0-2,-3 1 8,0-1-7,-3 3-1,-2-1 3,0 14-6,-4-7 8,-2-8 1,3 2-1,3-2-8,-1 0-1,-2 0 0,0-3 0,0-2 2,1 1-2,1-2 1,-2-2-2,0-1 10,0-4 2,2 5-5,4-6 6,-1-2-5,0 0 4,-2-2-3,2 4-3,1-8 4,-1 3-4,0-1 2,6-2 1,-8 0-2,8 0-5,0 0 1,-11-2-10,11 2 13,-6-6-11,1 1 1,2 1-4,3 4 5,-6-10-1,6 4 0,0 2 0,-3-2-2,3-4 0,0 3 0,0-1-1,3 1 1,-3-1 0,3 0 1,0 2-6,2-2-4,-2 2 10,0 2 2,0-4-4,2 5-3,-2-1-3,3 1 8,-1 0-3,-5 3 2,12-5-6,-7 5 4,-5 0-2,14 0 1,-2 0 5,-4 0 8,3 3-8,0-1-6,-2 4 4,2-2-3,-1 1-6,-2 1 12,1 0-2,2 2 3,-3 0-6,4-2 9,4 8-11,-1-7 6,-4 6 0,0-5-1,0 0 0,-2 0-1,-1 2 0,1-6 1,-4 3-1,4-1-5,-1 1 9,3-2-3,-2 0 3,-1-1-6,0 0 6,-1 0-1,-1 2 2,3-4 5,-1 2-12,-2-2 7,2-2-4,6 0 9,-6 0-4,4-2 4,-1 2-9,11-8 4,1 0 0,-1-2-1,15-11 1,-2 2-6,1-1-7,1 1-15,2-2 5,-2-1-25,-2 1-20,10 0-12,-6 1-10,6 0-93,-3 0-210,-1 2 63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6:53.77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7D4B36-C492-46FE-930B-F83E60C44EC9}" emma:medium="tactile" emma:mode="ink">
          <msink:context xmlns:msink="http://schemas.microsoft.com/ink/2010/main" type="writingRegion" rotatedBoundingBox="3743,1387 8595,1908 8451,3248 3599,2726"/>
        </emma:interpretation>
      </emma:emma>
    </inkml:annotationXML>
    <inkml:traceGroup>
      <inkml:annotationXML>
        <emma:emma xmlns:emma="http://www.w3.org/2003/04/emma" version="1.0">
          <emma:interpretation id="{3ABF364D-AC4D-411C-ACA1-10433E234087}" emma:medium="tactile" emma:mode="ink">
            <msink:context xmlns:msink="http://schemas.microsoft.com/ink/2010/main" type="paragraph" rotatedBoundingBox="3743,1387 8595,1908 8451,3248 3599,2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BE169-EB41-4370-B1E5-37603ADE5E70}" emma:medium="tactile" emma:mode="ink">
              <msink:context xmlns:msink="http://schemas.microsoft.com/ink/2010/main" type="line" rotatedBoundingBox="3743,1387 8595,1908 8451,3248 3599,2726"/>
            </emma:interpretation>
          </emma:emma>
        </inkml:annotationXML>
        <inkml:traceGroup>
          <inkml:annotationXML>
            <emma:emma xmlns:emma="http://www.w3.org/2003/04/emma" version="1.0">
              <emma:interpretation id="{1E13326F-0F2B-4478-B73B-EAC70772B1A5}" emma:medium="tactile" emma:mode="ink">
                <msink:context xmlns:msink="http://schemas.microsoft.com/ink/2010/main" type="inkWord" rotatedBoundingBox="3684,1933 4443,2015 4358,2808 3599,2726">
                  <msink:destinationLink direction="to" ref="{62DAC5BB-5D36-4D25-9774-9F6FA6B0DA9D}"/>
                  <msink:destinationLink direction="from" ref="{62DAC5BB-5D36-4D25-9774-9F6FA6B0DA9D}"/>
                  <msink:destinationLink direction="with" ref="{E8A0327B-FA1E-4EC8-9D53-6021C0474096}"/>
                </msink:context>
              </emma:interpretation>
            </emma:emma>
          </inkml:annotationXML>
          <inkml:trace contextRef="#ctx0" brushRef="#br0">-3 151 309,'3'9'111,"-3"-9"0,0 0-14,0 0 2,0 0-14,0 0-6,0 0 2,0 0-6,0 0-9,0 0-4,0 0-5,0 5-6,0-5-3,0 0-7,0 0-7,0 0-3,0 0 0,0 0 7,0 0-15,0 0 5,0 0-10,0 0-2,6 3 7,-6-3-8,0 0-9,0 0-2,0 0 11,0 0-6,17-4-3,-9-2-8,6 2 5,-3 1 7,12-2-5,1 0-2,18-3 1,-9-1 1,7 1 6,2-2-11,-1 0-3,-11 2 5,13 1 1,-10-1 4,9-2-6,-12 3 4,15 1-6,-11 0 3,-9 0-4,0 4 20,0-4-15,-2 2-3,-2-2 2,1 4-4,-5-1-6,-3 3 0,-3-2 3,1-1-3,-4 0 5,-8 3-16,9-2-12,-9 2-16,8-5-4,-8 5-21,3 0-17,-3 0-17,0 0-56,0 0-194,0 0 58</inkml:trace>
          <inkml:trace contextRef="#ctx0" brushRef="#br0" timeOffset="510.1316">79-244 290,'0'0'86,"0"0"1,0 0-14,0 0-1,10 8-9,-10-8 5,0 0-8,0 0 4,11 0-26,-11 0 13,11-6-8,-11 6-3,14-6 7,-5 0-22,2-1 10,-3-1-6,6-7 2,-3 3-7,1 2 6,-1 0-4,3-5-8,0-4 0,-3-1-4,3 3 11,0 0-9,-4 0 1,4-2 4,-3 0 8,1 1 4,-4 6-1,0-5-1,1 5-3,-3 3-2,2-1 4,-2 2-3,2-3 1,-5 3 1,2 4-1,-2-2-3,0 2 0,0-1-7,-3 5 1,5-5-2,-5 5-1,3-5-19,-3 5 24,0 0-9,0 0 1,0 0-3,0 0-3,0 0-1,-5 23 5,2-13-4,-3 10 2,-5 0 3,3 4-9,-4 13 2,1-10-1,-3 8-1,3-8-1,2-1-5,1-3 9,2-2-18,-2 16-5,1-10-16,1-1-10,3-7-23,1 4-13,2-1-9,0-1-19,-3-2-91,6-3-231,-3-4 67</inkml:trace>
        </inkml:traceGroup>
        <inkml:traceGroup>
          <inkml:annotationXML>
            <emma:emma xmlns:emma="http://www.w3.org/2003/04/emma" version="1.0">
              <emma:interpretation id="{282150B5-6CFE-4977-B28F-46CA210D11E0}" emma:medium="tactile" emma:mode="ink">
                <msink:context xmlns:msink="http://schemas.microsoft.com/ink/2010/main" type="inkWord" rotatedBoundingBox="6157,1646 8595,1908 8460,3159 6023,2898"/>
              </emma:interpretation>
            </emma:emma>
          </inkml:annotationXML>
          <inkml:trace contextRef="#ctx0" brushRef="#br0" timeOffset="1391.8418">2443 160 225,'0'0'86,"0"0"-1,0 0-4,0 0-13,0 0-1,0 0-4,0 0 7,0 0-15,-5 5 0,5-5-4,0 0-6,0 0 4,0 0-4,0 0-2,0 0 4,0 0-9,0 0-2,0 0 2,0 0-4,0 0-2,0 0-5,0 0-1,0 0-2,0 0-5,0 0-3,0 0 18,0 0-23,0 0-1,0 0 2,35-5-7,-24 3 2,3-2-2,-3 1 6,3 0-5,12-4 3,-1 2-4,0-5 3,14-2-5,2 2 3,-4-4-3,-4 7 2,-5-3 3,-2 5-2,-1-3 2,-1 4 3,-2-4-4,1 0-4,-1 0-2,1 4-2,-1-4-10,-2 1-5,-3 1-4,-6 4-15,3 0-14,-3-3-10,-4 2-13,2 0-10,-9 3-77,11-4-187,-6-2 57</inkml:trace>
          <inkml:trace contextRef="#ctx0" brushRef="#br0" timeOffset="2094.2976">2811-701 235,'0'0'124,"3"-5"-19,-3 5-12,3-5-16,-3 5-2,0 0-8,0 0 12,5-3-6,-5 3-10,0 0-5,0 0 8,0 0-18,0 11 5,0-3 4,-2 2-12,-1-6-5,0 6 6,0 0-6,0 3 1,-2-5-6,-1 4-5,3-1-1,-2 1 5,-1-2-12,-2 10 5,-4-2-7,4-1-2,0-2-7,-1-2 2,3-1-4,1 0 1,-1-1 1,-2-4 1,5 4 2,0-4-5,0 1-6,-2-2-2,2 3 13,0-8-10,0 6 2,1-3 0,2 1-1,-3 0-1,3-5 0,-3 5-7,3-5 7,-3 5-2,3-5-2,0 0-3,-3 5 5,3-5 1,0 0 2,0 0-3,0 0-4,0 0 5,0 0 5,9 3-4,-9-3-8,0 0 6,0 0-1,17-3 0,-6-2-1,-3 3 0,1-1 10,2 1-7,-3-1-6,1 0 1,-1 3-6,3-2 8,-2-3-1,2 5-3,3-3 0,-5 2 5,-4 1-5,4-3 4,-9 3 2,12-4-11,-12 4 4,11 4 1,-11-4 1,14 0 5,-8 3-4,0-2-4,2 6 6,-2-4 12,2 3-11,1 1-10,-1 1 12,0-1-1,-2 3 7,-3 1-8,5 0 7,4 5-5,-10-1-4,1 0 1,0-3 8,0 2-2,-3-7-6,0 3 6,0 3-4,-3-3 1,0-4 2,-2 6 6,2 0-1,-3-5-5,-2 1-1,-6 7-2,0-5 0,-3 2 6,0-2-6,-3 1 4,5-4-5,-5 1 5,3-4-1,-2 4-5,5-4-12,-3 0 3,3-2-12,0-2-8,5 2-9,-2-2-13,0-2-21,0 2-9,5-2-19,-2-2-9,2 0-73,0 2-213,1-6 62</inkml:trace>
          <inkml:trace contextRef="#ctx0" brushRef="#br0" timeOffset="2411.0807">3015-711 255,'0'0'160,"0"0"-22,0 0-23,5-7-9,-5 7-16,0 0-6,0 0-7,6-5-6,-6 5-5,0 0-8,8-3-8,-8 3 5,10-5-7,-10 5-12,11-4 8,-5 4-5,5-6-5,0 3 0,4 2-2,-7-6-2,6 6-2,-3-3-6,-2 2 3,2-2-7,-3 0 2,4 2-9,-4 0 4,0-1-1,4-1-4,-1 0-2,0 0 8,0 1-6,2-2-10,-2 2-5,0 1-16,3-2-7,6-2-26,5 2-15,-8-2-14,0 6-20,-6-2-83,1 0-220,-1 2 64</inkml:trace>
          <inkml:trace contextRef="#ctx0" brushRef="#br0" timeOffset="3157.5832">3864 264 305,'0'0'133,"23"-5"-26,-23 5-2,0 0-14,0 0-25,0 0-7,0 0-10,0 0 10,11 0-7,-11 0-6,0 0 2,0 0 2,0 0-15,17 0 4,-17 0-2,17 0 2,-17 0-3,16 3-12,-7-1 12,2 1-3,0-1 0,1-2-2,-1 2-3,0 4-5,3-1 3,4 2-1,5 0-7,-1 5 3,1-8-2,-1 3-16,1 1 9,-1 2 4,-2-2-6,5 0-4,-4 3 6,2 1-1,-4-1-5,4-1-3,-4-2 5,1 2-8,0 3 8,2-4-1,-8 0 1,3-3-7,-4 2 6,-2-1 0,0-1-5,0 1 1,1-2-3,-4-1 6,3 4-8,-2-5 6,-1 4-3,0 0 1,1-3 0,-3-2-15,-6-2 8,8 8-14,-5-3-5,2 0-8,1-2-4,-6-3-19,8 7-1,-5-2-7,-3-5-17,9 7-21,-7-2-67,-2-5-200,3 6 61</inkml:trace>
          <inkml:trace contextRef="#ctx0" brushRef="#br0" timeOffset="3607.3818">4590-218 277,'0'0'134,"0"0"-19,0 0-10,0 0 1,0 0-12,0 0 2,0 0-16,-11 15 4,5-5-18,3-3 0,-2 1-15,-4 12 0,1-5-7,0 3 4,-1-1 1,-2 3-17,2-7 0,-2 5-5,0 1 3,3-1-8,-1 0-7,1-3 8,-4 4 2,4-1-7,-3 0-2,1-3-7,2 6 1,-4-5 3,4 3-6,-1-7 7,1 2-9,2 1-1,1-7-12,2 3 10,-3-4-19,1 3-12,2-2-12,0-4-13,0 4-7,3-8-8,-2 12-10,-1-8 1,3-2-13,0-2-65,0 8-184,0-8 57</inkml:trace>
          <inkml:trace contextRef="#ctx0" brushRef="#br0" timeOffset="4103.8288">4709 75 361,'6'-4'165,"-6"4"-17,6-3-13,-6 3-8,0 0-8,0 0-18,0 0-4,0 0-9,0 0-8,0 0-9,0 0-6,0 0-8,0 0-2,0 0-5,-14 20-6,8-10 4,-2 0-11,-4 6-3,4-4-2,-3 6-6,2-7 2,4 6-3,-1-5-8,-2 0 1,5-2 3,-3 10-5,-1-2 0,2-3-6,-1-2 1,3-2 1,0 0-4,3-1 1,-3-2-1,3 4-5,-2-4 0,4-1 3,-2 1 3,0 3-6,3-3 1,-3-2 1,3 2-6,0-4 5,-3-4-6,3 11 4,-3-11-3,3 10 1,2-8 3,-5-2-2,7 4-1,-7-4-2,14 7 4,-14-7 3,20-7 2,-9 6-4,-2-2 1,5-2-1,-3-2 1,8-4-5,1-1 5,0-2-3,-3-5 3,14-6 1,-16 2-7,-1 4 3,-3-1 3,3 0-2,-2-3 7,-7 3-8,4-3-1,-4 3 2,1-3 4,-1 6 3,-2 5-8,-6-4 3,6 6-6,-3 0 1,0 2-10,0 8 6,-3-12-7,-2 8-5,5 4-12,-11-4-5,11 4 2,-17 0-19,17 0-14,-34 18-10,2-1-26,-2 6-7,3 3-114,0-2-265,-5 8 76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7:36.17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F98145-0358-41E3-9845-BFA375BCA4C1}" emma:medium="tactile" emma:mode="ink">
          <msink:context xmlns:msink="http://schemas.microsoft.com/ink/2010/main" type="writingRegion" rotatedBoundingBox="14114,9516 16680,10626 16553,10919 13988,9809"/>
        </emma:interpretation>
      </emma:emma>
    </inkml:annotationXML>
    <inkml:traceGroup>
      <inkml:annotationXML>
        <emma:emma xmlns:emma="http://www.w3.org/2003/04/emma" version="1.0">
          <emma:interpretation id="{EDFDC994-643E-42DD-9998-71BEE8019939}" emma:medium="tactile" emma:mode="ink">
            <msink:context xmlns:msink="http://schemas.microsoft.com/ink/2010/main" type="paragraph" rotatedBoundingBox="14114,9516 16680,10626 16553,10919 13988,9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E08A12-F833-49A8-B7BA-8C99137102CC}" emma:medium="tactile" emma:mode="ink">
              <msink:context xmlns:msink="http://schemas.microsoft.com/ink/2010/main" type="line" rotatedBoundingBox="14114,9516 16680,10626 16553,10919 13988,9809"/>
            </emma:interpretation>
          </emma:emma>
        </inkml:annotationXML>
        <inkml:traceGroup>
          <inkml:annotationXML>
            <emma:emma xmlns:emma="http://www.w3.org/2003/04/emma" version="1.0">
              <emma:interpretation id="{CCC20F9A-AB55-48B1-9DCB-0C252A6DE088}" emma:medium="tactile" emma:mode="ink">
                <msink:context xmlns:msink="http://schemas.microsoft.com/ink/2010/main" type="inkWord" rotatedBoundingBox="14066,9628 14107,9646 14063,9747 14022,9729"/>
              </emma:interpretation>
            </emma:emma>
          </inkml:annotationXML>
          <inkml:trace contextRef="#ctx0" brushRef="#br0">4 73 211,'0'0'7,"-3"4"0,3-4-2,0 0 3,0 8-1,0-8-4,0 0 5,0 0 2,0 7 1,0-7-9,0 0 1,0 0 4,0 0 1,0 6-7,0-6 4,0 0 0,0 0 4,3 5-5,-3-5-1,0 0 0,0 0 3,0 0-1,0 0 3,0 0-2,0 0-3,8 0 3,-8 0-1,0 0-5,0 0 4,12-7-2,-12 7 4,5-3 0,-5 3 4,6-5 1,-6 5 8,5-4-5,-5-3 1,0 7 4,6-1-6,-6 1 7,3-7-7,-3 7 8,0-6 3,0 6 4,0-5-3,0 5-7,0 0 1,0-11 0,0 11 0,-3-2-4,3 2-6,-3-7 2,3 7-3,-5-2-1,5 2-3,0 0 2,-3-8 2,3 8-6,0 0-2,-3-3-6,3 3 13,0 0-8,0 0 2,0 0-1,0 0 1,0 0 6,0 0-8,0 0-3,0 0 4,-14 7 10,14-7-15,0 0 8,0 0-9,-3 6 9,3-6-4,0 0-2,-3 5 3,3-5-3,0 0 3,0 4-4,0-4 10,0 0-1,0 0-6,0 11 2,0-11 0,3 1 4,-3-1-2,0 0 6,3 7-13,-3-7 11,0 0-2,6 2 0,-6-2-2,0 0-2,0 0 7,5 1-5,-5-1-2,0 0 3,0 0 3,0 0 0,0 0 6,0 0 8,11-6-4,-11 6 5,3-4 2,-3 4-8,0-6 7,0 6-3,3-8-10,-3 3 8,0 1-6,0 4 11,0-11-9,0 6-4,0 5 4,-3-8-4,3 8-3,0-4 0,0 4-4,0 0-3,0-8-7,0 8-28,0 0-17,0 0-72,0 0-146,0 0 46</inkml:trace>
        </inkml:traceGroup>
        <inkml:traceGroup>
          <inkml:annotationXML>
            <emma:emma xmlns:emma="http://www.w3.org/2003/04/emma" version="1.0">
              <emma:interpretation id="{37C4E862-6555-4391-B320-34401BAD516C}" emma:medium="tactile" emma:mode="ink">
                <msink:context xmlns:msink="http://schemas.microsoft.com/ink/2010/main" type="inkWord" rotatedBoundingBox="14524,9693 14534,9698 14462,9863 14453,9859"/>
              </emma:interpretation>
            </emma:emma>
          </inkml:annotationXML>
          <inkml:trace contextRef="#ctx0" brushRef="#br0" timeOffset="14214.3984">495 63 209,'0'0'7,"0"5"10,0-5 6,-3 8 0,3-8-8,-2 8-6,2-4-3,-3 1 6,3-5-3,-3 10 2,0-5 0,0 0 3,1 0-7,-1 0 4,0 2-10,-3 4 4,4-4 1,-4 1-6,3 2 9,-2-2 1,-1-1-5,3 1-1,0-4-5,1 4-1,-1-4-2,0 3-5,0-3-8,0 1-13,0 0-33,3-5 13</inkml:trace>
        </inkml:traceGroup>
        <inkml:traceGroup>
          <inkml:annotationXML>
            <emma:emma xmlns:emma="http://www.w3.org/2003/04/emma" version="1.0">
              <emma:interpretation id="{797B5DA8-FC18-44C3-917B-D709DFC16B89}" emma:medium="tactile" emma:mode="ink">
                <msink:context xmlns:msink="http://schemas.microsoft.com/ink/2010/main" type="inkWord" rotatedBoundingBox="16022,10400 16659,10675 16553,10919 15916,10643"/>
              </emma:interpretation>
            </emma:emma>
          </inkml:annotationXML>
          <inkml:trace contextRef="#ctx0" brushRef="#br0" timeOffset="8546.5403">1916 1025 228,'0'0'53,"0"0"2,-3-2 2,3 2-14,0 0 3,0 0-5,-5-6-8,5 6 1,0 0-5,0 0 5,0 0-8,0 0-2,0 0-4,0 0-4,0 0 4,-3-2-10,3 2-3,0 0 1,0 0-4,0 0 2,0 0-1,0 0 1,0 0-12,0 0 7,0 0 2,0 0-1,0 0 2,0 0 7,0 0-6,0 0 1,0 0-4,0 0-1,0 0 6,20-2-7,-9 2 7,0 2-4,0-2 0,3-2-2,9 4 4,-1-4-2,1 2 0,-4 0 3,4 2-6,-2-2 1,-4 0 3,5 2-4,1-2 0,-1 3 0,3 0 1,-2-1-2,-1 1 2,1-1-2,-2 1 6,4-3-4,-5 2 0,2 3-4,4-2 5,-1-1 2,-8-2 0,8 0 1,-5 0 0,-2 0-5,-1 0 1,-6 0 1,0 0-5,0 0 4,-2 0 5,-1 0-6,1 0-7,-9 0 10,14 0-1,-14 0 3,11 0 2,-11 0-5,8 0 3,-8 0-1,0 0 5,12 0-3,-12 0 10,0 0-10,0 0 2,0 0 4,0 0-7,0 0 1,0 0 1,0 0 5,5-2-6,-5 2 3,0 0 4,0 0 0,0 0-11,0 0-4,0 0 10,-28-8-8,20 6 1,-3 2 3,2-3 13,-2 3-12,-3-2-9,0-1-2,3 3 1,-3 0 6,-8-2-1,0-1 0,-3 3 0,2-3 4,-2 3 1,3 0-6,-4-4 4,1 4-5,0-2 6,4 0-1,-5 2-3,1 0-2,0-4-2,0 1 7,-1 3-5,1 0 0,3-5 3,-5 5-3,10-3 3,0 3-2,0-1 9,0 1-11,6 0 11,0-4-8,0 4 6,0 0-9,-1 0 8,12 0-7,-14 0 2,6-3-3,8 3 3,-9 0 7,9 0-3,-8-1-10,8 1 4,0 0-4,0 0 6,-11 0-7,11 0 1,0 0 6,0 0 2,0 0-4,0 0 3,0 0-5,0 0 7,0 0-9,0 0 4,0 0-4,0 0 7,0 0 6,0 0-5,39 0-2,-28 0-4,12 1-2,-1-1 10,1 3-9,-1-3 2,1 0 2,2 0 5,-1 0-4,-2 0 2,6 4 0,-2-4 6,4 0-14,-4 1 9,16 2-8,-13-3 6,2 0-10,-8 4 13,2-3-4,0-1-1,1 0 2,-4 3 0,0-3-13,-6 4-7,1-2-8,-3 0-12,-3 0-7,0 0-14,-2-2-40,-1 3-120,-8-3 38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47:45.83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662354-1E5C-48F1-85B3-674B03C37192}" emma:medium="tactile" emma:mode="ink">
          <msink:context xmlns:msink="http://schemas.microsoft.com/ink/2010/main" type="writingRegion" rotatedBoundingBox="14361,9646 18498,9602 18502,9972 14365,10016"/>
        </emma:interpretation>
      </emma:emma>
    </inkml:annotationXML>
    <inkml:traceGroup>
      <inkml:annotationXML>
        <emma:emma xmlns:emma="http://www.w3.org/2003/04/emma" version="1.0">
          <emma:interpretation id="{FC06757C-7A0A-4503-805C-06A181A86259}" emma:medium="tactile" emma:mode="ink">
            <msink:context xmlns:msink="http://schemas.microsoft.com/ink/2010/main" type="paragraph" rotatedBoundingBox="14361,9646 18498,9602 18502,9972 14365,10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C1078-0E76-4FCD-B169-9EEF2D252ED6}" emma:medium="tactile" emma:mode="ink">
              <msink:context xmlns:msink="http://schemas.microsoft.com/ink/2010/main" type="line" rotatedBoundingBox="14361,9646 18498,9602 18502,9972 14365,10016"/>
            </emma:interpretation>
          </emma:emma>
        </inkml:annotationXML>
        <inkml:traceGroup>
          <inkml:annotationXML>
            <emma:emma xmlns:emma="http://www.w3.org/2003/04/emma" version="1.0">
              <emma:interpretation id="{E5AC06AC-849D-4751-89DD-8BB67E28A6D1}" emma:medium="tactile" emma:mode="ink">
                <msink:context xmlns:msink="http://schemas.microsoft.com/ink/2010/main" type="inkWord" rotatedBoundingBox="14361,9646 18498,9602 18502,9972 14365,10016"/>
              </emma:interpretation>
            </emma:emma>
          </inkml:annotationXML>
          <inkml:trace contextRef="#ctx0" brushRef="#br0">0 24 209,'0'0'5,"0"0"0,0 0-5,0 0 4,0 0-4,0 0-4,0 0 8,0 0 1,0 0-7,22-12-1,-14 4-6,4 4 4</inkml:trace>
          <inkml:trace contextRef="#ctx0" brushRef="#br0" timeOffset="3587.4952">536-181 214,'-6'9'19,"-2"-1"9,2-1-12,-2 1-1,-1-1 2,-2 4 4,-3 0-9,0 4-4,0-6 1,3 1 7,2 0 2,-2-2-3,0-2-5,3 3-8,-1 0 16,1-1-11,-2 0-1,1-1-4,4 1-2,-4-3 13,4 3-9,-4-4 3,4-2-2,2 0 1,-3 5 4,4-6-9,2-1 13,-3 7-5,3-7-6,-6 4 0,6-4-5,0 0 8,0 0-13,0 0 10,0 0 5,0 0-2,0 0-5,0 0 2,0 0 0,0 0 0,0 0 4,25-11-7,-19 7-3,5-2 2,0 4-1,-2-2-1,1-2 1,1 1 2,0-2-8,-2 2 8,2 0-4,3-3-4,-3 3 6,6-6-1,0 4 3,-3 0-10,-3 2 10,-2-2 0,-1 2-1,0 2-8,-2 0 7,0-1 0,-4 1 5,-2 3-4,9-5 9,-4 2-1,-5 3-2,6-1 2,-6 1 3,6-7 7,-6 7-6,2-1 3,-2 1-2,5-3 2,-5 3-4,0 0 2,0 0-2,2-7-4,-2 7-5,0 0 4,0 0-3,0 0-5,0 0-2,0 0 10,0 0-9,-21 10 11,10-6-2,3 1-5,-1 2 3,-2-1-3,3 2 8,-4-1-12,1 1 8,0-2-4,3 4 4,-4-2-8,1 3 4,3-4 4,-4 1-1,4 2 2,0-2-3,-1-2 3,1 4 6,-1-2 0,4 0-9,-2 0 1,1-1-2,-2 1-3,2-3 2,0 3 2,-2-2 4,5 0-5,-2-2 0,-1 3 2,3-3 0,0-1-5,-2 1 4,5-4-1,-6 5-1,3 1 1,3-6-5,-5 4-8,5-4 12,-3 5-2,3-5-6,0 0 1,0 0 10,0 0-10,0 0 0,0 0 0,0 0 6,22-9-4,-10 3 0,7-1-1,4-2 2,-2-2-2,1 3 1,-2-2-1,5-2 2,-2-1 4,2 3-7,-3-1 7,4 1-5,-5 1-2,4-1 4,-3 0 0,1-3 2,-3 4-9,2-2 7,-2 4-4,-3-1-1,-3 1 5,-3-1 12,0 5-9,0-1-2,-4 0-5,-1-3 5,2 7-5,-2-1 5,0-6-4,-6 7 6,8-1 5,-8 1-7,6 0 1,-6 0 7,0 0 3,0 0 5,0 0-12,0 0 9,0 9 3,0-9 1,-6 8-8,-2-1 1,-1 1-1,4 2-3,-4-2 0,3-1 1,-1 1-5,-1 3 7,0-5 0,-1 2-3,1 0 1,2 1 2,-2-1-8,-1-2 5,4 2-3,-1 0 2,0-1 1,4-4 4,-4 3-2,3-1-3,-2 0-7,2-3 8,3-2-5,-6 8 3,3-6 1,3-2-2,0 0 1,-2 6 6,2-6-3,0 0 0,0 0-7,0 0 7,0 0 3,25-8 6,-17 3-10,15-5-5,-4-1 1,4 0-4,-2-4 1,4 7 3,12-10 2,-12 3-4,3 3 0,-8-2 2,5 5 1,-5-1 0,-2 2 3,-1-2-8,-3 2 3,-3 3-3,-3 1-1,4 1 10,-4-4-6,-2 4 4,-1-1-13,1 3 13,-6 1-10,8-5-1,-8 5 2,9-2 2,-9 2-2,5-4 5,-5 4 0,0 0 5,0 0-3,0 0 4,0 0-7,6 12 8,-6-12-4,-8 14-4,2-3 4,-2-3 2,2 3-4,-5 4 4,-1 0 2,-2 4-2,3-5-1,-3-2 1,6 1-4,-1-3-1,1 1 1,-1-2 0,5-1-4,-1-1 4,-1 1 1,0-1 3,1 1 0,2-4 2,0 2-4,-2-2-4,5 3 2,0-7 2,-6 4-1,6-4 2,3 5-2,-3-5-1,0 0 9,0 0 6,11 2-10,-11-2-9,14-4 6,-1 1 4,6-8 0,1 3-6,5 0 3,0-3-7,1-4 9,7-3-9,4 0-1,-2 1 0,-4 2 5,3-4-5,-1 5-2,-7 2-5,-4 0 14,1 4-6,-5-2 1,-1 2 4,-3 4 1,-3-4-2,-3 3-2,1 1 0,-1 3-4,-2-4 0,-1 3 2,1-2 0,-6 4-1,8 0-1,-8 0 6,0 0 6,0 0-5,0 0 2,0 0-3,0 0 1,0 11-6,0-11 6,-8 11 8,0-4 4,-1 2 2,-5 6-10,-3 0 5,0-3-4,1 5-1,-1-5 10,7 0-8,-7 1-3,6-1 4,-3 0-2,0 3-7,5-6 6,1 1 0,-3-3-1,5 1 0,0-1-8,1 1 0,-1-4 7,3 3 4,3-3-5,-2 1-1,2-5 5,-3 5-2,3-5-4,0 0-4,0 0-6,14 0 7,0 0-8,8-7 4,4 0-4,16-10-6,-2 3 5,8-4-1,3 3-4,-3-4 0,-2 3 8,2-2 4,-3 3 1,-1-3-7,-6 3 3,-10 3-4,-2 5 8,-7-1-4,-5 5 5,0-5-10,-2 7 2,-4-2 14,1-1-7,-1 3 4,-2-1-2,-6 2 1,8-3 8,-8 3-7,0 0-3,0 0 18,0 0 2,0 0-2,-3 13-6,-5-9 10,-1 4-1,-5 7-3,-3 0-5,-2-3 3,-4 6-1,4 0-2,-9 7-4,4-4 1,7-4 5,0-2-4,0 0 8,0-2-9,3-1 2,3 0-3,3-4 1,-1 2 1,1-3-11,2-1 13,-2 0-13,5 1 10,-3-2-9,3-1 6,1-2 3,2-2 3,-6 6-8,6-6 6,0 0-3,0 0-5,0 0 9,0 0-4,25-6-18,-13 2 12,10-3 1,3-4-1,12-4-1,1 0 1,-2 0 6,1-4-4,-1 3 3,-2 3-11,-6 0 7,4-5 0,8 2-7,-9 5 7,-6 1-5,3-2-4,-6 4 6,-2-3-5,0 4 7,-8 3-3,2 1-1,-2-2-7,-4 2 10,-2 1-3,2 0 7,-2-1-11,-6 3 11,8-2-4,-8 2 5,0 0 4,0 0-5,0 0 12,0 12-8,0-12-7,-8 9 5,-4 1-3,4-2 5,0 0 2,-1 2-4,-5 5 3,1 0-3,-3-3-5,4 3 5,1-4-7,0-1-1,2 0 11,1-2-4,2 2 0,-2 1 2,0-4-3,2 2-5,0-1 9,1 2 0,2-3-2,-3 1 3,4-4-13,-1 4 9,0-4 3,0 0-5,3-4-1,0 0-1,0 6-2,0-6 8,0 0-12,0 0 13,25-6-10,1-3 3,-4-2 10,15-7-13,3 3 0,2-4-1,-2 1 0,5 0-2,-6-2 6,-1 3-6,4-4 2,-8 4 7,-3 3-9,-6-1 6,-3 5-8,-3 1 8,-3-1 0,-1 2 6,-4 1-5,0 2-5,-3 2 7,1 2-1,-4-6 3,1 6 4,0-2-6,-6 3 8,8-4-8,-8 4 10,3-1-8,-3 1 2,0 0-6,0 0 6,0 0-2,-17 16 14,9-8-15,-9 3 9,-3 4-4,0 3-2,1-1 2,-11 8 2,5-6-8,5 0 3,1-1 1,2-3-1,0-1 7,0 3-12,3-3-1,0-4 1,3 0 4,2-1 1,4 0 0,1-1 1,-2-7 0,3 5-5,-2-2-2,2 0 3,3-4 1,0 4-2,0-4 4,0 0-1,0 0-3,0 0 4,0 0 1,0 0-1,29-10-7,-9 2 10,-6-1-6,6 0-2,2-3 1,1 0-9,2 0 5,11-10 2,-1 3-5,-6 4 2,-4 0 3,11-6-4,-5 7-3,-6 1 5,-2 1 0,-3 1 4,3 2-5,-6-1-1,3 2 10,-3 3-10,-3-2-1,-3 4-5,-2-2 8,-4 3 1,4-1-6,-9 3-1,8-1 8,-8 1 1,0 0-8,0 0 6,0 0 2,3 8-1,-3-8 8,-6 13-3,-2-5 1,-1 1-5,-2 2 5,-3 4 5,3 0-1,-3 3-7,-3-6-5,3 3 7,3-2 2,-3-3-5,7 0-7,-5 0-4,7-4 14,-1 2-4,-2 3-3,2-4 1,0-2 9,1 1-3,2-2-4,-3 1 4,4 1-1,2-6 0,-6 6-4,3-6 4,3 0-5,-3 6 3,3-6-5,0 0 9,0 0 0,0 0-5,0 0 1,0 0-9,0 0-2,28-12 9,-11 1-10,0-1 12,-1-2 1,6-3-11,9-5 4,5 1-1,-2-4 4,5 4 10,-3 0-17,-8 4 2,5-1 2,-5 3 1,1 4-8,-10 3 1,-2-3 4,0 4-4,-3 0 10,-6 1-4,-1 0 2,2 6 3,-1-4-5,-2-1 4,-6 5-4,11-2 5,-8-2-5,-3 4 9,0 0-8,8 0 2,-8 0 19,0 0-8,0 0-5,-5 13 2,-4-7 1,4 2 0,-12 10 4,1 1-8,2-2 10,-3 0-8,1 5-3,-4-6-1,3-1 2,3 3 2,0-3 1,0 0 0,3-2-2,5-3-4,-5-1 9,5 0-7,1-1-2,-1-4 2,3 3-4,-2-2 12,5-2-10,-3 2 6,3-5-4,0 7-1,0-7 0,0 0 1,8 3 7,-8-3-4,20-3-5,5-2 10,-2-2-6,19-5-4,0 2 0,-1-4 3,-2 0-5,3-1-1,0 1 5,3-5-10,-4 4 4,1-3 21,3 3-17,-3-2 0,-4 2 8,1 0-8,1-3 2,-12 7-8,-6 3 6,1-2 6,-4 2-7,1 2 1,-10-1-2,-2 1 5,3 2 5,-5 1-2,2 2 2,-2-3-3,0 1-1,-6 3 4,8-1-6,-8 1 6,0 0-10,0 0 5,0 0-3,0 0-3,0 0 8,0 0 5,-14 16-9,6-10-7,-1 3 12,1 2-2,-9 0-4,4 4-4,-1-3 15,0 3-15,0-3 3,3-2 5,2 1-3,1-3 1,0-2-2,-1 2-3,4-3 6,-1 0 4,0 0-4,4 0-3,-4-2-3,6-3 6,-6 4-1,3 0-4,3-4-2,-5 4-2,5-4 15,-3 4-3,3-4 2,0 0-11,0 0 12,0 0 4,0 0-13,0 0 2,0 0-3,0 0 1,28-12 6,-19 8 0,-1-4-4,3 1-6,0 1 6,1-1-8,7-6 11,-2 1-10,0-1 17,-2 3-12,2-3-6,-5 5 8,2 0-4,-6 0 1,0 1 3,1 1 0,-1 1-2,-2 0 2,0 3 11,-1-2-28,-2 2 6,-3 2 3,6-5-1,-6 5-9,0 0 19,0 0-10,0 0 9,0 0-3,-12 18 0,4-13-3,-1 5 3,-2 1 0,-3 1 1,0 5 3,-3-4 1,0 2 5,5 0-5,1-5-8,-1 2-9,4-1 10,0-3-3,-1 0 12,3 0-9,1 0 9,-1-3-4,3 3-2,-5-3-2,5 0 9,0 0 4,1 0-12,-1 0 7,3-5-8,-3 4 3,3-4-6,0 0 0,0 0-3,0 0-5,0 0 7,17-2 0,-17 2-9,19-7 9,4-1-1,-3 1 5,1-3-2,1 1-3,1-2 6,-4-1-3,4 4 1,-1 0 1,1 1 12,-6-1-16,-3 0 1,-3 3 6,0-3-5,-3 4-4,-1 0 1,2-3 11,-3 7-3,-1-3 2,1-1 5,-1 2-6,-5 2 4,9-3 4,-9 3-3,5-3-1,-5 3 2,6-2-2,-6 2 3,0 0-6,0 0 6,0 0-3,0 0-3,0 0 4,0 0-7,0 0 2,0 0-2,-6 14 1,1-5-1,-1-1 3,1 0-11,-1-2 13,-2 2 4,2 0-5,0-1-4,1 1-2,2-4-8,-1 0 6,1 3 3,0-2 1,0-1 5,3-4-5,-5 8-2,2-6 4,3-2-10,-3 6-5,3-6-5,0 2 1,0-2 5,0 0 7,0 0-11,0 0-2,0 0 0,0 0 5,0 0-7,0 0 3,17-8 0,-10 5 1,1-5 3,4 0-1,-4-1 4,9-3 2,0-3-3,-3 0 0,3-1-6,-1 5 4,1-2 4,-3-2 0,-3 2 8,1 4 5,-4-1-3,-2 2 15,-1 3-1,1-1 6,0-1-3,-4 5-4,0-4 9,-2 6-19,3-2 3,-3 2-2,0 0 4,0 0-3,0 0 2,0 0 6,0 0-8,0 0 12,-19 8-14,11-1-7,0-1 3,-1 1 2,1-2 10,-1 1-10,1 1 1,-1 1-3,1-4 1,2 4-7,-2-1-9,2-4-19,1 6-13,-1-3-12,3 0-64,-2-3-145,-1 3 47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2:46.26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0BC202-8DDD-4BA5-8F42-18FD5B565715}" emma:medium="tactile" emma:mode="ink">
          <msink:context xmlns:msink="http://schemas.microsoft.com/ink/2010/main" type="inkDrawing" rotatedBoundingBox="16202,9789 16317,8665 16353,8669 16239,9793" semanticType="callout" shapeName="Other">
            <msink:sourceLink direction="with" ref="{922B5D62-5B77-4C8E-8605-CC53D2F26DDD}"/>
          </msink:context>
        </emma:interpretation>
      </emma:emma>
    </inkml:annotationXML>
    <inkml:trace contextRef="#ctx0" brushRef="#br0">4665 1256 221,'0'0'79,"0"0"-10,0 0 3,0-6-4,0 6-15,0 0 2,0 0-4,-3-4 4,3 4-8,0 0-6,0 0 0,0 0 8,0 0-8,-3-4-1,3 4-10,0 0 8,0 0-20,0 0 13,0 0-11,0 0 7,-5-4-8,5 4 0,0 0-7,0 0 6,0 0-7,0 0 1,0 0-5,-6 12 5,6-8 1,-3 5-6,-2-1 2,2 1-1,3 5-5,-5 6-1,0-1-2,2 1-4,-3 6 11,4-4-3,-4 16 4,3-4 0,-2 5 3,2-6-5,0 2 3,0 2 2,0 2-4,1 6 3,-1-1-3,0 2 2,-3 0-3,4-4 1,-1 1 6,0-2 1,-3 1-13,3-2 14,-2-4-4,2-5-8,0-6 11,0-2-13,3-3 6,0 1 1,-2-2 4,2-4-15,-3 0 5,3-3 3,0-2 5,0-2-8,0 3 1,0-1-7,-3-5-7,6 3 0,-6-4 3,3 2-7,0-1-3,-3-1 0,3-4-8,0 11-3,0-11 5,0 4-10,0-4 0,-3 8-16,3-8-3,0 0-9,0 5 7,0-5-20,0 0-45,0 0-140,0 0 44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4-01T07:32:52.15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58E30C-F000-4A14-8813-38466F44F4B9}" emma:medium="tactile" emma:mode="ink">
          <msink:context xmlns:msink="http://schemas.microsoft.com/ink/2010/main" type="inkDrawing" rotatedBoundingBox="21883,8689 21909,10118 21292,10129 21266,8700" semanticType="callout" shapeName="Other">
            <msink:sourceLink direction="with" ref="{D7B12FD8-E42E-481C-ABBB-AD0AC156D8CF}"/>
          </msink:context>
        </emma:interpretation>
      </emma:emma>
    </inkml:annotationXML>
    <inkml:trace contextRef="#ctx0" brushRef="#br0">40 23 264,'0'0'95,"-3"-8"-13,3 8-2,0 0-14,0 0-8,-3-3 10,3 3-7,0 0-1,0 0-6,0 0-5,-3-4-6,3 4-1,0 0-1,0 0-8,0 0 1,-5-4-2,5 4-7,0 0 2,0 0 9,0 0-24,0 0 5,0 0-6,-3-4 1,3 4 1,0 0 4,0 0-3,0 0-6,0 0 2,0 0-7,0 0 7,0 0-2,0 0 3,0 0-15,0 0 10,0 0 5,-9 11-11,9-11 3,0 4-4,-3 4 2,3 3-7,0-2 12,-2 1-4,2 3-3,-3 8 4,3 1-1,-3-2 7,0-1-2,0 7 3,6-3-13,-3 14 9,0-7-5,0 11-1,3-4 8,-3 1-3,3-8-3,-3 11-2,5-4 7,-2 1-6,-3 0 8,6 0-8,-3-1 6,2 0-4,1-3 1,-3 0-1,2-4 9,-2 8-7,0-10 4,-3 0-12,3-2-1,0 13 11,-3-9-2,0-2 1,-3-4-1,3 14-3,0-8 1,0-1 0,-3-8-3,3 4 9,-3-4-2,0-1-7,1 3 9,-1-3 0,-3-1-3,3-2-12,1-6 11,2 2-6,-3-3-9,3-2-2,-3-1-8,3-3-5,-3 4-3,3-1-10,0-2 10,0-5-28,-3 6-7,3-6-17,0 0-9,0 0-51,0 0-166,0 0 51</inkml:trace>
    <inkml:trace contextRef="#ctx0" brushRef="#br0" timeOffset="664.9714">-240 710 273,'0'0'97,"-3"-6"-14,3 6-10,0 0-7,0 0-10,0 0-13,-5-6-1,5 6 3,0 0-12,0 0 7,0 0-8,0 0 4,0 0-5,0 0-6,0 0 15,0 0-14,0 0 11,0 0 1,0 0 14,8 29-18,-5-19-5,3 1 5,-4 0-9,7 10 0,-4-1-4,4-2 3,2 4-1,-3-2-4,4 2 6,2 2-12,-6-1 0,15 10 0,-9-6 4,3 7-13,-6-8 6,3-4-2,-4 1 9,-2-3-11,9-1 4,3 15 0,-9-9-6,3-2 5,-6-4-1,4-1-4,-4 1-1,3-1 0,0 1-3,-5-4 3,2-7 3,1 7-6,-6-6 0,2-1 0,1 1 0,0-1 0,-1-1 0,-2 1 9,3-4-11,-4 3 3,1-2 12,3-3-7,-3 4 1,-3-6-1,4 4-2,-1-2 2,-3-2 0,5 3 6,-5-3-4,0 0-5,0 0 9,11-3-13,-11 3 6,0 0-3,9-6 6,-6 0-8,0 0 3,2 2-2,-5-2-1,6-4-5,-6 1 8,3-1-5,-1-1 8,1 0-9,0-4 4,0-1-5,0-2-4,-1 4-12,1-8 11,0 5-5,0 2-3,0-4 11,2-2-2,-2 1-8,0 1 9,2-2-7,4-2-7,-3 0 0,2-1 2,0 1 2,6-12-18,0 2-5,-2 3-1,-1 5-22,6-8-9,-5 6-84,8-10-183,-3 1 55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customXml" Target="../ink/ink69.xml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61.emf"/><Relationship Id="rId3" Type="http://schemas.openxmlformats.org/officeDocument/2006/relationships/image" Target="../media/image15.png"/><Relationship Id="rId7" Type="http://schemas.openxmlformats.org/officeDocument/2006/relationships/image" Target="../media/image58.emf"/><Relationship Id="rId12" Type="http://schemas.openxmlformats.org/officeDocument/2006/relationships/customXml" Target="../ink/ink74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60.emf"/><Relationship Id="rId5" Type="http://schemas.openxmlformats.org/officeDocument/2006/relationships/image" Target="../media/image180.png"/><Relationship Id="rId15" Type="http://schemas.openxmlformats.org/officeDocument/2006/relationships/image" Target="../media/image62.emf"/><Relationship Id="rId10" Type="http://schemas.openxmlformats.org/officeDocument/2006/relationships/customXml" Target="../ink/ink73.xml"/><Relationship Id="rId4" Type="http://schemas.openxmlformats.org/officeDocument/2006/relationships/image" Target="../media/image17.png"/><Relationship Id="rId9" Type="http://schemas.openxmlformats.org/officeDocument/2006/relationships/image" Target="../media/image59.emf"/><Relationship Id="rId14" Type="http://schemas.openxmlformats.org/officeDocument/2006/relationships/customXml" Target="../ink/ink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12" Type="http://schemas.openxmlformats.org/officeDocument/2006/relationships/customXml" Target="../ink/ink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6.emf"/><Relationship Id="rId1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0.png"/><Relationship Id="rId7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3.emf"/><Relationship Id="rId5" Type="http://schemas.openxmlformats.org/officeDocument/2006/relationships/image" Target="../media/image5.png"/><Relationship Id="rId10" Type="http://schemas.openxmlformats.org/officeDocument/2006/relationships/customXml" Target="../ink/ink12.xml"/><Relationship Id="rId4" Type="http://schemas.openxmlformats.org/officeDocument/2006/relationships/image" Target="../media/image40.png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png"/><Relationship Id="rId7" Type="http://schemas.openxmlformats.org/officeDocument/2006/relationships/customXml" Target="../ink/ink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customXml" Target="../ink/ink13.xml"/><Relationship Id="rId10" Type="http://schemas.openxmlformats.org/officeDocument/2006/relationships/image" Target="../media/image17.emf"/><Relationship Id="rId4" Type="http://schemas.openxmlformats.org/officeDocument/2006/relationships/image" Target="../media/image8.png"/><Relationship Id="rId9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20.xml"/><Relationship Id="rId18" Type="http://schemas.openxmlformats.org/officeDocument/2006/relationships/image" Target="../media/image25.emf"/><Relationship Id="rId3" Type="http://schemas.openxmlformats.org/officeDocument/2006/relationships/image" Target="../media/image11.png"/><Relationship Id="rId7" Type="http://schemas.openxmlformats.org/officeDocument/2006/relationships/customXml" Target="../ink/ink17.xml"/><Relationship Id="rId12" Type="http://schemas.openxmlformats.org/officeDocument/2006/relationships/image" Target="../media/image22.emf"/><Relationship Id="rId17" Type="http://schemas.openxmlformats.org/officeDocument/2006/relationships/customXml" Target="../ink/ink22.xml"/><Relationship Id="rId2" Type="http://schemas.openxmlformats.org/officeDocument/2006/relationships/image" Target="../media/image9.png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21.emf"/><Relationship Id="rId4" Type="http://schemas.openxmlformats.org/officeDocument/2006/relationships/image" Target="../media/image101.png"/><Relationship Id="rId9" Type="http://schemas.openxmlformats.org/officeDocument/2006/relationships/customXml" Target="../ink/ink18.xml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160.emf"/><Relationship Id="rId26" Type="http://schemas.openxmlformats.org/officeDocument/2006/relationships/image" Target="../media/image200.emf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240.emf"/><Relationship Id="rId42" Type="http://schemas.openxmlformats.org/officeDocument/2006/relationships/image" Target="../media/image28.emf"/><Relationship Id="rId47" Type="http://schemas.openxmlformats.org/officeDocument/2006/relationships/customXml" Target="../ink/ink44.xml"/><Relationship Id="rId50" Type="http://schemas.openxmlformats.org/officeDocument/2006/relationships/image" Target="../media/image32.emf"/><Relationship Id="rId55" Type="http://schemas.openxmlformats.org/officeDocument/2006/relationships/customXml" Target="../ink/ink48.xml"/><Relationship Id="rId63" Type="http://schemas.openxmlformats.org/officeDocument/2006/relationships/customXml" Target="../ink/ink52.xml"/><Relationship Id="rId68" Type="http://schemas.openxmlformats.org/officeDocument/2006/relationships/image" Target="../media/image41.emf"/><Relationship Id="rId76" Type="http://schemas.openxmlformats.org/officeDocument/2006/relationships/image" Target="../media/image45.emf"/><Relationship Id="rId84" Type="http://schemas.openxmlformats.org/officeDocument/2006/relationships/image" Target="../media/image49.emf"/><Relationship Id="rId89" Type="http://schemas.openxmlformats.org/officeDocument/2006/relationships/customXml" Target="../ink/ink65.xml"/><Relationship Id="rId7" Type="http://schemas.openxmlformats.org/officeDocument/2006/relationships/customXml" Target="../ink/ink24.xml"/><Relationship Id="rId71" Type="http://schemas.openxmlformats.org/officeDocument/2006/relationships/customXml" Target="../ink/ink56.xml"/><Relationship Id="rId92" Type="http://schemas.openxmlformats.org/officeDocument/2006/relationships/image" Target="../media/image53.emf"/><Relationship Id="rId16" Type="http://schemas.openxmlformats.org/officeDocument/2006/relationships/image" Target="../media/image150.emf"/><Relationship Id="rId29" Type="http://schemas.openxmlformats.org/officeDocument/2006/relationships/customXml" Target="../ink/ink35.xml"/><Relationship Id="rId11" Type="http://schemas.openxmlformats.org/officeDocument/2006/relationships/customXml" Target="../ink/ink26.xml"/><Relationship Id="rId24" Type="http://schemas.openxmlformats.org/officeDocument/2006/relationships/image" Target="../media/image190.emf"/><Relationship Id="rId32" Type="http://schemas.openxmlformats.org/officeDocument/2006/relationships/image" Target="../media/image230.emf"/><Relationship Id="rId37" Type="http://schemas.openxmlformats.org/officeDocument/2006/relationships/customXml" Target="../ink/ink39.xml"/><Relationship Id="rId40" Type="http://schemas.openxmlformats.org/officeDocument/2006/relationships/image" Target="../media/image27.emf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8" Type="http://schemas.openxmlformats.org/officeDocument/2006/relationships/image" Target="../media/image36.emf"/><Relationship Id="rId66" Type="http://schemas.openxmlformats.org/officeDocument/2006/relationships/image" Target="../media/image40.emf"/><Relationship Id="rId74" Type="http://schemas.openxmlformats.org/officeDocument/2006/relationships/image" Target="../media/image44.emf"/><Relationship Id="rId79" Type="http://schemas.openxmlformats.org/officeDocument/2006/relationships/customXml" Target="../ink/ink60.xml"/><Relationship Id="rId87" Type="http://schemas.openxmlformats.org/officeDocument/2006/relationships/customXml" Target="../ink/ink64.xml"/><Relationship Id="rId5" Type="http://schemas.openxmlformats.org/officeDocument/2006/relationships/customXml" Target="../ink/ink23.xml"/><Relationship Id="rId61" Type="http://schemas.openxmlformats.org/officeDocument/2006/relationships/customXml" Target="../ink/ink51.xml"/><Relationship Id="rId82" Type="http://schemas.openxmlformats.org/officeDocument/2006/relationships/image" Target="../media/image48.emf"/><Relationship Id="rId90" Type="http://schemas.openxmlformats.org/officeDocument/2006/relationships/image" Target="../media/image52.emf"/><Relationship Id="rId19" Type="http://schemas.openxmlformats.org/officeDocument/2006/relationships/customXml" Target="../ink/ink30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Relationship Id="rId27" Type="http://schemas.openxmlformats.org/officeDocument/2006/relationships/customXml" Target="../ink/ink34.xml"/><Relationship Id="rId30" Type="http://schemas.openxmlformats.org/officeDocument/2006/relationships/image" Target="../media/image220.emf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31.emf"/><Relationship Id="rId56" Type="http://schemas.openxmlformats.org/officeDocument/2006/relationships/image" Target="../media/image35.emf"/><Relationship Id="rId64" Type="http://schemas.openxmlformats.org/officeDocument/2006/relationships/image" Target="../media/image39.emf"/><Relationship Id="rId69" Type="http://schemas.openxmlformats.org/officeDocument/2006/relationships/customXml" Target="../ink/ink55.xml"/><Relationship Id="rId77" Type="http://schemas.openxmlformats.org/officeDocument/2006/relationships/customXml" Target="../ink/ink59.xml"/><Relationship Id="rId8" Type="http://schemas.openxmlformats.org/officeDocument/2006/relationships/image" Target="../media/image110.emf"/><Relationship Id="rId51" Type="http://schemas.openxmlformats.org/officeDocument/2006/relationships/customXml" Target="../ink/ink46.xml"/><Relationship Id="rId72" Type="http://schemas.openxmlformats.org/officeDocument/2006/relationships/image" Target="../media/image43.emf"/><Relationship Id="rId80" Type="http://schemas.openxmlformats.org/officeDocument/2006/relationships/image" Target="../media/image47.emf"/><Relationship Id="rId85" Type="http://schemas.openxmlformats.org/officeDocument/2006/relationships/customXml" Target="../ink/ink63.xml"/><Relationship Id="rId93" Type="http://schemas.openxmlformats.org/officeDocument/2006/relationships/customXml" Target="../ink/ink67.xml"/><Relationship Id="rId3" Type="http://schemas.openxmlformats.org/officeDocument/2006/relationships/image" Target="../media/image16.png"/><Relationship Id="rId12" Type="http://schemas.openxmlformats.org/officeDocument/2006/relationships/image" Target="../media/image130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26.emf"/><Relationship Id="rId46" Type="http://schemas.openxmlformats.org/officeDocument/2006/relationships/image" Target="../media/image30.emf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170.emf"/><Relationship Id="rId41" Type="http://schemas.openxmlformats.org/officeDocument/2006/relationships/customXml" Target="../ink/ink41.xml"/><Relationship Id="rId54" Type="http://schemas.openxmlformats.org/officeDocument/2006/relationships/image" Target="../media/image34.emf"/><Relationship Id="rId62" Type="http://schemas.openxmlformats.org/officeDocument/2006/relationships/image" Target="../media/image38.emf"/><Relationship Id="rId70" Type="http://schemas.openxmlformats.org/officeDocument/2006/relationships/image" Target="../media/image42.emf"/><Relationship Id="rId75" Type="http://schemas.openxmlformats.org/officeDocument/2006/relationships/customXml" Target="../ink/ink58.xml"/><Relationship Id="rId83" Type="http://schemas.openxmlformats.org/officeDocument/2006/relationships/customXml" Target="../ink/ink62.xml"/><Relationship Id="rId88" Type="http://schemas.openxmlformats.org/officeDocument/2006/relationships/image" Target="../media/image51.emf"/><Relationship Id="rId91" Type="http://schemas.openxmlformats.org/officeDocument/2006/relationships/customXml" Target="../ink/ink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210.emf"/><Relationship Id="rId36" Type="http://schemas.openxmlformats.org/officeDocument/2006/relationships/image" Target="../media/image250.emf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120.emf"/><Relationship Id="rId31" Type="http://schemas.openxmlformats.org/officeDocument/2006/relationships/customXml" Target="../ink/ink36.xml"/><Relationship Id="rId44" Type="http://schemas.openxmlformats.org/officeDocument/2006/relationships/image" Target="../media/image29.emf"/><Relationship Id="rId52" Type="http://schemas.openxmlformats.org/officeDocument/2006/relationships/image" Target="../media/image33.emf"/><Relationship Id="rId60" Type="http://schemas.openxmlformats.org/officeDocument/2006/relationships/image" Target="../media/image37.emf"/><Relationship Id="rId65" Type="http://schemas.openxmlformats.org/officeDocument/2006/relationships/customXml" Target="../ink/ink53.xml"/><Relationship Id="rId73" Type="http://schemas.openxmlformats.org/officeDocument/2006/relationships/customXml" Target="../ink/ink57.xml"/><Relationship Id="rId78" Type="http://schemas.openxmlformats.org/officeDocument/2006/relationships/image" Target="../media/image46.emf"/><Relationship Id="rId81" Type="http://schemas.openxmlformats.org/officeDocument/2006/relationships/customXml" Target="../ink/ink61.xml"/><Relationship Id="rId86" Type="http://schemas.openxmlformats.org/officeDocument/2006/relationships/image" Target="../media/image50.emf"/><Relationship Id="rId94" Type="http://schemas.openxmlformats.org/officeDocument/2006/relationships/image" Target="../media/image54.emf"/><Relationship Id="rId4" Type="http://schemas.openxmlformats.org/officeDocument/2006/relationships/image" Target="../media/image100.png"/><Relationship Id="rId9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43116"/>
              </p:ext>
            </p:extLst>
          </p:nvPr>
        </p:nvGraphicFramePr>
        <p:xfrm>
          <a:off x="10288" y="0"/>
          <a:ext cx="9144000" cy="7097424"/>
        </p:xfrm>
        <a:graphic>
          <a:graphicData uri="http://schemas.openxmlformats.org/drawingml/2006/table">
            <a:tbl>
              <a:tblPr firstRow="1" firstCol="1" bandRow="1"/>
              <a:tblGrid>
                <a:gridCol w="2185448"/>
                <a:gridCol w="6958552"/>
              </a:tblGrid>
              <a:tr h="412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Пән/Сынып: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сынып Алгебра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784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 аптаның нешінші сабағы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сабақ  4</a:t>
                      </a:r>
                      <a:r>
                        <a:rPr lang="kk-KZ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6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Тарау немесе бөлім атауы: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Теңсіздіктер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55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тақырыбы: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Квадрат</a:t>
                      </a:r>
                      <a:r>
                        <a:rPr lang="kk-KZ" sz="2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теңсіздікті квадраттық функцияның графигі арқылы шығару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319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мақсаты: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Квадрат теңсіздіктерді 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k-KZ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шешу</a:t>
                      </a:r>
                      <a:endParaRPr kumimoji="0" lang="ru-RU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95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теңсіздіктерді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квадраттық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функцияның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графигі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шешу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алгоритмін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қолданады</a:t>
                      </a:r>
                      <a:endParaRPr kumimoji="0" lang="ru-RU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8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494984"/>
                <a:ext cx="8784976" cy="628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Оқулықтан: №18.11</a:t>
                </a:r>
              </a:p>
              <a:p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kk-KZ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функциясының графигін салыңыздар:</m:t>
                    </m:r>
                  </m:oMath>
                </a14:m>
                <a:endParaRPr lang="kk-KZ" sz="2000" b="0" dirty="0" smtClean="0">
                  <a:solidFill>
                    <a:srgbClr val="00206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kk-KZ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12</m:t>
                    </m:r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Графикті қолданып,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kk-KZ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теңсіздігі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орындалатыңдай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Ох </a:t>
                </a:r>
                <a:r>
                  <a:rPr lang="ru-RU" sz="20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осіндегі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сан </a:t>
                </a:r>
                <a:r>
                  <a:rPr lang="ru-RU" sz="20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аралығын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0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көрсетіңдер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</a:t>
                </a:r>
                <a:r>
                  <a:rPr lang="kk-KZ" sz="2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endParaRPr lang="kk-KZ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Шешуі: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0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12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kk-KZ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ru-RU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kk-KZ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0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kk-KZ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kk-KZ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kk-KZ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20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kk-KZ" sz="20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х</a:t>
                </a:r>
                <a:endParaRPr lang="kk-KZ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  <m:r>
                      <a:rPr lang="kk-KZ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  <m:r>
                      <a:rPr lang="kk-KZ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              </m:t>
                    </m:r>
                  </m:oMath>
                </a14:m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</a:t>
                </a:r>
                <a:endParaRPr lang="kk-KZ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                                                                                               </a:t>
                </a:r>
                <a:endParaRPr lang="kk-KZ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kk-KZ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𝟏𝟐</m:t>
                    </m:r>
                  </m:oMath>
                </a14:m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lang="kk-KZ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Жауабы: (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−∞;−</m:t>
                    </m:r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)∪(</m:t>
                    </m:r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 +∞)</m:t>
                    </m:r>
                  </m:oMath>
                </a14:m>
                <a:endParaRPr lang="kk-KZ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4984"/>
                <a:ext cx="8784976" cy="6282617"/>
              </a:xfrm>
              <a:prstGeom prst="rect">
                <a:avLst/>
              </a:prstGeom>
              <a:blipFill rotWithShape="1">
                <a:blip r:embed="rId2"/>
                <a:stretch>
                  <a:fillRect l="-1388" t="-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3731308" y="3429000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016712" y="2204864"/>
            <a:ext cx="0" cy="3024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940152" y="4821136"/>
            <a:ext cx="1440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5004048" y="2602626"/>
            <a:ext cx="2016224" cy="2228811"/>
          </a:xfrm>
          <a:custGeom>
            <a:avLst/>
            <a:gdLst>
              <a:gd name="connsiteX0" fmla="*/ 0 w 934809"/>
              <a:gd name="connsiteY0" fmla="*/ 142875 h 1779670"/>
              <a:gd name="connsiteX1" fmla="*/ 466344 w 934809"/>
              <a:gd name="connsiteY1" fmla="*/ 1779651 h 1779670"/>
              <a:gd name="connsiteX2" fmla="*/ 896112 w 934809"/>
              <a:gd name="connsiteY2" fmla="*/ 115443 h 1779670"/>
              <a:gd name="connsiteX3" fmla="*/ 914400 w 934809"/>
              <a:gd name="connsiteY3" fmla="*/ 142875 h 1779670"/>
              <a:gd name="connsiteX4" fmla="*/ 896112 w 934809"/>
              <a:gd name="connsiteY4" fmla="*/ 142875 h 1779670"/>
              <a:gd name="connsiteX5" fmla="*/ 896112 w 934809"/>
              <a:gd name="connsiteY5" fmla="*/ 142875 h 1779670"/>
              <a:gd name="connsiteX6" fmla="*/ 905256 w 934809"/>
              <a:gd name="connsiteY6" fmla="*/ 97155 h 17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809" h="1779670">
                <a:moveTo>
                  <a:pt x="0" y="142875"/>
                </a:moveTo>
                <a:cubicBezTo>
                  <a:pt x="158496" y="963549"/>
                  <a:pt x="316992" y="1784223"/>
                  <a:pt x="466344" y="1779651"/>
                </a:cubicBezTo>
                <a:cubicBezTo>
                  <a:pt x="615696" y="1775079"/>
                  <a:pt x="821436" y="388239"/>
                  <a:pt x="896112" y="115443"/>
                </a:cubicBezTo>
                <a:cubicBezTo>
                  <a:pt x="970788" y="-157353"/>
                  <a:pt x="914400" y="138303"/>
                  <a:pt x="914400" y="142875"/>
                </a:cubicBezTo>
                <a:cubicBezTo>
                  <a:pt x="914400" y="147447"/>
                  <a:pt x="896112" y="142875"/>
                  <a:pt x="896112" y="142875"/>
                </a:cubicBezTo>
                <a:lnTo>
                  <a:pt x="896112" y="142875"/>
                </a:lnTo>
                <a:lnTo>
                  <a:pt x="905256" y="97155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Рукописные данные 50"/>
              <p14:cNvContentPartPr/>
              <p14:nvPr/>
            </p14:nvContentPartPr>
            <p14:xfrm>
              <a:off x="4126225" y="2745217"/>
              <a:ext cx="296640" cy="318240"/>
            </p14:xfrm>
          </p:contentPart>
        </mc:Choice>
        <mc:Fallback xmlns="">
          <p:pic>
            <p:nvPicPr>
              <p:cNvPr id="51" name="Рукописные данные 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385" y="2739457"/>
                <a:ext cx="3117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" name="Рукописные данные 55"/>
              <p14:cNvContentPartPr/>
              <p14:nvPr/>
            </p14:nvContentPartPr>
            <p14:xfrm>
              <a:off x="5998945" y="4811977"/>
              <a:ext cx="27720" cy="24120"/>
            </p14:xfrm>
          </p:contentPart>
        </mc:Choice>
        <mc:Fallback xmlns="">
          <p:pic>
            <p:nvPicPr>
              <p:cNvPr id="56" name="Рукописные данные 5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3185" y="4806217"/>
                <a:ext cx="38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" name="Рукописные данные 57"/>
              <p14:cNvContentPartPr/>
              <p14:nvPr/>
            </p14:nvContentPartPr>
            <p14:xfrm>
              <a:off x="287545" y="2297737"/>
              <a:ext cx="8625600" cy="1531080"/>
            </p14:xfrm>
          </p:contentPart>
        </mc:Choice>
        <mc:Fallback xmlns="">
          <p:pic>
            <p:nvPicPr>
              <p:cNvPr id="58" name="Рукописные данные 5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065" y="2292697"/>
                <a:ext cx="8637120" cy="15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37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561167"/>
                <a:ext cx="7128792" cy="281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Жеке жұмыс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kk-KZ" sz="2400" b="1" i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ru-RU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kk-KZ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r>
                      <a:rPr lang="kk-KZ" sz="2400" b="1" i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х −</m:t>
                    </m:r>
                    <m:f>
                      <m:fPr>
                        <m:ctrlPr>
                          <a:rPr lang="kk-KZ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kk-KZ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kk-KZ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kk-KZ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4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теңсіздігін шешіңдер.</m:t>
                    </m:r>
                  </m:oMath>
                </a14:m>
                <a:endParaRPr lang="kk-KZ" sz="2400" b="1" dirty="0" smtClean="0">
                  <a:solidFill>
                    <a:srgbClr val="00206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kk-KZ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kk-KZ" sz="2400" b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х </a:t>
                </a:r>
                <a14:m>
                  <m:oMath xmlns:m="http://schemas.openxmlformats.org/officeDocument/2006/math">
                    <m:r>
                      <a:rPr lang="kk-KZ" sz="2400" b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kk-KZ" sz="2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kk-KZ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kk-KZ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4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kk-KZ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1167"/>
                <a:ext cx="7128792" cy="2810513"/>
              </a:xfrm>
              <a:prstGeom prst="rect">
                <a:avLst/>
              </a:prstGeom>
              <a:blipFill rotWithShape="1">
                <a:blip r:embed="rId2"/>
                <a:stretch>
                  <a:fillRect l="-257" t="-1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V="1">
            <a:off x="3851920" y="3411548"/>
            <a:ext cx="5040560" cy="34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940152" y="1340768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 rot="10800000">
            <a:off x="4427983" y="2217674"/>
            <a:ext cx="2808312" cy="2147429"/>
          </a:xfrm>
          <a:custGeom>
            <a:avLst/>
            <a:gdLst>
              <a:gd name="connsiteX0" fmla="*/ 0 w 735066"/>
              <a:gd name="connsiteY0" fmla="*/ 1636808 h 1691317"/>
              <a:gd name="connsiteX1" fmla="*/ 356616 w 735066"/>
              <a:gd name="connsiteY1" fmla="*/ 32 h 1691317"/>
              <a:gd name="connsiteX2" fmla="*/ 713232 w 735066"/>
              <a:gd name="connsiteY2" fmla="*/ 1591088 h 1691317"/>
              <a:gd name="connsiteX3" fmla="*/ 694944 w 735066"/>
              <a:gd name="connsiteY3" fmla="*/ 1527080 h 1691317"/>
              <a:gd name="connsiteX4" fmla="*/ 685800 w 735066"/>
              <a:gd name="connsiteY4" fmla="*/ 1536224 h 1691317"/>
              <a:gd name="connsiteX5" fmla="*/ 685800 w 735066"/>
              <a:gd name="connsiteY5" fmla="*/ 1517936 h 1691317"/>
              <a:gd name="connsiteX6" fmla="*/ 713232 w 735066"/>
              <a:gd name="connsiteY6" fmla="*/ 1600232 h 169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066" h="1691317">
                <a:moveTo>
                  <a:pt x="0" y="1636808"/>
                </a:moveTo>
                <a:cubicBezTo>
                  <a:pt x="118872" y="822230"/>
                  <a:pt x="237744" y="7652"/>
                  <a:pt x="356616" y="32"/>
                </a:cubicBezTo>
                <a:cubicBezTo>
                  <a:pt x="475488" y="-7588"/>
                  <a:pt x="656844" y="1336580"/>
                  <a:pt x="713232" y="1591088"/>
                </a:cubicBezTo>
                <a:cubicBezTo>
                  <a:pt x="769620" y="1845596"/>
                  <a:pt x="699516" y="1536224"/>
                  <a:pt x="694944" y="1527080"/>
                </a:cubicBezTo>
                <a:cubicBezTo>
                  <a:pt x="690372" y="1517936"/>
                  <a:pt x="687324" y="1537748"/>
                  <a:pt x="685800" y="1536224"/>
                </a:cubicBezTo>
                <a:cubicBezTo>
                  <a:pt x="684276" y="1534700"/>
                  <a:pt x="681228" y="1507268"/>
                  <a:pt x="685800" y="1517936"/>
                </a:cubicBezTo>
                <a:cubicBezTo>
                  <a:pt x="690372" y="1528604"/>
                  <a:pt x="701802" y="1564418"/>
                  <a:pt x="713232" y="160023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16016" y="3530080"/>
                <a:ext cx="587019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kk-KZ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30080"/>
                <a:ext cx="587019" cy="616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60232" y="3469006"/>
                <a:ext cx="1877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469006"/>
                <a:ext cx="18771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592398" y="34690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18" y="12687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9525" y="3394096"/>
            <a:ext cx="69269" cy="7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6686933" y="3385875"/>
            <a:ext cx="6715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63688" y="4797152"/>
                <a:ext cx="3279039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Жауабы: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kk-KZ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k-KZ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kk-KZ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797152"/>
                <a:ext cx="3279039" cy="825739"/>
              </a:xfrm>
              <a:prstGeom prst="rect">
                <a:avLst/>
              </a:prstGeom>
              <a:blipFill rotWithShape="1">
                <a:blip r:embed="rId5"/>
                <a:stretch>
                  <a:fillRect l="-464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е данные 4"/>
              <p14:cNvContentPartPr/>
              <p14:nvPr/>
            </p14:nvContentPartPr>
            <p14:xfrm>
              <a:off x="281785" y="918937"/>
              <a:ext cx="464400" cy="14508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385" y="912097"/>
                <a:ext cx="476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Рукописные данные 7"/>
              <p14:cNvContentPartPr/>
              <p14:nvPr/>
            </p14:nvContentPartPr>
            <p14:xfrm>
              <a:off x="350545" y="762697"/>
              <a:ext cx="348120" cy="20052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905" y="755137"/>
                <a:ext cx="3618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Рукописные данные 17"/>
              <p14:cNvContentPartPr/>
              <p14:nvPr/>
            </p14:nvContentPartPr>
            <p14:xfrm>
              <a:off x="1297705" y="625537"/>
              <a:ext cx="1768320" cy="502200"/>
            </p14:xfrm>
          </p:contentPart>
        </mc:Choice>
        <mc:Fallback xmlns="">
          <p:pic>
            <p:nvPicPr>
              <p:cNvPr id="18" name="Рукописные данные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0505" y="618697"/>
                <a:ext cx="17856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Рукописные данные 33"/>
              <p14:cNvContentPartPr/>
              <p14:nvPr/>
            </p14:nvContentPartPr>
            <p14:xfrm>
              <a:off x="5052505" y="3468097"/>
              <a:ext cx="945000" cy="377280"/>
            </p14:xfrm>
          </p:contentPart>
        </mc:Choice>
        <mc:Fallback xmlns="">
          <p:pic>
            <p:nvPicPr>
              <p:cNvPr id="34" name="Рукописные данные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7825" y="3461257"/>
                <a:ext cx="9565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Рукописные данные 34"/>
              <p14:cNvContentPartPr/>
              <p14:nvPr/>
            </p14:nvContentPartPr>
            <p14:xfrm>
              <a:off x="5171305" y="3470977"/>
              <a:ext cx="1488960" cy="126720"/>
            </p14:xfrm>
          </p:contentPart>
        </mc:Choice>
        <mc:Fallback xmlns="">
          <p:pic>
            <p:nvPicPr>
              <p:cNvPr id="35" name="Рукописные данные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6985" y="3466657"/>
                <a:ext cx="1500120" cy="1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0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496" y="612845"/>
                <a:ext cx="8928992" cy="5732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Бір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айнымалысы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бар </a:t>
                </a:r>
                <a:r>
                  <a:rPr lang="ru-RU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екінші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дәрежелі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теңсіздікті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шешу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алгоритмі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Теңсіздікті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bx+c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&gt;0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bx+c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&lt;0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түріне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келтіру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y=a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bx+c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функциясын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қарастырамыз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3. Парабола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тармақтарының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бағытын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анықтау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Параболаның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ох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осін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қиятын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нүктелерін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анықтау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bx+c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=0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теңдеуін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шешіп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және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табамыз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bx+c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схемалық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графигін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саламыз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6.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y&gt;0 (y&lt;0)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болатындай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параболаның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бөлігін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көрсетеміз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7. Абсцисса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осінен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y&gt;0 (y&lt;0)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болатындай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х-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тің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мәнін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көрсетеміз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8.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Аралықпен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жауабын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жазу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12845"/>
                <a:ext cx="8928992" cy="5732851"/>
              </a:xfrm>
              <a:prstGeom prst="rect">
                <a:avLst/>
              </a:prstGeom>
              <a:blipFill rotWithShape="1">
                <a:blip r:embed="rId2"/>
                <a:stretch>
                  <a:fillRect l="-1433" t="-1064" b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9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148" y="2222661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Толықтыр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-2х²-0,5х-10,5≤0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теңсіздігінің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графиктік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шешіміндегі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парабола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тармақтары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...............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бағытталады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524" y="397698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4.Сөйлемді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құра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1.тармақтары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D&gt;0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парабола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a&gt;0 7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10.бағытталады</a:t>
            </a:r>
            <a:endParaRPr lang="ru-RU" sz="2400" b="1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588" y="1484784"/>
            <a:ext cx="8520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1.Квадраттық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функцияның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графигі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е данные 7"/>
              <p14:cNvContentPartPr/>
              <p14:nvPr/>
            </p14:nvContentPartPr>
            <p14:xfrm>
              <a:off x="5559385" y="1028017"/>
              <a:ext cx="1749240" cy="67572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3265" y="1019017"/>
                <a:ext cx="176076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Рукописные данные 15"/>
              <p14:cNvContentPartPr/>
              <p14:nvPr/>
            </p14:nvContentPartPr>
            <p14:xfrm>
              <a:off x="389425" y="3154177"/>
              <a:ext cx="1398600" cy="236520"/>
            </p14:xfrm>
          </p:contentPart>
        </mc:Choice>
        <mc:Fallback xmlns="">
          <p:pic>
            <p:nvPicPr>
              <p:cNvPr id="16" name="Рукописные данные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05" y="3146257"/>
                <a:ext cx="1409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Рукописные данные 18"/>
              <p14:cNvContentPartPr/>
              <p14:nvPr/>
            </p14:nvContentPartPr>
            <p14:xfrm>
              <a:off x="708745" y="5141377"/>
              <a:ext cx="7721640" cy="1468800"/>
            </p14:xfrm>
          </p:contentPart>
        </mc:Choice>
        <mc:Fallback xmlns="">
          <p:pic>
            <p:nvPicPr>
              <p:cNvPr id="19" name="Рукописные данные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625" y="5135257"/>
                <a:ext cx="7733160" cy="14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2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209819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a&gt;0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D&gt;0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арабола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1.тармақтары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оғары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10.бағытталады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2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404664"/>
                <a:ext cx="84969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Тапсырма:</a:t>
                </a:r>
              </a:p>
              <a:p>
                <a:pPr algn="ctr"/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Берілген кестенің бос ұяшықтарын орнына парабола</a:t>
                </a:r>
              </a:p>
              <a:p>
                <a:pPr algn="ctr"/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тармақтарының бағытын анықтап   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↓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немесе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белгісін қойып, толтырыңыздар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49694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148" t="-3509"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355537"/>
                  </p:ext>
                </p:extLst>
              </p:nvPr>
            </p:nvGraphicFramePr>
            <p:xfrm>
              <a:off x="179512" y="2564904"/>
              <a:ext cx="8712968" cy="101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2328"/>
                    <a:gridCol w="1565920"/>
                    <a:gridCol w="2259124"/>
                    <a:gridCol w="19355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dirty="0" smtClean="0"/>
                            <a:t>Парабола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dirty="0" smtClean="0"/>
                            <a:t>У</a:t>
                          </a:r>
                          <a:r>
                            <a:rPr lang="en-US" dirty="0" smtClean="0"/>
                            <a:t>= 1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 </a:t>
                          </a:r>
                          <a:r>
                            <a:rPr kumimoji="0" lang="kk-KZ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У</a:t>
                          </a:r>
                          <a:r>
                            <a:rPr lang="en-US" baseline="0" dirty="0" smtClean="0"/>
                            <a:t>= 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+</a:t>
                          </a:r>
                          <a:r>
                            <a:rPr lang="kk-KZ" dirty="0" smtClean="0"/>
                            <a:t> </a:t>
                          </a:r>
                          <a:r>
                            <a:rPr lang="en-US" dirty="0" smtClean="0"/>
                            <a:t>3x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У</a:t>
                          </a: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+</a:t>
                          </a:r>
                          <a:r>
                            <a:rPr kumimoji="0" lang="kk-KZ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kumimoji="0" lang="ru-RU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kk-KZ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Парабола тармақтарының бағыты</a:t>
                          </a:r>
                          <a:endParaRPr lang="ru-RU" b="1" i="0" dirty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355537"/>
                  </p:ext>
                </p:extLst>
              </p:nvPr>
            </p:nvGraphicFramePr>
            <p:xfrm>
              <a:off x="179512" y="2564904"/>
              <a:ext cx="8712968" cy="101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2328"/>
                    <a:gridCol w="1565920"/>
                    <a:gridCol w="2259124"/>
                    <a:gridCol w="1935596"/>
                  </a:tblGrid>
                  <a:tr h="371920">
                    <a:tc>
                      <a:txBody>
                        <a:bodyPr/>
                        <a:lstStyle/>
                        <a:p>
                          <a:r>
                            <a:rPr lang="kk-KZ" dirty="0" smtClean="0"/>
                            <a:t>Парабола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8716" t="-8197" r="-267704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41" t="-8197" r="-8594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9686" t="-8197" b="-19836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kk-KZ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Парабола тармақтарының бағыты</a:t>
                          </a:r>
                          <a:endParaRPr lang="ru-RU" b="1" i="0" dirty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е данные 6"/>
              <p14:cNvContentPartPr/>
              <p14:nvPr/>
            </p14:nvContentPartPr>
            <p14:xfrm>
              <a:off x="4207585" y="2618497"/>
              <a:ext cx="2702880" cy="29016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0745" y="2610217"/>
                <a:ext cx="27147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е данные 14"/>
              <p14:cNvContentPartPr/>
              <p14:nvPr/>
            </p14:nvContentPartPr>
            <p14:xfrm>
              <a:off x="3759025" y="3040417"/>
              <a:ext cx="184320" cy="571320"/>
            </p14:xfrm>
          </p:contentPart>
        </mc:Choice>
        <mc:Fallback xmlns="">
          <p:pic>
            <p:nvPicPr>
              <p:cNvPr id="15" name="Рукописные данные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2545" y="3034297"/>
                <a:ext cx="19584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Рукописные данные 22"/>
              <p14:cNvContentPartPr/>
              <p14:nvPr/>
            </p14:nvContentPartPr>
            <p14:xfrm>
              <a:off x="8518225" y="2883457"/>
              <a:ext cx="545400" cy="254160"/>
            </p14:xfrm>
          </p:contentPart>
        </mc:Choice>
        <mc:Fallback xmlns="">
          <p:pic>
            <p:nvPicPr>
              <p:cNvPr id="23" name="Рукописные данные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1025" y="2877697"/>
                <a:ext cx="5572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Рукописные данные 23"/>
              <p14:cNvContentPartPr/>
              <p14:nvPr/>
            </p14:nvContentPartPr>
            <p14:xfrm>
              <a:off x="5816785" y="3108457"/>
              <a:ext cx="168120" cy="175680"/>
            </p14:xfrm>
          </p:contentPart>
        </mc:Choice>
        <mc:Fallback xmlns="">
          <p:pic>
            <p:nvPicPr>
              <p:cNvPr id="24" name="Рукописные данные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8865" y="3101977"/>
                <a:ext cx="181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Рукописные данные 24"/>
              <p14:cNvContentPartPr/>
              <p14:nvPr/>
            </p14:nvContentPartPr>
            <p14:xfrm>
              <a:off x="5839105" y="3120697"/>
              <a:ext cx="47520" cy="404640"/>
            </p14:xfrm>
          </p:contentPart>
        </mc:Choice>
        <mc:Fallback xmlns="">
          <p:pic>
            <p:nvPicPr>
              <p:cNvPr id="25" name="Рукописные данные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31905" y="3113497"/>
                <a:ext cx="604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Рукописные данные 28"/>
              <p14:cNvContentPartPr/>
              <p14:nvPr/>
            </p14:nvContentPartPr>
            <p14:xfrm>
              <a:off x="7663585" y="3130417"/>
              <a:ext cx="220320" cy="514080"/>
            </p14:xfrm>
          </p:contentPart>
        </mc:Choice>
        <mc:Fallback xmlns="">
          <p:pic>
            <p:nvPicPr>
              <p:cNvPr id="29" name="Рукописные данные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56745" y="3122857"/>
                <a:ext cx="23220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57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09" y="476672"/>
            <a:ext cx="479070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764704"/>
                <a:ext cx="2707216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k-KZ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kk-KZ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kk-KZ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kk-KZ" sz="3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х ≥</m:t>
                      </m:r>
                      <m:r>
                        <a:rPr lang="kk-KZ" sz="3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2707216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152" y="5949280"/>
                <a:ext cx="6348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Жауабы: </a:t>
                </a:r>
                <a:r>
                  <a:rPr lang="kk-KZ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kk-KZ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∈(−∞;</m:t>
                    </m:r>
                    <m:d>
                      <m:dPr>
                        <m:begChr m:val=""/>
                        <m:endChr m:val="]"/>
                        <m:ctrlP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kk-KZ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; +∞)</m:t>
                        </m:r>
                      </m:e>
                    </m:d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2" y="5949280"/>
                <a:ext cx="634808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399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44008" y="324433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2726" y="3244334"/>
            <a:ext cx="25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8144" y="4149080"/>
                <a:ext cx="328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49080"/>
                <a:ext cx="328747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Рукописные данные 17"/>
              <p14:cNvContentPartPr/>
              <p14:nvPr/>
            </p14:nvContentPartPr>
            <p14:xfrm>
              <a:off x="256945" y="68977"/>
              <a:ext cx="3575520" cy="3554280"/>
            </p14:xfrm>
          </p:contentPart>
        </mc:Choice>
        <mc:Fallback xmlns="">
          <p:pic>
            <p:nvPicPr>
              <p:cNvPr id="18" name="Рукописные данные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945" y="61057"/>
                <a:ext cx="3594600" cy="35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14" name="Рукописные данные 3113"/>
              <p14:cNvContentPartPr/>
              <p14:nvPr/>
            </p14:nvContentPartPr>
            <p14:xfrm>
              <a:off x="4019305" y="3524257"/>
              <a:ext cx="4474800" cy="365400"/>
            </p14:xfrm>
          </p:contentPart>
        </mc:Choice>
        <mc:Fallback xmlns="">
          <p:pic>
            <p:nvPicPr>
              <p:cNvPr id="3114" name="Рукописные данные 31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1745" y="3513097"/>
                <a:ext cx="44935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16" name="Рукописные данные 3115"/>
              <p14:cNvContentPartPr/>
              <p14:nvPr/>
            </p14:nvContentPartPr>
            <p14:xfrm>
              <a:off x="390505" y="1272457"/>
              <a:ext cx="2618280" cy="39600"/>
            </p14:xfrm>
          </p:contentPart>
        </mc:Choice>
        <mc:Fallback xmlns="">
          <p:pic>
            <p:nvPicPr>
              <p:cNvPr id="3116" name="Рукописные данные 31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105" y="1266697"/>
                <a:ext cx="26301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5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1845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4128" y="728160"/>
                <a:ext cx="3171766" cy="14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800" dirty="0" smtClean="0"/>
                  <a:t>2</a:t>
                </a:r>
                <a:r>
                  <a:rPr lang="kk-KZ" dirty="0" smtClean="0"/>
                  <a:t>. 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Теңсіздікті </a:t>
                </a:r>
                <a:r>
                  <a:rPr lang="ru-RU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шеш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– 3х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kk-KZ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728160"/>
                <a:ext cx="3171766" cy="1421864"/>
              </a:xfrm>
              <a:prstGeom prst="rect">
                <a:avLst/>
              </a:prstGeom>
              <a:blipFill rotWithShape="1">
                <a:blip r:embed="rId3"/>
                <a:stretch>
                  <a:fillRect l="-4038" t="-4701" r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35696" y="5877272"/>
                <a:ext cx="70601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Жауабы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:(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−∞</m:t>
                    </m:r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ru-RU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kk-KZ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kk-KZ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 +∞)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77272"/>
                <a:ext cx="706019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27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е данные 5"/>
              <p14:cNvContentPartPr/>
              <p14:nvPr/>
            </p14:nvContentPartPr>
            <p14:xfrm>
              <a:off x="5730745" y="1643522"/>
              <a:ext cx="2862720" cy="279828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3545" y="1636322"/>
                <a:ext cx="2880000" cy="28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27" name="Рукописные данные 4126"/>
              <p14:cNvContentPartPr/>
              <p14:nvPr/>
            </p14:nvContentPartPr>
            <p14:xfrm>
              <a:off x="381505" y="3167402"/>
              <a:ext cx="3760920" cy="337680"/>
            </p14:xfrm>
          </p:contentPart>
        </mc:Choice>
        <mc:Fallback xmlns="">
          <p:pic>
            <p:nvPicPr>
              <p:cNvPr id="4127" name="Рукописные данные 41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305" y="3159122"/>
                <a:ext cx="3776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32" name="Рукописные данные 4131"/>
              <p14:cNvContentPartPr/>
              <p14:nvPr/>
            </p14:nvContentPartPr>
            <p14:xfrm>
              <a:off x="5949985" y="1631282"/>
              <a:ext cx="1877400" cy="101880"/>
            </p14:xfrm>
          </p:contentPart>
        </mc:Choice>
        <mc:Fallback xmlns="">
          <p:pic>
            <p:nvPicPr>
              <p:cNvPr id="4132" name="Рукописные данные 41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5665" y="1623722"/>
                <a:ext cx="188928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0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52"/>
            <a:ext cx="496855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404664"/>
                <a:ext cx="322197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+ 8х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kk-KZ" sz="32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kk-KZ" sz="32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3221972" cy="595932"/>
              </a:xfrm>
              <a:prstGeom prst="rect">
                <a:avLst/>
              </a:prstGeom>
              <a:blipFill rotWithShape="1">
                <a:blip r:embed="rId3"/>
                <a:stretch>
                  <a:fillRect t="-12245" b="-3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5229200"/>
                <a:ext cx="358963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Жауабы:</a:t>
                </a:r>
                <a:endPara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kk-KZ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−∞;</m:t>
                    </m:r>
                    <m:r>
                      <a:rPr lang="kk-KZ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]∪[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 +∞)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29200"/>
                <a:ext cx="3589637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4244" t="-7910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е данные 10"/>
              <p14:cNvContentPartPr/>
              <p14:nvPr/>
            </p14:nvContentPartPr>
            <p14:xfrm>
              <a:off x="97825" y="924337"/>
              <a:ext cx="3742920" cy="358704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45" y="916417"/>
                <a:ext cx="3756600" cy="36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37" name="Рукописные данные 3136"/>
              <p14:cNvContentPartPr/>
              <p14:nvPr/>
            </p14:nvContentPartPr>
            <p14:xfrm>
              <a:off x="1368985" y="4382497"/>
              <a:ext cx="1076400" cy="72000"/>
            </p14:xfrm>
          </p:contentPart>
        </mc:Choice>
        <mc:Fallback xmlns="">
          <p:pic>
            <p:nvPicPr>
              <p:cNvPr id="3137" name="Рукописные данные 31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4305" y="4373137"/>
                <a:ext cx="1090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38" name="Рукописные данные 3137"/>
              <p14:cNvContentPartPr/>
              <p14:nvPr/>
            </p14:nvContentPartPr>
            <p14:xfrm>
              <a:off x="1747705" y="3512737"/>
              <a:ext cx="3512160" cy="1231200"/>
            </p14:xfrm>
          </p:contentPart>
        </mc:Choice>
        <mc:Fallback xmlns="">
          <p:pic>
            <p:nvPicPr>
              <p:cNvPr id="3138" name="Рукописные данные 31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8705" y="3503017"/>
                <a:ext cx="352656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42" name="Рукописные данные 3141"/>
              <p14:cNvContentPartPr/>
              <p14:nvPr/>
            </p14:nvContentPartPr>
            <p14:xfrm>
              <a:off x="7007665" y="3211777"/>
              <a:ext cx="2031840" cy="404640"/>
            </p14:xfrm>
          </p:contentPart>
        </mc:Choice>
        <mc:Fallback xmlns="">
          <p:pic>
            <p:nvPicPr>
              <p:cNvPr id="3142" name="Рукописные данные 31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99025" y="3206017"/>
                <a:ext cx="20494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51" name="Рукописные данные 3150"/>
              <p14:cNvContentPartPr/>
              <p14:nvPr/>
            </p14:nvContentPartPr>
            <p14:xfrm>
              <a:off x="1288705" y="3705337"/>
              <a:ext cx="753840" cy="56880"/>
            </p14:xfrm>
          </p:contentPart>
        </mc:Choice>
        <mc:Fallback xmlns="">
          <p:pic>
            <p:nvPicPr>
              <p:cNvPr id="3151" name="Рукописные данные 315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3665" y="3696337"/>
                <a:ext cx="763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52" name="Рукописные данные 3151"/>
              <p14:cNvContentPartPr/>
              <p14:nvPr/>
            </p14:nvContentPartPr>
            <p14:xfrm>
              <a:off x="4179505" y="3269737"/>
              <a:ext cx="2766600" cy="238680"/>
            </p14:xfrm>
          </p:contentPart>
        </mc:Choice>
        <mc:Fallback xmlns="">
          <p:pic>
            <p:nvPicPr>
              <p:cNvPr id="3152" name="Рукописные данные 315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74465" y="3264337"/>
                <a:ext cx="27777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54" name="Рукописные данные 3153"/>
              <p14:cNvContentPartPr/>
              <p14:nvPr/>
            </p14:nvContentPartPr>
            <p14:xfrm>
              <a:off x="495985" y="889057"/>
              <a:ext cx="2913840" cy="91800"/>
            </p14:xfrm>
          </p:contentPart>
        </mc:Choice>
        <mc:Fallback xmlns="">
          <p:pic>
            <p:nvPicPr>
              <p:cNvPr id="3154" name="Рукописные данные 315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8425" y="881497"/>
                <a:ext cx="2928960" cy="1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31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04563"/>
              </p:ext>
            </p:extLst>
          </p:nvPr>
        </p:nvGraphicFramePr>
        <p:xfrm>
          <a:off x="162408" y="188640"/>
          <a:ext cx="8946096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1016"/>
                <a:gridCol w="1491016"/>
                <a:gridCol w="1491016"/>
                <a:gridCol w="1491016"/>
                <a:gridCol w="1491016"/>
                <a:gridCol w="1491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   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x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y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75493" y="1938696"/>
            <a:ext cx="1405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37537" y="1841616"/>
            <a:ext cx="1405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66170" y="2002576"/>
            <a:ext cx="1405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16016" y="2002576"/>
            <a:ext cx="1405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8184" y="2002576"/>
            <a:ext cx="1405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738170" y="2002576"/>
            <a:ext cx="1405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67544" y="836712"/>
            <a:ext cx="0" cy="177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483768" y="836712"/>
            <a:ext cx="0" cy="177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347864" y="949370"/>
            <a:ext cx="0" cy="177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860032" y="930584"/>
            <a:ext cx="0" cy="177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372200" y="881266"/>
            <a:ext cx="0" cy="177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84368" y="935928"/>
            <a:ext cx="0" cy="177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 flipH="1">
            <a:off x="1930732" y="1819752"/>
            <a:ext cx="94048" cy="1014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flipH="1">
            <a:off x="2688275" y="1800202"/>
            <a:ext cx="120985" cy="6758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0800000" flipV="1">
            <a:off x="2003991" y="1176389"/>
            <a:ext cx="771013" cy="1464362"/>
          </a:xfrm>
          <a:prstGeom prst="arc">
            <a:avLst>
              <a:gd name="adj1" fmla="val 9904845"/>
              <a:gd name="adj2" fmla="val 149897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145" name="Прямая соединительная линия 6144"/>
          <p:cNvCxnSpPr/>
          <p:nvPr/>
        </p:nvCxnSpPr>
        <p:spPr>
          <a:xfrm flipV="1">
            <a:off x="395536" y="1938414"/>
            <a:ext cx="569535" cy="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6151"/>
          <p:cNvSpPr txBox="1"/>
          <p:nvPr/>
        </p:nvSpPr>
        <p:spPr>
          <a:xfrm>
            <a:off x="221804" y="652046"/>
            <a:ext cx="30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Овал 6152"/>
          <p:cNvSpPr/>
          <p:nvPr/>
        </p:nvSpPr>
        <p:spPr>
          <a:xfrm flipV="1">
            <a:off x="1010789" y="1875406"/>
            <a:ext cx="45719" cy="9337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4" name="TextBox 6153"/>
          <p:cNvSpPr txBox="1"/>
          <p:nvPr/>
        </p:nvSpPr>
        <p:spPr>
          <a:xfrm>
            <a:off x="840389" y="192119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TextBox 6154"/>
              <p:cNvSpPr txBox="1"/>
              <p:nvPr/>
            </p:nvSpPr>
            <p:spPr>
              <a:xfrm>
                <a:off x="1809750" y="1838538"/>
                <a:ext cx="1253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6             1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TextBox 6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1838538"/>
                <a:ext cx="1253430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Дуга 44"/>
          <p:cNvSpPr/>
          <p:nvPr/>
        </p:nvSpPr>
        <p:spPr>
          <a:xfrm flipV="1">
            <a:off x="3529613" y="989792"/>
            <a:ext cx="678942" cy="1256680"/>
          </a:xfrm>
          <a:prstGeom prst="arc">
            <a:avLst>
              <a:gd name="adj1" fmla="val 9272153"/>
              <a:gd name="adj2" fmla="val 149897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56" name="TextBox 6155"/>
          <p:cNvSpPr txBox="1"/>
          <p:nvPr/>
        </p:nvSpPr>
        <p:spPr>
          <a:xfrm>
            <a:off x="3366181" y="19384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TextBox 6156"/>
          <p:cNvSpPr txBox="1"/>
          <p:nvPr/>
        </p:nvSpPr>
        <p:spPr>
          <a:xfrm>
            <a:off x="4067945" y="1951298"/>
            <a:ext cx="32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Дуга 47"/>
          <p:cNvSpPr/>
          <p:nvPr/>
        </p:nvSpPr>
        <p:spPr>
          <a:xfrm rot="10800000" flipV="1">
            <a:off x="5175453" y="1601862"/>
            <a:ext cx="678942" cy="1224136"/>
          </a:xfrm>
          <a:prstGeom prst="arc">
            <a:avLst>
              <a:gd name="adj1" fmla="val 9272153"/>
              <a:gd name="adj2" fmla="val 149897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58" name="TextBox 6157"/>
          <p:cNvSpPr txBox="1"/>
          <p:nvPr/>
        </p:nvSpPr>
        <p:spPr>
          <a:xfrm>
            <a:off x="4860032" y="195129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              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TextBox 6158"/>
          <p:cNvSpPr txBox="1"/>
          <p:nvPr/>
        </p:nvSpPr>
        <p:spPr>
          <a:xfrm>
            <a:off x="5631762" y="193869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Дуга 50"/>
          <p:cNvSpPr/>
          <p:nvPr/>
        </p:nvSpPr>
        <p:spPr>
          <a:xfrm flipV="1">
            <a:off x="694177" y="651890"/>
            <a:ext cx="678942" cy="1256680"/>
          </a:xfrm>
          <a:prstGeom prst="arc">
            <a:avLst>
              <a:gd name="adj1" fmla="val 9272153"/>
              <a:gd name="adj2" fmla="val 149897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Дуга 51"/>
          <p:cNvSpPr/>
          <p:nvPr/>
        </p:nvSpPr>
        <p:spPr>
          <a:xfrm flipV="1">
            <a:off x="6660232" y="1020753"/>
            <a:ext cx="678942" cy="1224136"/>
          </a:xfrm>
          <a:prstGeom prst="arc">
            <a:avLst>
              <a:gd name="adj1" fmla="val 9272153"/>
              <a:gd name="adj2" fmla="val 149897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Дуга 52"/>
          <p:cNvSpPr/>
          <p:nvPr/>
        </p:nvSpPr>
        <p:spPr>
          <a:xfrm rot="10800000" flipV="1">
            <a:off x="8316416" y="1495705"/>
            <a:ext cx="606934" cy="1317195"/>
          </a:xfrm>
          <a:prstGeom prst="arc">
            <a:avLst>
              <a:gd name="adj1" fmla="val 9272153"/>
              <a:gd name="adj2" fmla="val 149897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884368" y="18897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3           4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1" name="TextBox 6160"/>
          <p:cNvSpPr txBox="1"/>
          <p:nvPr/>
        </p:nvSpPr>
        <p:spPr>
          <a:xfrm>
            <a:off x="6495858" y="1948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7211684" y="1947346"/>
            <a:ext cx="19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72" y="3005602"/>
            <a:ext cx="635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Кестеден әр теңсіздіктің шешімін табыңдар: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032" y="3861048"/>
                <a:ext cx="3128171" cy="243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4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4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х+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&gt;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4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 marL="342900" lvl="0" indent="-342900">
                  <a:buFontTx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4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4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х+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&lt;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4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 marL="342900" lvl="0" indent="-342900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ru-RU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4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4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х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4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 marL="342900" lvl="0" indent="-342900">
                  <a:buFontTx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k-KZ" sz="24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  <m:sup>
                        <m:r>
                          <a:rPr lang="kk-KZ" sz="24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х+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&gt;</m:t>
                    </m:r>
                    <m:r>
                      <a:rPr lang="kk-KZ" sz="24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400" b="1" dirty="0">
                  <a:solidFill>
                    <a:srgbClr val="002060"/>
                  </a:solidFill>
                  <a:ea typeface="Cambria Math"/>
                </a:endParaRPr>
              </a:p>
              <a:p>
                <a:pPr lvl="0"/>
                <a:endParaRPr lang="kk-KZ" dirty="0">
                  <a:solidFill>
                    <a:prstClr val="black"/>
                  </a:solidFill>
                  <a:ea typeface="Cambria Math"/>
                </a:endParaRPr>
              </a:p>
              <a:p>
                <a:pPr marL="342900" lvl="0" indent="-342900">
                  <a:buFontTx/>
                  <a:buAutoNum type="arabicParenR"/>
                </a:pPr>
                <a:endParaRPr lang="kk-KZ" dirty="0">
                  <a:solidFill>
                    <a:prstClr val="black"/>
                  </a:solidFill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3861048"/>
                <a:ext cx="3128171" cy="2434000"/>
              </a:xfrm>
              <a:prstGeom prst="rect">
                <a:avLst/>
              </a:prstGeom>
              <a:blipFill rotWithShape="1">
                <a:blip r:embed="rId4"/>
                <a:stretch>
                  <a:fillRect l="-2729" t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е данные 5"/>
              <p14:cNvContentPartPr/>
              <p14:nvPr/>
            </p14:nvContentPartPr>
            <p14:xfrm>
              <a:off x="3660745" y="2012257"/>
              <a:ext cx="66600" cy="7488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7505" y="2006137"/>
                <a:ext cx="727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Рукописные данные 12"/>
              <p14:cNvContentPartPr/>
              <p14:nvPr/>
            </p14:nvContentPartPr>
            <p14:xfrm>
              <a:off x="3711865" y="2037817"/>
              <a:ext cx="83880" cy="89640"/>
            </p14:xfrm>
          </p:contentPart>
        </mc:Choice>
        <mc:Fallback xmlns="">
          <p:pic>
            <p:nvPicPr>
              <p:cNvPr id="13" name="Рукописные данные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8265" y="2032057"/>
                <a:ext cx="90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Рукописные данные 13"/>
              <p14:cNvContentPartPr/>
              <p14:nvPr/>
            </p14:nvContentPartPr>
            <p14:xfrm>
              <a:off x="3769465" y="2051497"/>
              <a:ext cx="71640" cy="71280"/>
            </p14:xfrm>
          </p:contentPart>
        </mc:Choice>
        <mc:Fallback xmlns="">
          <p:pic>
            <p:nvPicPr>
              <p:cNvPr id="14" name="Рукописные данные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5865" y="2045017"/>
                <a:ext cx="78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Рукописные данные 14"/>
              <p14:cNvContentPartPr/>
              <p14:nvPr/>
            </p14:nvContentPartPr>
            <p14:xfrm>
              <a:off x="3792145" y="2054377"/>
              <a:ext cx="79920" cy="83520"/>
            </p14:xfrm>
          </p:contentPart>
        </mc:Choice>
        <mc:Fallback xmlns="">
          <p:pic>
            <p:nvPicPr>
              <p:cNvPr id="15" name="Рукописные данные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905" y="2047537"/>
                <a:ext cx="86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Рукописные данные 15"/>
              <p14:cNvContentPartPr/>
              <p14:nvPr/>
            </p14:nvContentPartPr>
            <p14:xfrm>
              <a:off x="3830665" y="2048257"/>
              <a:ext cx="132840" cy="145080"/>
            </p14:xfrm>
          </p:contentPart>
        </mc:Choice>
        <mc:Fallback xmlns="">
          <p:pic>
            <p:nvPicPr>
              <p:cNvPr id="16" name="Рукописные данные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065" y="2042137"/>
                <a:ext cx="139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Рукописные данные 21"/>
              <p14:cNvContentPartPr/>
              <p14:nvPr/>
            </p14:nvContentPartPr>
            <p14:xfrm>
              <a:off x="3929665" y="2068417"/>
              <a:ext cx="71640" cy="67680"/>
            </p14:xfrm>
          </p:contentPart>
        </mc:Choice>
        <mc:Fallback xmlns="">
          <p:pic>
            <p:nvPicPr>
              <p:cNvPr id="22" name="Рукописные данные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6425" y="2062657"/>
                <a:ext cx="77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Рукописные данные 22"/>
              <p14:cNvContentPartPr/>
              <p14:nvPr/>
            </p14:nvContentPartPr>
            <p14:xfrm>
              <a:off x="3635545" y="2016217"/>
              <a:ext cx="445320" cy="181440"/>
            </p14:xfrm>
          </p:contentPart>
        </mc:Choice>
        <mc:Fallback xmlns="">
          <p:pic>
            <p:nvPicPr>
              <p:cNvPr id="23" name="Рукописные данные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31225" y="2009377"/>
                <a:ext cx="452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Рукописные данные 23"/>
              <p14:cNvContentPartPr/>
              <p14:nvPr/>
            </p14:nvContentPartPr>
            <p14:xfrm>
              <a:off x="3999505" y="2021977"/>
              <a:ext cx="107640" cy="100080"/>
            </p14:xfrm>
          </p:contentPart>
        </mc:Choice>
        <mc:Fallback xmlns="">
          <p:pic>
            <p:nvPicPr>
              <p:cNvPr id="24" name="Рукописные данные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95545" y="2015137"/>
                <a:ext cx="115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Рукописные данные 24"/>
              <p14:cNvContentPartPr/>
              <p14:nvPr/>
            </p14:nvContentPartPr>
            <p14:xfrm>
              <a:off x="3983665" y="2028457"/>
              <a:ext cx="116280" cy="117360"/>
            </p14:xfrm>
          </p:contentPart>
        </mc:Choice>
        <mc:Fallback xmlns="">
          <p:pic>
            <p:nvPicPr>
              <p:cNvPr id="25" name="Рукописные данные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80065" y="2021977"/>
                <a:ext cx="122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Рукописные данные 26"/>
              <p14:cNvContentPartPr/>
              <p14:nvPr/>
            </p14:nvContentPartPr>
            <p14:xfrm>
              <a:off x="3950905" y="2063377"/>
              <a:ext cx="125280" cy="75600"/>
            </p14:xfrm>
          </p:contentPart>
        </mc:Choice>
        <mc:Fallback xmlns="">
          <p:pic>
            <p:nvPicPr>
              <p:cNvPr id="27" name="Рукописные данные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47665" y="2057617"/>
                <a:ext cx="131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Рукописные данные 28"/>
              <p14:cNvContentPartPr/>
              <p14:nvPr/>
            </p14:nvContentPartPr>
            <p14:xfrm>
              <a:off x="3805825" y="2054377"/>
              <a:ext cx="177840" cy="122040"/>
            </p14:xfrm>
          </p:contentPart>
        </mc:Choice>
        <mc:Fallback xmlns="">
          <p:pic>
            <p:nvPicPr>
              <p:cNvPr id="29" name="Рукописные данные 2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2585" y="2046817"/>
                <a:ext cx="1850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Рукописные данные 29"/>
              <p14:cNvContentPartPr/>
              <p14:nvPr/>
            </p14:nvContentPartPr>
            <p14:xfrm>
              <a:off x="6407185" y="1879057"/>
              <a:ext cx="195840" cy="127080"/>
            </p14:xfrm>
          </p:contentPart>
        </mc:Choice>
        <mc:Fallback xmlns="">
          <p:pic>
            <p:nvPicPr>
              <p:cNvPr id="30" name="Рукописные данные 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03585" y="1872217"/>
                <a:ext cx="2023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Рукописные данные 31"/>
              <p14:cNvContentPartPr/>
              <p14:nvPr/>
            </p14:nvContentPartPr>
            <p14:xfrm>
              <a:off x="7265425" y="1895977"/>
              <a:ext cx="300240" cy="128160"/>
            </p14:xfrm>
          </p:contentPart>
        </mc:Choice>
        <mc:Fallback xmlns="">
          <p:pic>
            <p:nvPicPr>
              <p:cNvPr id="32" name="Рукописные данные 3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60745" y="1887697"/>
                <a:ext cx="309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Рукописные данные 32"/>
              <p14:cNvContentPartPr/>
              <p14:nvPr/>
            </p14:nvContentPartPr>
            <p14:xfrm>
              <a:off x="2051905" y="1670617"/>
              <a:ext cx="119520" cy="182160"/>
            </p14:xfrm>
          </p:contentPart>
        </mc:Choice>
        <mc:Fallback xmlns="">
          <p:pic>
            <p:nvPicPr>
              <p:cNvPr id="33" name="Рукописные данные 3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48305" y="1662697"/>
                <a:ext cx="127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Рукописные данные 33"/>
              <p14:cNvContentPartPr/>
              <p14:nvPr/>
            </p14:nvContentPartPr>
            <p14:xfrm>
              <a:off x="2111665" y="1784017"/>
              <a:ext cx="21960" cy="37800"/>
            </p14:xfrm>
          </p:contentPart>
        </mc:Choice>
        <mc:Fallback xmlns="">
          <p:pic>
            <p:nvPicPr>
              <p:cNvPr id="34" name="Рукописные данные 3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08785" y="1778617"/>
                <a:ext cx="273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Рукописные данные 34"/>
              <p14:cNvContentPartPr/>
              <p14:nvPr/>
            </p14:nvContentPartPr>
            <p14:xfrm>
              <a:off x="2178265" y="1739737"/>
              <a:ext cx="36720" cy="65520"/>
            </p14:xfrm>
          </p:contentPart>
        </mc:Choice>
        <mc:Fallback xmlns="">
          <p:pic>
            <p:nvPicPr>
              <p:cNvPr id="35" name="Рукописные данные 3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75025" y="1734337"/>
                <a:ext cx="42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Рукописные данные 35"/>
              <p14:cNvContentPartPr/>
              <p14:nvPr/>
            </p14:nvContentPartPr>
            <p14:xfrm>
              <a:off x="2223265" y="1670257"/>
              <a:ext cx="76680" cy="130680"/>
            </p14:xfrm>
          </p:contentPart>
        </mc:Choice>
        <mc:Fallback xmlns="">
          <p:pic>
            <p:nvPicPr>
              <p:cNvPr id="36" name="Рукописные данные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0025" y="1664497"/>
                <a:ext cx="82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Рукописные данные 36"/>
              <p14:cNvContentPartPr/>
              <p14:nvPr/>
            </p14:nvContentPartPr>
            <p14:xfrm>
              <a:off x="2268265" y="1654777"/>
              <a:ext cx="83880" cy="139680"/>
            </p14:xfrm>
          </p:contentPart>
        </mc:Choice>
        <mc:Fallback xmlns="">
          <p:pic>
            <p:nvPicPr>
              <p:cNvPr id="37" name="Рукописные данные 3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64665" y="1648657"/>
                <a:ext cx="90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Рукописные данные 37"/>
              <p14:cNvContentPartPr/>
              <p14:nvPr/>
            </p14:nvContentPartPr>
            <p14:xfrm>
              <a:off x="2320825" y="1665577"/>
              <a:ext cx="84240" cy="138600"/>
            </p14:xfrm>
          </p:contentPart>
        </mc:Choice>
        <mc:Fallback xmlns="">
          <p:pic>
            <p:nvPicPr>
              <p:cNvPr id="38" name="Рукописные данные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17225" y="1659817"/>
                <a:ext cx="90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Рукописные данные 38"/>
              <p14:cNvContentPartPr/>
              <p14:nvPr/>
            </p14:nvContentPartPr>
            <p14:xfrm>
              <a:off x="2373745" y="1676377"/>
              <a:ext cx="88560" cy="137160"/>
            </p14:xfrm>
          </p:contentPart>
        </mc:Choice>
        <mc:Fallback xmlns="">
          <p:pic>
            <p:nvPicPr>
              <p:cNvPr id="39" name="Рукописные данные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70145" y="1670257"/>
                <a:ext cx="95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Рукописные данные 39"/>
              <p14:cNvContentPartPr/>
              <p14:nvPr/>
            </p14:nvContentPartPr>
            <p14:xfrm>
              <a:off x="2474905" y="1668097"/>
              <a:ext cx="286560" cy="134280"/>
            </p14:xfrm>
          </p:contentPart>
        </mc:Choice>
        <mc:Fallback xmlns="">
          <p:pic>
            <p:nvPicPr>
              <p:cNvPr id="40" name="Рукописные данные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71305" y="1660537"/>
                <a:ext cx="2937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Рукописные данные 40"/>
              <p14:cNvContentPartPr/>
              <p14:nvPr/>
            </p14:nvContentPartPr>
            <p14:xfrm>
              <a:off x="2587225" y="1760257"/>
              <a:ext cx="74160" cy="95400"/>
            </p14:xfrm>
          </p:contentPart>
        </mc:Choice>
        <mc:Fallback xmlns="">
          <p:pic>
            <p:nvPicPr>
              <p:cNvPr id="41" name="Рукописные данные 4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83985" y="1754857"/>
                <a:ext cx="80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Рукописные данные 41"/>
              <p14:cNvContentPartPr/>
              <p14:nvPr/>
            </p14:nvContentPartPr>
            <p14:xfrm>
              <a:off x="2582185" y="1718497"/>
              <a:ext cx="73080" cy="84240"/>
            </p14:xfrm>
          </p:contentPart>
        </mc:Choice>
        <mc:Fallback xmlns="">
          <p:pic>
            <p:nvPicPr>
              <p:cNvPr id="42" name="Рукописные данные 4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78945" y="1712737"/>
                <a:ext cx="792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Рукописные данные 42"/>
              <p14:cNvContentPartPr/>
              <p14:nvPr/>
            </p14:nvContentPartPr>
            <p14:xfrm>
              <a:off x="2070625" y="1669897"/>
              <a:ext cx="545400" cy="125640"/>
            </p14:xfrm>
          </p:contentPart>
        </mc:Choice>
        <mc:Fallback xmlns="">
          <p:pic>
            <p:nvPicPr>
              <p:cNvPr id="43" name="Рукописные данные 4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65945" y="1661617"/>
                <a:ext cx="553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Рукописные данные 43"/>
              <p14:cNvContentPartPr/>
              <p14:nvPr/>
            </p14:nvContentPartPr>
            <p14:xfrm>
              <a:off x="489505" y="1784017"/>
              <a:ext cx="416880" cy="176040"/>
            </p14:xfrm>
          </p:contentPart>
        </mc:Choice>
        <mc:Fallback xmlns="">
          <p:pic>
            <p:nvPicPr>
              <p:cNvPr id="44" name="Рукописные данные 4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905" y="1777177"/>
                <a:ext cx="423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Рукописные данные 45"/>
              <p14:cNvContentPartPr/>
              <p14:nvPr/>
            </p14:nvContentPartPr>
            <p14:xfrm>
              <a:off x="932305" y="1897417"/>
              <a:ext cx="5400" cy="52560"/>
            </p14:xfrm>
          </p:contentPart>
        </mc:Choice>
        <mc:Fallback xmlns="">
          <p:pic>
            <p:nvPicPr>
              <p:cNvPr id="46" name="Рукописные данные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9425" y="1890217"/>
                <a:ext cx="11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Рукописные данные 46"/>
              <p14:cNvContentPartPr/>
              <p14:nvPr/>
            </p14:nvContentPartPr>
            <p14:xfrm>
              <a:off x="1173865" y="1823257"/>
              <a:ext cx="121320" cy="115920"/>
            </p14:xfrm>
          </p:contentPart>
        </mc:Choice>
        <mc:Fallback xmlns="">
          <p:pic>
            <p:nvPicPr>
              <p:cNvPr id="47" name="Рукописные данные 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9185" y="1815337"/>
                <a:ext cx="129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Рукописные данные 48"/>
              <p14:cNvContentPartPr/>
              <p14:nvPr/>
            </p14:nvContentPartPr>
            <p14:xfrm>
              <a:off x="1320385" y="1817137"/>
              <a:ext cx="343800" cy="109800"/>
            </p14:xfrm>
          </p:contentPart>
        </mc:Choice>
        <mc:Fallback xmlns="">
          <p:pic>
            <p:nvPicPr>
              <p:cNvPr id="49" name="Рукописные данные 4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16065" y="1809577"/>
                <a:ext cx="352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0" name="Рукописные данные 49"/>
              <p14:cNvContentPartPr/>
              <p14:nvPr/>
            </p14:nvContentPartPr>
            <p14:xfrm>
              <a:off x="5321785" y="1897777"/>
              <a:ext cx="1800" cy="11880"/>
            </p14:xfrm>
          </p:contentPart>
        </mc:Choice>
        <mc:Fallback xmlns="">
          <p:pic>
            <p:nvPicPr>
              <p:cNvPr id="50" name="Рукописные данные 4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18905" y="1891657"/>
                <a:ext cx="7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Рукописные данные 53"/>
              <p14:cNvContentPartPr/>
              <p14:nvPr/>
            </p14:nvContentPartPr>
            <p14:xfrm>
              <a:off x="5236105" y="1874377"/>
              <a:ext cx="551160" cy="157320"/>
            </p14:xfrm>
          </p:contentPart>
        </mc:Choice>
        <mc:Fallback xmlns="">
          <p:pic>
            <p:nvPicPr>
              <p:cNvPr id="54" name="Рукописные данные 5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32865" y="1865737"/>
                <a:ext cx="558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6" name="Рукописные данные 55"/>
              <p14:cNvContentPartPr/>
              <p14:nvPr/>
            </p14:nvContentPartPr>
            <p14:xfrm>
              <a:off x="7863745" y="2012977"/>
              <a:ext cx="471600" cy="103320"/>
            </p14:xfrm>
          </p:contentPart>
        </mc:Choice>
        <mc:Fallback xmlns="">
          <p:pic>
            <p:nvPicPr>
              <p:cNvPr id="56" name="Рукописные данные 5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59425" y="2004337"/>
                <a:ext cx="480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8" name="Рукописные данные 57"/>
              <p14:cNvContentPartPr/>
              <p14:nvPr/>
            </p14:nvContentPartPr>
            <p14:xfrm>
              <a:off x="7843585" y="1999297"/>
              <a:ext cx="425520" cy="75240"/>
            </p14:xfrm>
          </p:contentPart>
        </mc:Choice>
        <mc:Fallback xmlns="">
          <p:pic>
            <p:nvPicPr>
              <p:cNvPr id="58" name="Рукописные данные 5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65" y="1989577"/>
                <a:ext cx="4352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9" name="Рукописные данные 58"/>
              <p14:cNvContentPartPr/>
              <p14:nvPr/>
            </p14:nvContentPartPr>
            <p14:xfrm>
              <a:off x="8950585" y="1991737"/>
              <a:ext cx="204120" cy="139320"/>
            </p14:xfrm>
          </p:contentPart>
        </mc:Choice>
        <mc:Fallback xmlns="">
          <p:pic>
            <p:nvPicPr>
              <p:cNvPr id="59" name="Рукописные данные 5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46625" y="1983457"/>
                <a:ext cx="2124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Рукописные данные 59"/>
              <p14:cNvContentPartPr/>
              <p14:nvPr/>
            </p14:nvContentPartPr>
            <p14:xfrm>
              <a:off x="9040945" y="2013697"/>
              <a:ext cx="42480" cy="33480"/>
            </p14:xfrm>
          </p:contentPart>
        </mc:Choice>
        <mc:Fallback xmlns="">
          <p:pic>
            <p:nvPicPr>
              <p:cNvPr id="60" name="Рукописные данные 5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38065" y="2007937"/>
                <a:ext cx="48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Рукописные данные 61"/>
              <p14:cNvContentPartPr/>
              <p14:nvPr/>
            </p14:nvContentPartPr>
            <p14:xfrm>
              <a:off x="8461705" y="3721897"/>
              <a:ext cx="404640" cy="357120"/>
            </p14:xfrm>
          </p:contentPart>
        </mc:Choice>
        <mc:Fallback xmlns="">
          <p:pic>
            <p:nvPicPr>
              <p:cNvPr id="62" name="Рукописные данные 6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53425" y="3714697"/>
                <a:ext cx="4183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81" name="Рукописные данные 6180"/>
              <p14:cNvContentPartPr/>
              <p14:nvPr/>
            </p14:nvContentPartPr>
            <p14:xfrm>
              <a:off x="1813945" y="2010097"/>
              <a:ext cx="159480" cy="10440"/>
            </p14:xfrm>
          </p:contentPart>
        </mc:Choice>
        <mc:Fallback xmlns="">
          <p:pic>
            <p:nvPicPr>
              <p:cNvPr id="6181" name="Рукописные данные 6180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08545" y="2005057"/>
                <a:ext cx="1702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183" name="Рукописные данные 6182"/>
              <p14:cNvContentPartPr/>
              <p14:nvPr/>
            </p14:nvContentPartPr>
            <p14:xfrm>
              <a:off x="2067745" y="1657657"/>
              <a:ext cx="671040" cy="141120"/>
            </p14:xfrm>
          </p:contentPart>
        </mc:Choice>
        <mc:Fallback xmlns="">
          <p:pic>
            <p:nvPicPr>
              <p:cNvPr id="6183" name="Рукописные данные 618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060905" y="1650817"/>
                <a:ext cx="686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78" name="Рукописные данные 6277"/>
              <p14:cNvContentPartPr/>
              <p14:nvPr/>
            </p14:nvContentPartPr>
            <p14:xfrm>
              <a:off x="6549745" y="4644937"/>
              <a:ext cx="467640" cy="820800"/>
            </p14:xfrm>
          </p:contentPart>
        </mc:Choice>
        <mc:Fallback xmlns="">
          <p:pic>
            <p:nvPicPr>
              <p:cNvPr id="6278" name="Рукописные данные 627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40745" y="4637017"/>
                <a:ext cx="48384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91" name="Рукописные данные 6290"/>
              <p14:cNvContentPartPr/>
              <p14:nvPr/>
            </p14:nvContentPartPr>
            <p14:xfrm>
              <a:off x="5516905" y="5370697"/>
              <a:ext cx="880920" cy="721800"/>
            </p14:xfrm>
          </p:contentPart>
        </mc:Choice>
        <mc:Fallback xmlns="">
          <p:pic>
            <p:nvPicPr>
              <p:cNvPr id="6291" name="Рукописные данные 6290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08265" y="5362777"/>
                <a:ext cx="89820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94" name="Рукописные данные 6293"/>
              <p14:cNvContentPartPr/>
              <p14:nvPr/>
            </p14:nvContentPartPr>
            <p14:xfrm>
              <a:off x="2706745" y="3559537"/>
              <a:ext cx="6308280" cy="2548080"/>
            </p14:xfrm>
          </p:contentPart>
        </mc:Choice>
        <mc:Fallback xmlns="">
          <p:pic>
            <p:nvPicPr>
              <p:cNvPr id="6294" name="Рукописные данные 6293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99905" y="3554137"/>
                <a:ext cx="6321960" cy="25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01" name="Рукописные данные 6300"/>
              <p14:cNvContentPartPr/>
              <p14:nvPr/>
            </p14:nvContentPartPr>
            <p14:xfrm>
              <a:off x="8302225" y="4196377"/>
              <a:ext cx="813600" cy="508320"/>
            </p14:xfrm>
          </p:contentPart>
        </mc:Choice>
        <mc:Fallback xmlns="">
          <p:pic>
            <p:nvPicPr>
              <p:cNvPr id="6301" name="Рукописные данные 6300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296105" y="4190257"/>
                <a:ext cx="8269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02" name="Рукописные данные 6301"/>
              <p14:cNvContentPartPr/>
              <p14:nvPr/>
            </p14:nvContentPartPr>
            <p14:xfrm>
              <a:off x="8343625" y="4796137"/>
              <a:ext cx="534960" cy="78120"/>
            </p14:xfrm>
          </p:contentPart>
        </mc:Choice>
        <mc:Fallback xmlns="">
          <p:pic>
            <p:nvPicPr>
              <p:cNvPr id="6302" name="Рукописные данные 630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38945" y="4790377"/>
                <a:ext cx="544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303" name="Рукописные данные 6302"/>
              <p14:cNvContentPartPr/>
              <p14:nvPr/>
            </p14:nvContentPartPr>
            <p14:xfrm>
              <a:off x="7117825" y="4784617"/>
              <a:ext cx="758880" cy="642960"/>
            </p14:xfrm>
          </p:contentPart>
        </mc:Choice>
        <mc:Fallback xmlns="">
          <p:pic>
            <p:nvPicPr>
              <p:cNvPr id="6303" name="Рукописные данные 630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108825" y="4775617"/>
                <a:ext cx="77688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04" name="Рукописные данные 6303"/>
              <p14:cNvContentPartPr/>
              <p14:nvPr/>
            </p14:nvContentPartPr>
            <p14:xfrm>
              <a:off x="7322665" y="4921057"/>
              <a:ext cx="307080" cy="309240"/>
            </p14:xfrm>
          </p:contentPart>
        </mc:Choice>
        <mc:Fallback xmlns="">
          <p:pic>
            <p:nvPicPr>
              <p:cNvPr id="6304" name="Рукописные данные 6303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14745" y="4913857"/>
                <a:ext cx="3232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08" name="Рукописные данные 6307"/>
              <p14:cNvContentPartPr/>
              <p14:nvPr/>
            </p14:nvContentPartPr>
            <p14:xfrm>
              <a:off x="3536545" y="1829377"/>
              <a:ext cx="5434560" cy="417960"/>
            </p14:xfrm>
          </p:contentPart>
        </mc:Choice>
        <mc:Fallback xmlns="">
          <p:pic>
            <p:nvPicPr>
              <p:cNvPr id="6308" name="Рукописные данные 630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531865" y="1824697"/>
                <a:ext cx="544392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7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581</Words>
  <Application>Microsoft Office PowerPoint</Application>
  <PresentationFormat>Экран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aliya yernazarova</dc:creator>
  <cp:lastModifiedBy>User</cp:lastModifiedBy>
  <cp:revision>55</cp:revision>
  <dcterms:created xsi:type="dcterms:W3CDTF">2021-02-24T11:10:05Z</dcterms:created>
  <dcterms:modified xsi:type="dcterms:W3CDTF">2021-04-01T07:52:22Z</dcterms:modified>
</cp:coreProperties>
</file>