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70" r:id="rId3"/>
    <p:sldId id="283" r:id="rId4"/>
    <p:sldId id="274" r:id="rId5"/>
    <p:sldId id="282" r:id="rId6"/>
    <p:sldId id="278" r:id="rId7"/>
    <p:sldId id="279" r:id="rId8"/>
    <p:sldId id="276" r:id="rId9"/>
    <p:sldId id="27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A2CEF-9D50-4F28-BB68-16D5FFC80986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85DE2-E4FA-4448-A4B2-496DE6FBE4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81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4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55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7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5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0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9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4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2D31-CA9A-4FE6-BFAE-EA8043CA8DF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6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70352"/>
              </p:ext>
            </p:extLst>
          </p:nvPr>
        </p:nvGraphicFramePr>
        <p:xfrm>
          <a:off x="533109" y="383686"/>
          <a:ext cx="10919981" cy="5986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182">
                  <a:extLst>
                    <a:ext uri="{9D8B030D-6E8A-4147-A177-3AD203B41FA5}">
                      <a16:colId xmlns:a16="http://schemas.microsoft.com/office/drawing/2014/main" val="519584324"/>
                    </a:ext>
                  </a:extLst>
                </a:gridCol>
                <a:gridCol w="8618799">
                  <a:extLst>
                    <a:ext uri="{9D8B030D-6E8A-4147-A177-3AD203B41FA5}">
                      <a16:colId xmlns:a16="http://schemas.microsoft.com/office/drawing/2014/main" val="1885919064"/>
                    </a:ext>
                  </a:extLst>
                </a:gridCol>
              </a:tblGrid>
              <a:tr h="540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Пән/Сынып: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Алгебра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2592010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 аптаның нешінші сабағы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4-тоқсан,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-сабақ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085902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Тарау немесе бөлім атауы: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Теңсіздіктер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77308"/>
                  </a:ext>
                </a:extLst>
              </a:tr>
              <a:tr h="137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Рацинал теңсіздік.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861085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8.2.2.8</a:t>
                      </a:r>
                      <a:r>
                        <a:rPr lang="kk-KZ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Рацинал теңсіздіктерді шешу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8361074"/>
                  </a:ext>
                </a:extLst>
              </a:tr>
              <a:tr h="2075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критерийі: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Рацинал теңсіздіктерді интервалдар әдісімен шешеді.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196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400" y="220971"/>
            <a:ext cx="9080500" cy="536916"/>
          </a:xfrm>
        </p:spPr>
        <p:txBody>
          <a:bodyPr>
            <a:normAutofit/>
          </a:bodyPr>
          <a:lstStyle/>
          <a:p>
            <a:pPr lvl="0" algn="ctr"/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 теңсіздіктерді шешу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65200" y="1117600"/>
                <a:ext cx="9994900" cy="1011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Мысал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sSup>
                          <m:sSupPr>
                            <m:ctrlPr>
                              <a:rPr lang="kk-KZ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kk-KZ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kk-KZ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теңсіздікті мәндес теңсіздікпен алмастырыңдар және шыққан теңсіздікті шешейік.</a:t>
                </a:r>
                <a:endParaRPr lang="ru-RU" sz="2000" dirty="0">
                  <a:solidFill>
                    <a:srgbClr val="C000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1117600"/>
                <a:ext cx="9994900" cy="1011687"/>
              </a:xfrm>
              <a:prstGeom prst="rect">
                <a:avLst/>
              </a:prstGeom>
              <a:blipFill>
                <a:blip r:embed="rId2"/>
                <a:stretch>
                  <a:fillRect l="-915" b="-10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65200" y="2035229"/>
                <a:ext cx="8534400" cy="1441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Берілген теңсіздіктің теңдеудің мәндес теңсіздігін табу үшін -1-ді теңсіздіктің сол жағына өткізіп, ортақ бөлімге келтіріп ықшамдайық.</a:t>
                </a:r>
                <a:r>
                  <a:rPr lang="kk-K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sSup>
                          <m:sSupPr>
                            <m:ctrlPr>
                              <a:rPr lang="kk-K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kk-K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  <m:r>
                      <a:rPr lang="kk-K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kk-K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0  </m:t>
                    </m:r>
                  </m:oMath>
                </a14:m>
                <a:r>
                  <a:rPr lang="kk-KZ" sz="2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+2+(</m:t>
                        </m:r>
                        <m:sSup>
                          <m:sSupPr>
                            <m:ctrlPr>
                              <a:rPr lang="kk-K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−2)</m:t>
                        </m:r>
                      </m:num>
                      <m:den>
                        <m:sSup>
                          <m:sSupPr>
                            <m:ctrlPr>
                              <a:rPr lang="kk-K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kk-KZ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kk-KZ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+4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kk-K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kk-K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kk-KZ" sz="2800" b="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2035229"/>
                <a:ext cx="8534400" cy="1441292"/>
              </a:xfrm>
              <a:prstGeom prst="rect">
                <a:avLst/>
              </a:prstGeom>
              <a:blipFill>
                <a:blip r:embed="rId3"/>
                <a:stretch>
                  <a:fillRect l="-1071" t="-3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4584004" y="752177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65200" y="3640097"/>
                <a:ext cx="10259391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Енді бөлімін 0-ге тең емес деп алайық, яғни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−2≠0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 теңдеудің коэффициенттерінің </a:t>
                </a:r>
              </a:p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Қосындысы 0-ге тең, онда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1  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мәндес теңсізік келесі түрде болады</a:t>
                </a:r>
                <a:endPara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kk-KZ" sz="20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−2)&lt;0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3640097"/>
                <a:ext cx="10259391" cy="2123658"/>
              </a:xfrm>
              <a:prstGeom prst="rect">
                <a:avLst/>
              </a:prstGeom>
              <a:blipFill>
                <a:blip r:embed="rId4"/>
                <a:stretch>
                  <a:fillRect l="-594"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4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868018" y="2459011"/>
                <a:ext cx="10515600" cy="1521010"/>
              </a:xfrm>
            </p:spPr>
            <p:txBody>
              <a:bodyPr>
                <a:normAutofit/>
              </a:bodyPr>
              <a:lstStyle/>
              <a:p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түбірлерді пайдаланып, теңсіздікті келесі түрде жазып алуға болады </a:t>
                </a:r>
                <a:r>
                  <a:rPr lang="kk-KZ" sz="4800" dirty="0"/>
                  <a:t/>
                </a:r>
                <a:br>
                  <a:rPr lang="kk-KZ" sz="48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+2)&lt;0</m:t>
                      </m:r>
                    </m:oMath>
                  </m:oMathPara>
                </a14:m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68018" y="2459011"/>
                <a:ext cx="10515600" cy="1521010"/>
              </a:xfrm>
              <a:blipFill>
                <a:blip r:embed="rId2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 flipV="1">
            <a:off x="1740487" y="4560904"/>
            <a:ext cx="8385313" cy="30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868018" y="5740867"/>
                <a:ext cx="36481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4;−2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(0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ru-RU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18" y="5740867"/>
                <a:ext cx="3648178" cy="461665"/>
              </a:xfrm>
              <a:prstGeom prst="rect">
                <a:avLst/>
              </a:prstGeom>
              <a:blipFill>
                <a:blip r:embed="rId3"/>
                <a:stretch>
                  <a:fillRect l="-2504" t="-10667" r="-501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868018" y="452115"/>
                <a:ext cx="9816548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теңсіздіктің нөлдерін табамыз.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endParaRPr lang="ru-RU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=0    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=−4 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US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түбірлерді пайдаланып, теңсіздікті келесі түрде жазып алуға болады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+2)&lt;0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018" y="452115"/>
                <a:ext cx="9816548" cy="1631216"/>
              </a:xfrm>
              <a:prstGeom prst="rect">
                <a:avLst/>
              </a:prstGeom>
              <a:blipFill>
                <a:blip r:embed="rId4"/>
                <a:stretch>
                  <a:fillRect l="-931" t="-2985" r="-7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2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14274" y="530768"/>
                <a:ext cx="1057442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 2.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)(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−36)</m:t>
                    </m:r>
                    <m:r>
                      <a:rPr lang="kk-KZ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0 </m:t>
                    </m:r>
                  </m:oMath>
                </a14:m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берілген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теңсіздікті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шешейік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530768"/>
                <a:ext cx="10574426" cy="461665"/>
              </a:xfrm>
              <a:prstGeom prst="rect">
                <a:avLst/>
              </a:prstGeom>
              <a:blipFill>
                <a:blip r:embed="rId2"/>
                <a:stretch>
                  <a:fillRect l="-923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14274" y="1200892"/>
                <a:ext cx="998799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+6)(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−36)</m:t>
                    </m:r>
                    <m:r>
                      <a:rPr lang="kk-KZ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теңсіздіктің</a:t>
                </a:r>
              </a:p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екі жағын да -1-ге көбейтейік. </a:t>
                </a: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1200892"/>
                <a:ext cx="9987991" cy="830997"/>
              </a:xfrm>
              <a:prstGeom prst="rect">
                <a:avLst/>
              </a:prstGeom>
              <a:blipFill>
                <a:blip r:embed="rId3"/>
                <a:stretch>
                  <a:fillRect l="-977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304604" y="95220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38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4273" y="5880080"/>
            <a:ext cx="9509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Енді осы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нүктелерді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 өсіне саламыз және таңбасын анықтаймыз.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273" y="4418020"/>
            <a:ext cx="8834526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Бізге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таңбасын анықтауға ыңғайлы етіп екімүшелердің көбейтіндісі етіп жазып алайық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034416" y="2175101"/>
                <a:ext cx="312285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+6)(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−36)</m:t>
                      </m:r>
                      <m:r>
                        <a:rPr lang="kk-K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416" y="2175101"/>
                <a:ext cx="3122854" cy="369332"/>
              </a:xfrm>
              <a:prstGeom prst="rect">
                <a:avLst/>
              </a:prstGeom>
              <a:blipFill>
                <a:blip r:embed="rId4"/>
                <a:stretch>
                  <a:fillRect r="-977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89424" y="2620426"/>
            <a:ext cx="7602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Енді осы теңсіздіктің нөлдерін табайық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589423" y="3355118"/>
                <a:ext cx="1001284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=0                 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=−6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−36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ден екі шешім шығады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-6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-ға тең болатын жағдай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kk-K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әйкес келіп тұр.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23" y="3355118"/>
                <a:ext cx="10012841" cy="830997"/>
              </a:xfrm>
              <a:prstGeom prst="rect">
                <a:avLst/>
              </a:prstGeom>
              <a:blipFill>
                <a:blip r:embed="rId5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858939" y="5250089"/>
                <a:ext cx="288553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−6)≤0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939" y="5250089"/>
                <a:ext cx="2885534" cy="369332"/>
              </a:xfrm>
              <a:prstGeom prst="rect">
                <a:avLst/>
              </a:prstGeom>
              <a:blipFill>
                <a:blip r:embed="rId6"/>
                <a:stretch>
                  <a:fillRect l="-846" r="-2326" b="-34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615148" y="2590443"/>
                <a:ext cx="27574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0;6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∪{−6}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148" y="2590443"/>
                <a:ext cx="2757422" cy="461665"/>
              </a:xfrm>
              <a:prstGeom prst="rect">
                <a:avLst/>
              </a:prstGeom>
              <a:blipFill>
                <a:blip r:embed="rId2"/>
                <a:stretch>
                  <a:fillRect l="-1991" r="-885" b="-184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V="1">
            <a:off x="1729209" y="1180548"/>
            <a:ext cx="8216900" cy="6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93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145</Words>
  <Application>Microsoft Office PowerPoint</Application>
  <PresentationFormat>Широкоэкранный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Рационал теңсіздіктерді шешу</vt:lpstr>
      <vt:lpstr>Осы түбірлерді пайдаланып, теңсіздікті келесі түрде жазып алуға болады  x(x+4)(x-1)(x+2)&lt;0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Alser.kz</dc:creator>
  <cp:lastModifiedBy>L</cp:lastModifiedBy>
  <cp:revision>253</cp:revision>
  <dcterms:created xsi:type="dcterms:W3CDTF">2020-07-11T15:06:07Z</dcterms:created>
  <dcterms:modified xsi:type="dcterms:W3CDTF">2021-04-04T23:50:31Z</dcterms:modified>
</cp:coreProperties>
</file>