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7"/>
  </p:notesMasterIdLst>
  <p:sldIdLst>
    <p:sldId id="274" r:id="rId2"/>
    <p:sldId id="275" r:id="rId3"/>
    <p:sldId id="287" r:id="rId4"/>
    <p:sldId id="276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88" r:id="rId13"/>
    <p:sldId id="289" r:id="rId14"/>
    <p:sldId id="284" r:id="rId15"/>
    <p:sldId id="290" r:id="rId16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3" y="7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9FABE0-3534-49AE-AE07-5C02A3EAA781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30AB42B-587C-4AE5-AF6A-64E6A7DF64B4}">
      <dgm:prSet phldrT="[Текст]"/>
      <dgm:spPr/>
      <dgm:t>
        <a:bodyPr/>
        <a:lstStyle/>
        <a:p>
          <a:r>
            <a:rPr lang="kk-KZ" dirty="0" smtClean="0"/>
            <a:t>қанайналым</a:t>
          </a:r>
          <a:endParaRPr lang="ru-RU" dirty="0"/>
        </a:p>
      </dgm:t>
    </dgm:pt>
    <dgm:pt modelId="{4136C2E5-E96E-4FF9-9FCA-6E56F1AFD8F7}" type="parTrans" cxnId="{B52A8843-17E1-4867-A2B3-F46177A536B0}">
      <dgm:prSet/>
      <dgm:spPr/>
      <dgm:t>
        <a:bodyPr/>
        <a:lstStyle/>
        <a:p>
          <a:endParaRPr lang="ru-RU"/>
        </a:p>
      </dgm:t>
    </dgm:pt>
    <dgm:pt modelId="{7A3D517B-210F-4A53-B07D-3E98324F5B55}" type="sibTrans" cxnId="{B52A8843-17E1-4867-A2B3-F46177A536B0}">
      <dgm:prSet/>
      <dgm:spPr/>
      <dgm:t>
        <a:bodyPr/>
        <a:lstStyle/>
        <a:p>
          <a:endParaRPr lang="ru-RU"/>
        </a:p>
      </dgm:t>
    </dgm:pt>
    <dgm:pt modelId="{DE796811-8F56-4B1E-A283-C355F6430209}">
      <dgm:prSet phldrT="[Текст]"/>
      <dgm:spPr/>
      <dgm:t>
        <a:bodyPr/>
        <a:lstStyle/>
        <a:p>
          <a:r>
            <a:rPr lang="kk-KZ" dirty="0" smtClean="0"/>
            <a:t>Жүрек </a:t>
          </a:r>
          <a:endParaRPr lang="ru-RU" dirty="0"/>
        </a:p>
      </dgm:t>
    </dgm:pt>
    <dgm:pt modelId="{7CDE5655-9493-45F4-A9F1-14BD6DD0C9D5}" type="parTrans" cxnId="{CC82CB6A-0F25-4B06-81ED-D8D48E1237E9}">
      <dgm:prSet/>
      <dgm:spPr/>
      <dgm:t>
        <a:bodyPr/>
        <a:lstStyle/>
        <a:p>
          <a:endParaRPr lang="ru-RU"/>
        </a:p>
      </dgm:t>
    </dgm:pt>
    <dgm:pt modelId="{2A1EC6EE-EE44-435D-BA59-8B02743B9E7C}" type="sibTrans" cxnId="{CC82CB6A-0F25-4B06-81ED-D8D48E1237E9}">
      <dgm:prSet/>
      <dgm:spPr/>
      <dgm:t>
        <a:bodyPr/>
        <a:lstStyle/>
        <a:p>
          <a:endParaRPr lang="ru-RU"/>
        </a:p>
      </dgm:t>
    </dgm:pt>
    <dgm:pt modelId="{503552B1-D7F5-436D-8D45-7F6FA02F6CE7}">
      <dgm:prSet phldrT="[Текст]"/>
      <dgm:spPr/>
      <dgm:t>
        <a:bodyPr/>
        <a:lstStyle/>
        <a:p>
          <a:r>
            <a:rPr lang="kk-KZ" dirty="0" smtClean="0"/>
            <a:t>қантамыралар</a:t>
          </a:r>
          <a:endParaRPr lang="ru-RU" dirty="0"/>
        </a:p>
      </dgm:t>
    </dgm:pt>
    <dgm:pt modelId="{E53FB626-FC16-44D0-BEF7-B12C4F74565D}" type="parTrans" cxnId="{849D13A3-F829-4696-983D-F7E244A51F03}">
      <dgm:prSet/>
      <dgm:spPr/>
      <dgm:t>
        <a:bodyPr/>
        <a:lstStyle/>
        <a:p>
          <a:endParaRPr lang="ru-RU"/>
        </a:p>
      </dgm:t>
    </dgm:pt>
    <dgm:pt modelId="{40AE1D4E-86F7-4745-962C-6642C5F292C9}" type="sibTrans" cxnId="{849D13A3-F829-4696-983D-F7E244A51F03}">
      <dgm:prSet/>
      <dgm:spPr/>
      <dgm:t>
        <a:bodyPr/>
        <a:lstStyle/>
        <a:p>
          <a:endParaRPr lang="ru-RU"/>
        </a:p>
      </dgm:t>
    </dgm:pt>
    <dgm:pt modelId="{73F03AA9-275A-4C66-98CB-8E9645E2B69E}" type="pres">
      <dgm:prSet presAssocID="{6F9FABE0-3534-49AE-AE07-5C02A3EAA7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16A424F-DECF-43E7-8035-3505B7CCCC91}" type="pres">
      <dgm:prSet presAssocID="{D30AB42B-587C-4AE5-AF6A-64E6A7DF64B4}" presName="hierRoot1" presStyleCnt="0">
        <dgm:presLayoutVars>
          <dgm:hierBranch val="init"/>
        </dgm:presLayoutVars>
      </dgm:prSet>
      <dgm:spPr/>
    </dgm:pt>
    <dgm:pt modelId="{EEF95708-BD1F-4B09-B2BF-D0B248605376}" type="pres">
      <dgm:prSet presAssocID="{D30AB42B-587C-4AE5-AF6A-64E6A7DF64B4}" presName="rootComposite1" presStyleCnt="0"/>
      <dgm:spPr/>
    </dgm:pt>
    <dgm:pt modelId="{99A4B7E5-D0DE-4A35-840C-AF6FA6A5602C}" type="pres">
      <dgm:prSet presAssocID="{D30AB42B-587C-4AE5-AF6A-64E6A7DF64B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956E1F-C73C-41A1-AFD9-2E2AD9B81EE0}" type="pres">
      <dgm:prSet presAssocID="{D30AB42B-587C-4AE5-AF6A-64E6A7DF64B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3C24CF6-EFBD-422D-A773-BC2A7C036124}" type="pres">
      <dgm:prSet presAssocID="{D30AB42B-587C-4AE5-AF6A-64E6A7DF64B4}" presName="hierChild2" presStyleCnt="0"/>
      <dgm:spPr/>
    </dgm:pt>
    <dgm:pt modelId="{C883389D-C5A0-4CF9-B329-8F6472268A62}" type="pres">
      <dgm:prSet presAssocID="{7CDE5655-9493-45F4-A9F1-14BD6DD0C9D5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E9AD17D-E104-4321-A699-4964E36717BA}" type="pres">
      <dgm:prSet presAssocID="{DE796811-8F56-4B1E-A283-C355F6430209}" presName="hierRoot2" presStyleCnt="0">
        <dgm:presLayoutVars>
          <dgm:hierBranch val="init"/>
        </dgm:presLayoutVars>
      </dgm:prSet>
      <dgm:spPr/>
    </dgm:pt>
    <dgm:pt modelId="{BCF32E01-DC66-49E5-B276-D8A355AFA033}" type="pres">
      <dgm:prSet presAssocID="{DE796811-8F56-4B1E-A283-C355F6430209}" presName="rootComposite" presStyleCnt="0"/>
      <dgm:spPr/>
    </dgm:pt>
    <dgm:pt modelId="{CBF67ABF-FE4A-4799-95F7-0BFFC68494D3}" type="pres">
      <dgm:prSet presAssocID="{DE796811-8F56-4B1E-A283-C355F643020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93F719-7AB4-44AF-9A54-DFECC4C5B373}" type="pres">
      <dgm:prSet presAssocID="{DE796811-8F56-4B1E-A283-C355F6430209}" presName="rootConnector" presStyleLbl="node2" presStyleIdx="0" presStyleCnt="2"/>
      <dgm:spPr/>
      <dgm:t>
        <a:bodyPr/>
        <a:lstStyle/>
        <a:p>
          <a:endParaRPr lang="ru-RU"/>
        </a:p>
      </dgm:t>
    </dgm:pt>
    <dgm:pt modelId="{FAA18C76-537E-40E0-958F-9D849D50068B}" type="pres">
      <dgm:prSet presAssocID="{DE796811-8F56-4B1E-A283-C355F6430209}" presName="hierChild4" presStyleCnt="0"/>
      <dgm:spPr/>
    </dgm:pt>
    <dgm:pt modelId="{5DAB91F0-56B5-44CA-9A16-1FB62BFC34B2}" type="pres">
      <dgm:prSet presAssocID="{DE796811-8F56-4B1E-A283-C355F6430209}" presName="hierChild5" presStyleCnt="0"/>
      <dgm:spPr/>
    </dgm:pt>
    <dgm:pt modelId="{C83BE425-AB42-4BAC-AEF8-FA9F91F8A46A}" type="pres">
      <dgm:prSet presAssocID="{E53FB626-FC16-44D0-BEF7-B12C4F74565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EE1965C-9156-4582-ADAC-2B52BE67A38B}" type="pres">
      <dgm:prSet presAssocID="{503552B1-D7F5-436D-8D45-7F6FA02F6CE7}" presName="hierRoot2" presStyleCnt="0">
        <dgm:presLayoutVars>
          <dgm:hierBranch val="init"/>
        </dgm:presLayoutVars>
      </dgm:prSet>
      <dgm:spPr/>
    </dgm:pt>
    <dgm:pt modelId="{69FFAF02-BB7C-4B54-A0DA-8A714F8D6DDA}" type="pres">
      <dgm:prSet presAssocID="{503552B1-D7F5-436D-8D45-7F6FA02F6CE7}" presName="rootComposite" presStyleCnt="0"/>
      <dgm:spPr/>
    </dgm:pt>
    <dgm:pt modelId="{FB762DE2-6098-4A0A-8CA4-7990813F94CE}" type="pres">
      <dgm:prSet presAssocID="{503552B1-D7F5-436D-8D45-7F6FA02F6CE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14F35F-E78B-4AC1-A8C9-79C220B23E0E}" type="pres">
      <dgm:prSet presAssocID="{503552B1-D7F5-436D-8D45-7F6FA02F6CE7}" presName="rootConnector" presStyleLbl="node2" presStyleIdx="1" presStyleCnt="2"/>
      <dgm:spPr/>
      <dgm:t>
        <a:bodyPr/>
        <a:lstStyle/>
        <a:p>
          <a:endParaRPr lang="ru-RU"/>
        </a:p>
      </dgm:t>
    </dgm:pt>
    <dgm:pt modelId="{C028E787-53E3-4CC7-9D0C-AB7BA19E4D11}" type="pres">
      <dgm:prSet presAssocID="{503552B1-D7F5-436D-8D45-7F6FA02F6CE7}" presName="hierChild4" presStyleCnt="0"/>
      <dgm:spPr/>
    </dgm:pt>
    <dgm:pt modelId="{4FDF462C-1A29-47CC-AA37-68FD8BAE01E1}" type="pres">
      <dgm:prSet presAssocID="{503552B1-D7F5-436D-8D45-7F6FA02F6CE7}" presName="hierChild5" presStyleCnt="0"/>
      <dgm:spPr/>
    </dgm:pt>
    <dgm:pt modelId="{000821C8-C6BE-42A1-8835-89544D034215}" type="pres">
      <dgm:prSet presAssocID="{D30AB42B-587C-4AE5-AF6A-64E6A7DF64B4}" presName="hierChild3" presStyleCnt="0"/>
      <dgm:spPr/>
    </dgm:pt>
  </dgm:ptLst>
  <dgm:cxnLst>
    <dgm:cxn modelId="{3289C77D-93E1-4A1F-86D7-21E3B46055D5}" type="presOf" srcId="{503552B1-D7F5-436D-8D45-7F6FA02F6CE7}" destId="{FB762DE2-6098-4A0A-8CA4-7990813F94CE}" srcOrd="0" destOrd="0" presId="urn:microsoft.com/office/officeart/2005/8/layout/orgChart1"/>
    <dgm:cxn modelId="{A413D5F8-7836-4640-9B61-048FA53E2217}" type="presOf" srcId="{7CDE5655-9493-45F4-A9F1-14BD6DD0C9D5}" destId="{C883389D-C5A0-4CF9-B329-8F6472268A62}" srcOrd="0" destOrd="0" presId="urn:microsoft.com/office/officeart/2005/8/layout/orgChart1"/>
    <dgm:cxn modelId="{CC82CB6A-0F25-4B06-81ED-D8D48E1237E9}" srcId="{D30AB42B-587C-4AE5-AF6A-64E6A7DF64B4}" destId="{DE796811-8F56-4B1E-A283-C355F6430209}" srcOrd="0" destOrd="0" parTransId="{7CDE5655-9493-45F4-A9F1-14BD6DD0C9D5}" sibTransId="{2A1EC6EE-EE44-435D-BA59-8B02743B9E7C}"/>
    <dgm:cxn modelId="{268C3A2B-DEB4-4232-A0F2-936984BA1EA0}" type="presOf" srcId="{6F9FABE0-3534-49AE-AE07-5C02A3EAA781}" destId="{73F03AA9-275A-4C66-98CB-8E9645E2B69E}" srcOrd="0" destOrd="0" presId="urn:microsoft.com/office/officeart/2005/8/layout/orgChart1"/>
    <dgm:cxn modelId="{28644CD5-BEC3-426C-AE94-44D403557560}" type="presOf" srcId="{E53FB626-FC16-44D0-BEF7-B12C4F74565D}" destId="{C83BE425-AB42-4BAC-AEF8-FA9F91F8A46A}" srcOrd="0" destOrd="0" presId="urn:microsoft.com/office/officeart/2005/8/layout/orgChart1"/>
    <dgm:cxn modelId="{5BEE9D92-7245-432B-A8F3-26784F426FBB}" type="presOf" srcId="{503552B1-D7F5-436D-8D45-7F6FA02F6CE7}" destId="{E014F35F-E78B-4AC1-A8C9-79C220B23E0E}" srcOrd="1" destOrd="0" presId="urn:microsoft.com/office/officeart/2005/8/layout/orgChart1"/>
    <dgm:cxn modelId="{B52A8843-17E1-4867-A2B3-F46177A536B0}" srcId="{6F9FABE0-3534-49AE-AE07-5C02A3EAA781}" destId="{D30AB42B-587C-4AE5-AF6A-64E6A7DF64B4}" srcOrd="0" destOrd="0" parTransId="{4136C2E5-E96E-4FF9-9FCA-6E56F1AFD8F7}" sibTransId="{7A3D517B-210F-4A53-B07D-3E98324F5B55}"/>
    <dgm:cxn modelId="{8A79FBF2-D2D3-4C84-9973-BAF4D3B2F888}" type="presOf" srcId="{D30AB42B-587C-4AE5-AF6A-64E6A7DF64B4}" destId="{28956E1F-C73C-41A1-AFD9-2E2AD9B81EE0}" srcOrd="1" destOrd="0" presId="urn:microsoft.com/office/officeart/2005/8/layout/orgChart1"/>
    <dgm:cxn modelId="{BA13714C-368B-44DF-AAE5-F6D77C4CFF77}" type="presOf" srcId="{D30AB42B-587C-4AE5-AF6A-64E6A7DF64B4}" destId="{99A4B7E5-D0DE-4A35-840C-AF6FA6A5602C}" srcOrd="0" destOrd="0" presId="urn:microsoft.com/office/officeart/2005/8/layout/orgChart1"/>
    <dgm:cxn modelId="{A652070C-A928-49BD-BFCF-3BAA16274B0C}" type="presOf" srcId="{DE796811-8F56-4B1E-A283-C355F6430209}" destId="{BD93F719-7AB4-44AF-9A54-DFECC4C5B373}" srcOrd="1" destOrd="0" presId="urn:microsoft.com/office/officeart/2005/8/layout/orgChart1"/>
    <dgm:cxn modelId="{20F9CDDC-0A6E-4DEC-9B54-68875546D16E}" type="presOf" srcId="{DE796811-8F56-4B1E-A283-C355F6430209}" destId="{CBF67ABF-FE4A-4799-95F7-0BFFC68494D3}" srcOrd="0" destOrd="0" presId="urn:microsoft.com/office/officeart/2005/8/layout/orgChart1"/>
    <dgm:cxn modelId="{849D13A3-F829-4696-983D-F7E244A51F03}" srcId="{D30AB42B-587C-4AE5-AF6A-64E6A7DF64B4}" destId="{503552B1-D7F5-436D-8D45-7F6FA02F6CE7}" srcOrd="1" destOrd="0" parTransId="{E53FB626-FC16-44D0-BEF7-B12C4F74565D}" sibTransId="{40AE1D4E-86F7-4745-962C-6642C5F292C9}"/>
    <dgm:cxn modelId="{0FA83E72-8F2E-4E5A-A20F-15FC39E8FD80}" type="presParOf" srcId="{73F03AA9-275A-4C66-98CB-8E9645E2B69E}" destId="{916A424F-DECF-43E7-8035-3505B7CCCC91}" srcOrd="0" destOrd="0" presId="urn:microsoft.com/office/officeart/2005/8/layout/orgChart1"/>
    <dgm:cxn modelId="{B048AD0F-CF4C-42FE-801B-AEC0298A4318}" type="presParOf" srcId="{916A424F-DECF-43E7-8035-3505B7CCCC91}" destId="{EEF95708-BD1F-4B09-B2BF-D0B248605376}" srcOrd="0" destOrd="0" presId="urn:microsoft.com/office/officeart/2005/8/layout/orgChart1"/>
    <dgm:cxn modelId="{E7885EEB-46D6-4943-B938-747BED164B0B}" type="presParOf" srcId="{EEF95708-BD1F-4B09-B2BF-D0B248605376}" destId="{99A4B7E5-D0DE-4A35-840C-AF6FA6A5602C}" srcOrd="0" destOrd="0" presId="urn:microsoft.com/office/officeart/2005/8/layout/orgChart1"/>
    <dgm:cxn modelId="{2AF2FF79-02A2-4390-9BF2-55B9649844BE}" type="presParOf" srcId="{EEF95708-BD1F-4B09-B2BF-D0B248605376}" destId="{28956E1F-C73C-41A1-AFD9-2E2AD9B81EE0}" srcOrd="1" destOrd="0" presId="urn:microsoft.com/office/officeart/2005/8/layout/orgChart1"/>
    <dgm:cxn modelId="{FF4DD6A7-C275-47E4-956A-724C0DAC78CE}" type="presParOf" srcId="{916A424F-DECF-43E7-8035-3505B7CCCC91}" destId="{13C24CF6-EFBD-422D-A773-BC2A7C036124}" srcOrd="1" destOrd="0" presId="urn:microsoft.com/office/officeart/2005/8/layout/orgChart1"/>
    <dgm:cxn modelId="{296DF6EB-5B80-46C4-84AD-45268E324651}" type="presParOf" srcId="{13C24CF6-EFBD-422D-A773-BC2A7C036124}" destId="{C883389D-C5A0-4CF9-B329-8F6472268A62}" srcOrd="0" destOrd="0" presId="urn:microsoft.com/office/officeart/2005/8/layout/orgChart1"/>
    <dgm:cxn modelId="{01FA5F31-3249-4A1B-B47C-C66DF847C459}" type="presParOf" srcId="{13C24CF6-EFBD-422D-A773-BC2A7C036124}" destId="{DE9AD17D-E104-4321-A699-4964E36717BA}" srcOrd="1" destOrd="0" presId="urn:microsoft.com/office/officeart/2005/8/layout/orgChart1"/>
    <dgm:cxn modelId="{0F5935EF-04D5-4D56-81FC-09362517C575}" type="presParOf" srcId="{DE9AD17D-E104-4321-A699-4964E36717BA}" destId="{BCF32E01-DC66-49E5-B276-D8A355AFA033}" srcOrd="0" destOrd="0" presId="urn:microsoft.com/office/officeart/2005/8/layout/orgChart1"/>
    <dgm:cxn modelId="{0B7ADB74-70F8-4D57-B480-037B142A87E6}" type="presParOf" srcId="{BCF32E01-DC66-49E5-B276-D8A355AFA033}" destId="{CBF67ABF-FE4A-4799-95F7-0BFFC68494D3}" srcOrd="0" destOrd="0" presId="urn:microsoft.com/office/officeart/2005/8/layout/orgChart1"/>
    <dgm:cxn modelId="{34A4D1F0-4AFE-4B16-857F-BE20546E0E47}" type="presParOf" srcId="{BCF32E01-DC66-49E5-B276-D8A355AFA033}" destId="{BD93F719-7AB4-44AF-9A54-DFECC4C5B373}" srcOrd="1" destOrd="0" presId="urn:microsoft.com/office/officeart/2005/8/layout/orgChart1"/>
    <dgm:cxn modelId="{63B1D039-AECB-4AD0-979E-AD70F45A9C0C}" type="presParOf" srcId="{DE9AD17D-E104-4321-A699-4964E36717BA}" destId="{FAA18C76-537E-40E0-958F-9D849D50068B}" srcOrd="1" destOrd="0" presId="urn:microsoft.com/office/officeart/2005/8/layout/orgChart1"/>
    <dgm:cxn modelId="{650ECA1B-FA69-4893-BC79-803941B1621E}" type="presParOf" srcId="{DE9AD17D-E104-4321-A699-4964E36717BA}" destId="{5DAB91F0-56B5-44CA-9A16-1FB62BFC34B2}" srcOrd="2" destOrd="0" presId="urn:microsoft.com/office/officeart/2005/8/layout/orgChart1"/>
    <dgm:cxn modelId="{C1BB74D8-0D94-4A8C-A7DA-1BFBB8134A42}" type="presParOf" srcId="{13C24CF6-EFBD-422D-A773-BC2A7C036124}" destId="{C83BE425-AB42-4BAC-AEF8-FA9F91F8A46A}" srcOrd="2" destOrd="0" presId="urn:microsoft.com/office/officeart/2005/8/layout/orgChart1"/>
    <dgm:cxn modelId="{2A517496-3DF1-4E5B-8BFD-262538ED29D3}" type="presParOf" srcId="{13C24CF6-EFBD-422D-A773-BC2A7C036124}" destId="{DEE1965C-9156-4582-ADAC-2B52BE67A38B}" srcOrd="3" destOrd="0" presId="urn:microsoft.com/office/officeart/2005/8/layout/orgChart1"/>
    <dgm:cxn modelId="{B1484191-D8E1-4D74-8F80-F75A54BFC31D}" type="presParOf" srcId="{DEE1965C-9156-4582-ADAC-2B52BE67A38B}" destId="{69FFAF02-BB7C-4B54-A0DA-8A714F8D6DDA}" srcOrd="0" destOrd="0" presId="urn:microsoft.com/office/officeart/2005/8/layout/orgChart1"/>
    <dgm:cxn modelId="{18E0CB3B-5AF9-4497-A973-D0E034D07F65}" type="presParOf" srcId="{69FFAF02-BB7C-4B54-A0DA-8A714F8D6DDA}" destId="{FB762DE2-6098-4A0A-8CA4-7990813F94CE}" srcOrd="0" destOrd="0" presId="urn:microsoft.com/office/officeart/2005/8/layout/orgChart1"/>
    <dgm:cxn modelId="{C1A8E521-80F7-4292-A033-9244F34B5FA1}" type="presParOf" srcId="{69FFAF02-BB7C-4B54-A0DA-8A714F8D6DDA}" destId="{E014F35F-E78B-4AC1-A8C9-79C220B23E0E}" srcOrd="1" destOrd="0" presId="urn:microsoft.com/office/officeart/2005/8/layout/orgChart1"/>
    <dgm:cxn modelId="{C09F6F82-BB7A-4FF4-B3B6-CF8F57CFF9A6}" type="presParOf" srcId="{DEE1965C-9156-4582-ADAC-2B52BE67A38B}" destId="{C028E787-53E3-4CC7-9D0C-AB7BA19E4D11}" srcOrd="1" destOrd="0" presId="urn:microsoft.com/office/officeart/2005/8/layout/orgChart1"/>
    <dgm:cxn modelId="{BD441C05-1BC2-4E6A-99A3-D9A310501404}" type="presParOf" srcId="{DEE1965C-9156-4582-ADAC-2B52BE67A38B}" destId="{4FDF462C-1A29-47CC-AA37-68FD8BAE01E1}" srcOrd="2" destOrd="0" presId="urn:microsoft.com/office/officeart/2005/8/layout/orgChart1"/>
    <dgm:cxn modelId="{42256DC6-D818-4213-B60E-E46E569161DB}" type="presParOf" srcId="{916A424F-DECF-43E7-8035-3505B7CCCC91}" destId="{000821C8-C6BE-42A1-8835-89544D0342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9FABE0-3534-49AE-AE07-5C02A3EAA7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30AB42B-587C-4AE5-AF6A-64E6A7DF64B4}">
      <dgm:prSet phldrT="[Текст]"/>
      <dgm:spPr>
        <a:solidFill>
          <a:srgbClr val="92D050"/>
        </a:solidFill>
      </dgm:spPr>
      <dgm:t>
        <a:bodyPr/>
        <a:lstStyle/>
        <a:p>
          <a:r>
            <a:rPr lang="kk-KZ" dirty="0" smtClean="0"/>
            <a:t>Қантамырлар </a:t>
          </a:r>
          <a:endParaRPr lang="ru-RU" dirty="0"/>
        </a:p>
      </dgm:t>
    </dgm:pt>
    <dgm:pt modelId="{4136C2E5-E96E-4FF9-9FCA-6E56F1AFD8F7}" type="parTrans" cxnId="{B52A8843-17E1-4867-A2B3-F46177A536B0}">
      <dgm:prSet/>
      <dgm:spPr/>
      <dgm:t>
        <a:bodyPr/>
        <a:lstStyle/>
        <a:p>
          <a:endParaRPr lang="ru-RU"/>
        </a:p>
      </dgm:t>
    </dgm:pt>
    <dgm:pt modelId="{7A3D517B-210F-4A53-B07D-3E98324F5B55}" type="sibTrans" cxnId="{B52A8843-17E1-4867-A2B3-F46177A536B0}">
      <dgm:prSet/>
      <dgm:spPr/>
      <dgm:t>
        <a:bodyPr/>
        <a:lstStyle/>
        <a:p>
          <a:endParaRPr lang="ru-RU"/>
        </a:p>
      </dgm:t>
    </dgm:pt>
    <dgm:pt modelId="{DE796811-8F56-4B1E-A283-C355F6430209}">
      <dgm:prSet phldrT="[Текст]"/>
      <dgm:spPr>
        <a:solidFill>
          <a:srgbClr val="FF0000"/>
        </a:solidFill>
      </dgm:spPr>
      <dgm:t>
        <a:bodyPr/>
        <a:lstStyle/>
        <a:p>
          <a:r>
            <a:rPr lang="kk-KZ" dirty="0" smtClean="0">
              <a:ln/>
            </a:rPr>
            <a:t>Артериялар  </a:t>
          </a:r>
          <a:endParaRPr lang="ru-RU" dirty="0">
            <a:ln/>
          </a:endParaRPr>
        </a:p>
      </dgm:t>
    </dgm:pt>
    <dgm:pt modelId="{7CDE5655-9493-45F4-A9F1-14BD6DD0C9D5}" type="parTrans" cxnId="{CC82CB6A-0F25-4B06-81ED-D8D48E1237E9}">
      <dgm:prSet/>
      <dgm:spPr/>
      <dgm:t>
        <a:bodyPr/>
        <a:lstStyle/>
        <a:p>
          <a:endParaRPr lang="ru-RU"/>
        </a:p>
      </dgm:t>
    </dgm:pt>
    <dgm:pt modelId="{2A1EC6EE-EE44-435D-BA59-8B02743B9E7C}" type="sibTrans" cxnId="{CC82CB6A-0F25-4B06-81ED-D8D48E1237E9}">
      <dgm:prSet/>
      <dgm:spPr/>
      <dgm:t>
        <a:bodyPr/>
        <a:lstStyle/>
        <a:p>
          <a:endParaRPr lang="ru-RU"/>
        </a:p>
      </dgm:t>
    </dgm:pt>
    <dgm:pt modelId="{503552B1-D7F5-436D-8D45-7F6FA02F6CE7}">
      <dgm:prSet phldrT="[Текст]"/>
      <dgm:spPr>
        <a:solidFill>
          <a:schemeClr val="accent1"/>
        </a:solidFill>
      </dgm:spPr>
      <dgm:t>
        <a:bodyPr/>
        <a:lstStyle/>
        <a:p>
          <a:r>
            <a:rPr lang="kk-KZ" dirty="0" smtClean="0"/>
            <a:t>Веналар </a:t>
          </a:r>
        </a:p>
      </dgm:t>
    </dgm:pt>
    <dgm:pt modelId="{E53FB626-FC16-44D0-BEF7-B12C4F74565D}" type="parTrans" cxnId="{849D13A3-F829-4696-983D-F7E244A51F03}">
      <dgm:prSet/>
      <dgm:spPr/>
      <dgm:t>
        <a:bodyPr/>
        <a:lstStyle/>
        <a:p>
          <a:endParaRPr lang="ru-RU"/>
        </a:p>
      </dgm:t>
    </dgm:pt>
    <dgm:pt modelId="{40AE1D4E-86F7-4745-962C-6642C5F292C9}" type="sibTrans" cxnId="{849D13A3-F829-4696-983D-F7E244A51F03}">
      <dgm:prSet/>
      <dgm:spPr/>
      <dgm:t>
        <a:bodyPr/>
        <a:lstStyle/>
        <a:p>
          <a:endParaRPr lang="ru-RU"/>
        </a:p>
      </dgm:t>
    </dgm:pt>
    <dgm:pt modelId="{5BDA8C2D-B642-4A00-995C-49F75F44461A}">
      <dgm:prSet phldrT="[Текст]"/>
      <dgm:spPr>
        <a:solidFill>
          <a:srgbClr val="FFFF00"/>
        </a:solidFill>
      </dgm:spPr>
      <dgm:t>
        <a:bodyPr/>
        <a:lstStyle/>
        <a:p>
          <a:r>
            <a:rPr lang="kk-KZ" dirty="0" smtClean="0"/>
            <a:t>капиллярлар</a:t>
          </a:r>
        </a:p>
      </dgm:t>
    </dgm:pt>
    <dgm:pt modelId="{4583026C-DCD5-4560-A154-155835706FEA}" type="parTrans" cxnId="{0A349B71-3CFF-4BE7-A5E2-E195A8B56FA9}">
      <dgm:prSet/>
      <dgm:spPr/>
      <dgm:t>
        <a:bodyPr/>
        <a:lstStyle/>
        <a:p>
          <a:endParaRPr lang="ru-RU"/>
        </a:p>
      </dgm:t>
    </dgm:pt>
    <dgm:pt modelId="{80897866-C47C-4E1D-82F4-1DD83F47AFDA}" type="sibTrans" cxnId="{0A349B71-3CFF-4BE7-A5E2-E195A8B56FA9}">
      <dgm:prSet/>
      <dgm:spPr/>
      <dgm:t>
        <a:bodyPr/>
        <a:lstStyle/>
        <a:p>
          <a:endParaRPr lang="ru-RU"/>
        </a:p>
      </dgm:t>
    </dgm:pt>
    <dgm:pt modelId="{73F03AA9-275A-4C66-98CB-8E9645E2B69E}" type="pres">
      <dgm:prSet presAssocID="{6F9FABE0-3534-49AE-AE07-5C02A3EAA7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16A424F-DECF-43E7-8035-3505B7CCCC91}" type="pres">
      <dgm:prSet presAssocID="{D30AB42B-587C-4AE5-AF6A-64E6A7DF64B4}" presName="hierRoot1" presStyleCnt="0">
        <dgm:presLayoutVars>
          <dgm:hierBranch val="init"/>
        </dgm:presLayoutVars>
      </dgm:prSet>
      <dgm:spPr/>
    </dgm:pt>
    <dgm:pt modelId="{EEF95708-BD1F-4B09-B2BF-D0B248605376}" type="pres">
      <dgm:prSet presAssocID="{D30AB42B-587C-4AE5-AF6A-64E6A7DF64B4}" presName="rootComposite1" presStyleCnt="0"/>
      <dgm:spPr/>
    </dgm:pt>
    <dgm:pt modelId="{99A4B7E5-D0DE-4A35-840C-AF6FA6A5602C}" type="pres">
      <dgm:prSet presAssocID="{D30AB42B-587C-4AE5-AF6A-64E6A7DF64B4}" presName="rootText1" presStyleLbl="node0" presStyleIdx="0" presStyleCnt="1" custScaleY="563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956E1F-C73C-41A1-AFD9-2E2AD9B81EE0}" type="pres">
      <dgm:prSet presAssocID="{D30AB42B-587C-4AE5-AF6A-64E6A7DF64B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3C24CF6-EFBD-422D-A773-BC2A7C036124}" type="pres">
      <dgm:prSet presAssocID="{D30AB42B-587C-4AE5-AF6A-64E6A7DF64B4}" presName="hierChild2" presStyleCnt="0"/>
      <dgm:spPr/>
    </dgm:pt>
    <dgm:pt modelId="{C883389D-C5A0-4CF9-B329-8F6472268A62}" type="pres">
      <dgm:prSet presAssocID="{7CDE5655-9493-45F4-A9F1-14BD6DD0C9D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DE9AD17D-E104-4321-A699-4964E36717BA}" type="pres">
      <dgm:prSet presAssocID="{DE796811-8F56-4B1E-A283-C355F6430209}" presName="hierRoot2" presStyleCnt="0">
        <dgm:presLayoutVars>
          <dgm:hierBranch val="init"/>
        </dgm:presLayoutVars>
      </dgm:prSet>
      <dgm:spPr/>
    </dgm:pt>
    <dgm:pt modelId="{BCF32E01-DC66-49E5-B276-D8A355AFA033}" type="pres">
      <dgm:prSet presAssocID="{DE796811-8F56-4B1E-A283-C355F6430209}" presName="rootComposite" presStyleCnt="0"/>
      <dgm:spPr/>
    </dgm:pt>
    <dgm:pt modelId="{CBF67ABF-FE4A-4799-95F7-0BFFC68494D3}" type="pres">
      <dgm:prSet presAssocID="{DE796811-8F56-4B1E-A283-C355F6430209}" presName="rootText" presStyleLbl="node2" presStyleIdx="0" presStyleCnt="3" custScaleX="111591" custScaleY="435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93F719-7AB4-44AF-9A54-DFECC4C5B373}" type="pres">
      <dgm:prSet presAssocID="{DE796811-8F56-4B1E-A283-C355F6430209}" presName="rootConnector" presStyleLbl="node2" presStyleIdx="0" presStyleCnt="3"/>
      <dgm:spPr/>
      <dgm:t>
        <a:bodyPr/>
        <a:lstStyle/>
        <a:p>
          <a:endParaRPr lang="ru-RU"/>
        </a:p>
      </dgm:t>
    </dgm:pt>
    <dgm:pt modelId="{FAA18C76-537E-40E0-958F-9D849D50068B}" type="pres">
      <dgm:prSet presAssocID="{DE796811-8F56-4B1E-A283-C355F6430209}" presName="hierChild4" presStyleCnt="0"/>
      <dgm:spPr/>
    </dgm:pt>
    <dgm:pt modelId="{5DAB91F0-56B5-44CA-9A16-1FB62BFC34B2}" type="pres">
      <dgm:prSet presAssocID="{DE796811-8F56-4B1E-A283-C355F6430209}" presName="hierChild5" presStyleCnt="0"/>
      <dgm:spPr/>
    </dgm:pt>
    <dgm:pt modelId="{C83BE425-AB42-4BAC-AEF8-FA9F91F8A46A}" type="pres">
      <dgm:prSet presAssocID="{E53FB626-FC16-44D0-BEF7-B12C4F74565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DEE1965C-9156-4582-ADAC-2B52BE67A38B}" type="pres">
      <dgm:prSet presAssocID="{503552B1-D7F5-436D-8D45-7F6FA02F6CE7}" presName="hierRoot2" presStyleCnt="0">
        <dgm:presLayoutVars>
          <dgm:hierBranch val="init"/>
        </dgm:presLayoutVars>
      </dgm:prSet>
      <dgm:spPr/>
    </dgm:pt>
    <dgm:pt modelId="{69FFAF02-BB7C-4B54-A0DA-8A714F8D6DDA}" type="pres">
      <dgm:prSet presAssocID="{503552B1-D7F5-436D-8D45-7F6FA02F6CE7}" presName="rootComposite" presStyleCnt="0"/>
      <dgm:spPr/>
    </dgm:pt>
    <dgm:pt modelId="{FB762DE2-6098-4A0A-8CA4-7990813F94CE}" type="pres">
      <dgm:prSet presAssocID="{503552B1-D7F5-436D-8D45-7F6FA02F6CE7}" presName="rootText" presStyleLbl="node2" presStyleIdx="1" presStyleCnt="3" custScaleX="111591" custScaleY="43536" custLinFactNeighborX="300" custLinFactNeighborY="18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14F35F-E78B-4AC1-A8C9-79C220B23E0E}" type="pres">
      <dgm:prSet presAssocID="{503552B1-D7F5-436D-8D45-7F6FA02F6CE7}" presName="rootConnector" presStyleLbl="node2" presStyleIdx="1" presStyleCnt="3"/>
      <dgm:spPr/>
      <dgm:t>
        <a:bodyPr/>
        <a:lstStyle/>
        <a:p>
          <a:endParaRPr lang="ru-RU"/>
        </a:p>
      </dgm:t>
    </dgm:pt>
    <dgm:pt modelId="{C028E787-53E3-4CC7-9D0C-AB7BA19E4D11}" type="pres">
      <dgm:prSet presAssocID="{503552B1-D7F5-436D-8D45-7F6FA02F6CE7}" presName="hierChild4" presStyleCnt="0"/>
      <dgm:spPr/>
    </dgm:pt>
    <dgm:pt modelId="{4FDF462C-1A29-47CC-AA37-68FD8BAE01E1}" type="pres">
      <dgm:prSet presAssocID="{503552B1-D7F5-436D-8D45-7F6FA02F6CE7}" presName="hierChild5" presStyleCnt="0"/>
      <dgm:spPr/>
    </dgm:pt>
    <dgm:pt modelId="{C9417EA9-A82C-48CC-933B-E67273BA3FD4}" type="pres">
      <dgm:prSet presAssocID="{4583026C-DCD5-4560-A154-155835706FE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601FCDFB-87A1-4E39-8FCB-F44EBBDA04B2}" type="pres">
      <dgm:prSet presAssocID="{5BDA8C2D-B642-4A00-995C-49F75F44461A}" presName="hierRoot2" presStyleCnt="0">
        <dgm:presLayoutVars>
          <dgm:hierBranch val="init"/>
        </dgm:presLayoutVars>
      </dgm:prSet>
      <dgm:spPr/>
    </dgm:pt>
    <dgm:pt modelId="{25BD4974-208B-4684-9875-384C96DA9689}" type="pres">
      <dgm:prSet presAssocID="{5BDA8C2D-B642-4A00-995C-49F75F44461A}" presName="rootComposite" presStyleCnt="0"/>
      <dgm:spPr/>
    </dgm:pt>
    <dgm:pt modelId="{38766B67-8ECD-44D5-915F-3E63E78F9F9A}" type="pres">
      <dgm:prSet presAssocID="{5BDA8C2D-B642-4A00-995C-49F75F44461A}" presName="rootText" presStyleLbl="node2" presStyleIdx="2" presStyleCnt="3" custScaleY="465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3BD01F-F5D6-4313-B43E-DD7308367C4D}" type="pres">
      <dgm:prSet presAssocID="{5BDA8C2D-B642-4A00-995C-49F75F44461A}" presName="rootConnector" presStyleLbl="node2" presStyleIdx="2" presStyleCnt="3"/>
      <dgm:spPr/>
      <dgm:t>
        <a:bodyPr/>
        <a:lstStyle/>
        <a:p>
          <a:endParaRPr lang="ru-RU"/>
        </a:p>
      </dgm:t>
    </dgm:pt>
    <dgm:pt modelId="{F67D1DD4-EE5B-4DB6-BC6C-33EA8C375066}" type="pres">
      <dgm:prSet presAssocID="{5BDA8C2D-B642-4A00-995C-49F75F44461A}" presName="hierChild4" presStyleCnt="0"/>
      <dgm:spPr/>
    </dgm:pt>
    <dgm:pt modelId="{3627DA06-7D18-483E-ABEA-8B291DD77A11}" type="pres">
      <dgm:prSet presAssocID="{5BDA8C2D-B642-4A00-995C-49F75F44461A}" presName="hierChild5" presStyleCnt="0"/>
      <dgm:spPr/>
    </dgm:pt>
    <dgm:pt modelId="{000821C8-C6BE-42A1-8835-89544D034215}" type="pres">
      <dgm:prSet presAssocID="{D30AB42B-587C-4AE5-AF6A-64E6A7DF64B4}" presName="hierChild3" presStyleCnt="0"/>
      <dgm:spPr/>
    </dgm:pt>
  </dgm:ptLst>
  <dgm:cxnLst>
    <dgm:cxn modelId="{314F05C0-1410-4CA9-92E3-2B1799CCFF6E}" type="presOf" srcId="{D30AB42B-587C-4AE5-AF6A-64E6A7DF64B4}" destId="{99A4B7E5-D0DE-4A35-840C-AF6FA6A5602C}" srcOrd="0" destOrd="0" presId="urn:microsoft.com/office/officeart/2005/8/layout/orgChart1"/>
    <dgm:cxn modelId="{9FCE1B5C-AEB0-45D8-A06D-582383126AA8}" type="presOf" srcId="{5BDA8C2D-B642-4A00-995C-49F75F44461A}" destId="{E53BD01F-F5D6-4313-B43E-DD7308367C4D}" srcOrd="1" destOrd="0" presId="urn:microsoft.com/office/officeart/2005/8/layout/orgChart1"/>
    <dgm:cxn modelId="{849D13A3-F829-4696-983D-F7E244A51F03}" srcId="{D30AB42B-587C-4AE5-AF6A-64E6A7DF64B4}" destId="{503552B1-D7F5-436D-8D45-7F6FA02F6CE7}" srcOrd="1" destOrd="0" parTransId="{E53FB626-FC16-44D0-BEF7-B12C4F74565D}" sibTransId="{40AE1D4E-86F7-4745-962C-6642C5F292C9}"/>
    <dgm:cxn modelId="{78EF3A96-7C86-45A3-95D8-734A45C932FF}" type="presOf" srcId="{7CDE5655-9493-45F4-A9F1-14BD6DD0C9D5}" destId="{C883389D-C5A0-4CF9-B329-8F6472268A62}" srcOrd="0" destOrd="0" presId="urn:microsoft.com/office/officeart/2005/8/layout/orgChart1"/>
    <dgm:cxn modelId="{F712EA51-A2C7-4F2E-BA24-2C1F3CEE47D2}" type="presOf" srcId="{D30AB42B-587C-4AE5-AF6A-64E6A7DF64B4}" destId="{28956E1F-C73C-41A1-AFD9-2E2AD9B81EE0}" srcOrd="1" destOrd="0" presId="urn:microsoft.com/office/officeart/2005/8/layout/orgChart1"/>
    <dgm:cxn modelId="{7F250314-A1E7-44AC-AB0C-950EBAE934E0}" type="presOf" srcId="{5BDA8C2D-B642-4A00-995C-49F75F44461A}" destId="{38766B67-8ECD-44D5-915F-3E63E78F9F9A}" srcOrd="0" destOrd="0" presId="urn:microsoft.com/office/officeart/2005/8/layout/orgChart1"/>
    <dgm:cxn modelId="{CC82CB6A-0F25-4B06-81ED-D8D48E1237E9}" srcId="{D30AB42B-587C-4AE5-AF6A-64E6A7DF64B4}" destId="{DE796811-8F56-4B1E-A283-C355F6430209}" srcOrd="0" destOrd="0" parTransId="{7CDE5655-9493-45F4-A9F1-14BD6DD0C9D5}" sibTransId="{2A1EC6EE-EE44-435D-BA59-8B02743B9E7C}"/>
    <dgm:cxn modelId="{3798B99B-6EC7-41D2-ADCB-0A962DEA87BD}" type="presOf" srcId="{DE796811-8F56-4B1E-A283-C355F6430209}" destId="{BD93F719-7AB4-44AF-9A54-DFECC4C5B373}" srcOrd="1" destOrd="0" presId="urn:microsoft.com/office/officeart/2005/8/layout/orgChart1"/>
    <dgm:cxn modelId="{9C73DCDC-6FAC-4A66-ADF5-22F1DED1FFFF}" type="presOf" srcId="{4583026C-DCD5-4560-A154-155835706FEA}" destId="{C9417EA9-A82C-48CC-933B-E67273BA3FD4}" srcOrd="0" destOrd="0" presId="urn:microsoft.com/office/officeart/2005/8/layout/orgChart1"/>
    <dgm:cxn modelId="{AAB6F2B8-9540-4FE2-AF21-BA3404CCF060}" type="presOf" srcId="{6F9FABE0-3534-49AE-AE07-5C02A3EAA781}" destId="{73F03AA9-275A-4C66-98CB-8E9645E2B69E}" srcOrd="0" destOrd="0" presId="urn:microsoft.com/office/officeart/2005/8/layout/orgChart1"/>
    <dgm:cxn modelId="{497B1A57-1978-4E63-B9E4-277EA289F2B8}" type="presOf" srcId="{503552B1-D7F5-436D-8D45-7F6FA02F6CE7}" destId="{FB762DE2-6098-4A0A-8CA4-7990813F94CE}" srcOrd="0" destOrd="0" presId="urn:microsoft.com/office/officeart/2005/8/layout/orgChart1"/>
    <dgm:cxn modelId="{0A349B71-3CFF-4BE7-A5E2-E195A8B56FA9}" srcId="{D30AB42B-587C-4AE5-AF6A-64E6A7DF64B4}" destId="{5BDA8C2D-B642-4A00-995C-49F75F44461A}" srcOrd="2" destOrd="0" parTransId="{4583026C-DCD5-4560-A154-155835706FEA}" sibTransId="{80897866-C47C-4E1D-82F4-1DD83F47AFDA}"/>
    <dgm:cxn modelId="{62957C64-9556-41F7-8D98-55682A6665C3}" type="presOf" srcId="{DE796811-8F56-4B1E-A283-C355F6430209}" destId="{CBF67ABF-FE4A-4799-95F7-0BFFC68494D3}" srcOrd="0" destOrd="0" presId="urn:microsoft.com/office/officeart/2005/8/layout/orgChart1"/>
    <dgm:cxn modelId="{82C190A3-612E-45F7-8961-401CBA1EC375}" type="presOf" srcId="{503552B1-D7F5-436D-8D45-7F6FA02F6CE7}" destId="{E014F35F-E78B-4AC1-A8C9-79C220B23E0E}" srcOrd="1" destOrd="0" presId="urn:microsoft.com/office/officeart/2005/8/layout/orgChart1"/>
    <dgm:cxn modelId="{4EF09B52-0952-4030-8141-551D1B2C3C2F}" type="presOf" srcId="{E53FB626-FC16-44D0-BEF7-B12C4F74565D}" destId="{C83BE425-AB42-4BAC-AEF8-FA9F91F8A46A}" srcOrd="0" destOrd="0" presId="urn:microsoft.com/office/officeart/2005/8/layout/orgChart1"/>
    <dgm:cxn modelId="{B52A8843-17E1-4867-A2B3-F46177A536B0}" srcId="{6F9FABE0-3534-49AE-AE07-5C02A3EAA781}" destId="{D30AB42B-587C-4AE5-AF6A-64E6A7DF64B4}" srcOrd="0" destOrd="0" parTransId="{4136C2E5-E96E-4FF9-9FCA-6E56F1AFD8F7}" sibTransId="{7A3D517B-210F-4A53-B07D-3E98324F5B55}"/>
    <dgm:cxn modelId="{92FD5421-E3E2-4DB7-B84C-28DCF576283B}" type="presParOf" srcId="{73F03AA9-275A-4C66-98CB-8E9645E2B69E}" destId="{916A424F-DECF-43E7-8035-3505B7CCCC91}" srcOrd="0" destOrd="0" presId="urn:microsoft.com/office/officeart/2005/8/layout/orgChart1"/>
    <dgm:cxn modelId="{FA2138B5-4391-48D6-A2EF-9679A28C7E9A}" type="presParOf" srcId="{916A424F-DECF-43E7-8035-3505B7CCCC91}" destId="{EEF95708-BD1F-4B09-B2BF-D0B248605376}" srcOrd="0" destOrd="0" presId="urn:microsoft.com/office/officeart/2005/8/layout/orgChart1"/>
    <dgm:cxn modelId="{9EA84798-077E-4D5D-8631-C593FB6D96BD}" type="presParOf" srcId="{EEF95708-BD1F-4B09-B2BF-D0B248605376}" destId="{99A4B7E5-D0DE-4A35-840C-AF6FA6A5602C}" srcOrd="0" destOrd="0" presId="urn:microsoft.com/office/officeart/2005/8/layout/orgChart1"/>
    <dgm:cxn modelId="{79411CEB-0A3A-49B0-8F2E-78314DC9FB10}" type="presParOf" srcId="{EEF95708-BD1F-4B09-B2BF-D0B248605376}" destId="{28956E1F-C73C-41A1-AFD9-2E2AD9B81EE0}" srcOrd="1" destOrd="0" presId="urn:microsoft.com/office/officeart/2005/8/layout/orgChart1"/>
    <dgm:cxn modelId="{FC1727C7-E3C0-424B-AA18-01A6D0456727}" type="presParOf" srcId="{916A424F-DECF-43E7-8035-3505B7CCCC91}" destId="{13C24CF6-EFBD-422D-A773-BC2A7C036124}" srcOrd="1" destOrd="0" presId="urn:microsoft.com/office/officeart/2005/8/layout/orgChart1"/>
    <dgm:cxn modelId="{7B45EC6C-333A-4CA5-A9A8-703D67754481}" type="presParOf" srcId="{13C24CF6-EFBD-422D-A773-BC2A7C036124}" destId="{C883389D-C5A0-4CF9-B329-8F6472268A62}" srcOrd="0" destOrd="0" presId="urn:microsoft.com/office/officeart/2005/8/layout/orgChart1"/>
    <dgm:cxn modelId="{88F6D122-7E75-4FC0-9CA7-7EB15719FFA8}" type="presParOf" srcId="{13C24CF6-EFBD-422D-A773-BC2A7C036124}" destId="{DE9AD17D-E104-4321-A699-4964E36717BA}" srcOrd="1" destOrd="0" presId="urn:microsoft.com/office/officeart/2005/8/layout/orgChart1"/>
    <dgm:cxn modelId="{AFF057CE-40D6-4818-9565-A285A2CBEBAA}" type="presParOf" srcId="{DE9AD17D-E104-4321-A699-4964E36717BA}" destId="{BCF32E01-DC66-49E5-B276-D8A355AFA033}" srcOrd="0" destOrd="0" presId="urn:microsoft.com/office/officeart/2005/8/layout/orgChart1"/>
    <dgm:cxn modelId="{5A8FAF24-6EB5-41F4-A271-9D70B12039CC}" type="presParOf" srcId="{BCF32E01-DC66-49E5-B276-D8A355AFA033}" destId="{CBF67ABF-FE4A-4799-95F7-0BFFC68494D3}" srcOrd="0" destOrd="0" presId="urn:microsoft.com/office/officeart/2005/8/layout/orgChart1"/>
    <dgm:cxn modelId="{3862AEB6-3EB6-4686-9C48-F155966D6513}" type="presParOf" srcId="{BCF32E01-DC66-49E5-B276-D8A355AFA033}" destId="{BD93F719-7AB4-44AF-9A54-DFECC4C5B373}" srcOrd="1" destOrd="0" presId="urn:microsoft.com/office/officeart/2005/8/layout/orgChart1"/>
    <dgm:cxn modelId="{C5355B73-D527-4679-BD0D-AACB9B819FAE}" type="presParOf" srcId="{DE9AD17D-E104-4321-A699-4964E36717BA}" destId="{FAA18C76-537E-40E0-958F-9D849D50068B}" srcOrd="1" destOrd="0" presId="urn:microsoft.com/office/officeart/2005/8/layout/orgChart1"/>
    <dgm:cxn modelId="{9BC1B6CB-BC9C-47F9-8A52-34BC73847CC8}" type="presParOf" srcId="{DE9AD17D-E104-4321-A699-4964E36717BA}" destId="{5DAB91F0-56B5-44CA-9A16-1FB62BFC34B2}" srcOrd="2" destOrd="0" presId="urn:microsoft.com/office/officeart/2005/8/layout/orgChart1"/>
    <dgm:cxn modelId="{7AC144EB-1D63-40AD-BC37-3A0854BD4E29}" type="presParOf" srcId="{13C24CF6-EFBD-422D-A773-BC2A7C036124}" destId="{C83BE425-AB42-4BAC-AEF8-FA9F91F8A46A}" srcOrd="2" destOrd="0" presId="urn:microsoft.com/office/officeart/2005/8/layout/orgChart1"/>
    <dgm:cxn modelId="{B3BECC61-1D6B-4A59-A6D6-FF2C5E203A23}" type="presParOf" srcId="{13C24CF6-EFBD-422D-A773-BC2A7C036124}" destId="{DEE1965C-9156-4582-ADAC-2B52BE67A38B}" srcOrd="3" destOrd="0" presId="urn:microsoft.com/office/officeart/2005/8/layout/orgChart1"/>
    <dgm:cxn modelId="{47860C31-E37D-4466-A53D-92719FE6C861}" type="presParOf" srcId="{DEE1965C-9156-4582-ADAC-2B52BE67A38B}" destId="{69FFAF02-BB7C-4B54-A0DA-8A714F8D6DDA}" srcOrd="0" destOrd="0" presId="urn:microsoft.com/office/officeart/2005/8/layout/orgChart1"/>
    <dgm:cxn modelId="{99CE04C6-7131-4A14-8916-1F10E81EDC27}" type="presParOf" srcId="{69FFAF02-BB7C-4B54-A0DA-8A714F8D6DDA}" destId="{FB762DE2-6098-4A0A-8CA4-7990813F94CE}" srcOrd="0" destOrd="0" presId="urn:microsoft.com/office/officeart/2005/8/layout/orgChart1"/>
    <dgm:cxn modelId="{5B77DD59-A97B-4A2B-AA71-D78D5C4A6D2B}" type="presParOf" srcId="{69FFAF02-BB7C-4B54-A0DA-8A714F8D6DDA}" destId="{E014F35F-E78B-4AC1-A8C9-79C220B23E0E}" srcOrd="1" destOrd="0" presId="urn:microsoft.com/office/officeart/2005/8/layout/orgChart1"/>
    <dgm:cxn modelId="{31C2188F-3786-4287-8E62-00A35A663B5A}" type="presParOf" srcId="{DEE1965C-9156-4582-ADAC-2B52BE67A38B}" destId="{C028E787-53E3-4CC7-9D0C-AB7BA19E4D11}" srcOrd="1" destOrd="0" presId="urn:microsoft.com/office/officeart/2005/8/layout/orgChart1"/>
    <dgm:cxn modelId="{DB49B295-B191-4B5F-AED7-2EA94FE79500}" type="presParOf" srcId="{DEE1965C-9156-4582-ADAC-2B52BE67A38B}" destId="{4FDF462C-1A29-47CC-AA37-68FD8BAE01E1}" srcOrd="2" destOrd="0" presId="urn:microsoft.com/office/officeart/2005/8/layout/orgChart1"/>
    <dgm:cxn modelId="{10A77518-07F9-4DA6-99F8-4E16B14A319E}" type="presParOf" srcId="{13C24CF6-EFBD-422D-A773-BC2A7C036124}" destId="{C9417EA9-A82C-48CC-933B-E67273BA3FD4}" srcOrd="4" destOrd="0" presId="urn:microsoft.com/office/officeart/2005/8/layout/orgChart1"/>
    <dgm:cxn modelId="{AF585BD2-81BA-489F-BB28-7302559FD0A3}" type="presParOf" srcId="{13C24CF6-EFBD-422D-A773-BC2A7C036124}" destId="{601FCDFB-87A1-4E39-8FCB-F44EBBDA04B2}" srcOrd="5" destOrd="0" presId="urn:microsoft.com/office/officeart/2005/8/layout/orgChart1"/>
    <dgm:cxn modelId="{1E9C9407-EA53-4DA2-8CC0-2B48F81A2435}" type="presParOf" srcId="{601FCDFB-87A1-4E39-8FCB-F44EBBDA04B2}" destId="{25BD4974-208B-4684-9875-384C96DA9689}" srcOrd="0" destOrd="0" presId="urn:microsoft.com/office/officeart/2005/8/layout/orgChart1"/>
    <dgm:cxn modelId="{2A6E6038-80E0-4429-AE54-D49D2D0B2F66}" type="presParOf" srcId="{25BD4974-208B-4684-9875-384C96DA9689}" destId="{38766B67-8ECD-44D5-915F-3E63E78F9F9A}" srcOrd="0" destOrd="0" presId="urn:microsoft.com/office/officeart/2005/8/layout/orgChart1"/>
    <dgm:cxn modelId="{CE52A497-A566-44F9-A231-00D8650D2504}" type="presParOf" srcId="{25BD4974-208B-4684-9875-384C96DA9689}" destId="{E53BD01F-F5D6-4313-B43E-DD7308367C4D}" srcOrd="1" destOrd="0" presId="urn:microsoft.com/office/officeart/2005/8/layout/orgChart1"/>
    <dgm:cxn modelId="{A4C8834E-89D0-4186-9B49-C6C555FC3C40}" type="presParOf" srcId="{601FCDFB-87A1-4E39-8FCB-F44EBBDA04B2}" destId="{F67D1DD4-EE5B-4DB6-BC6C-33EA8C375066}" srcOrd="1" destOrd="0" presId="urn:microsoft.com/office/officeart/2005/8/layout/orgChart1"/>
    <dgm:cxn modelId="{D309EC1E-B064-48EF-9F44-CA97B87C9BDB}" type="presParOf" srcId="{601FCDFB-87A1-4E39-8FCB-F44EBBDA04B2}" destId="{3627DA06-7D18-483E-ABEA-8B291DD77A11}" srcOrd="2" destOrd="0" presId="urn:microsoft.com/office/officeart/2005/8/layout/orgChart1"/>
    <dgm:cxn modelId="{D8A8D1EB-906C-4822-B7BF-29AEE73316C5}" type="presParOf" srcId="{916A424F-DECF-43E7-8035-3505B7CCCC91}" destId="{000821C8-C6BE-42A1-8835-89544D034215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54919-2CA2-48F6-96AE-89D6240D518F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094AE-D8F9-48E5-8AFC-2F17A381BD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72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64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/>
              <a:pPr>
                <a:defRPr/>
              </a:pPr>
              <a:t>10/31/2024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wig-bilim.kz/kz/film/heart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5"/>
          <p:cNvSpPr txBox="1">
            <a:spLocks/>
          </p:cNvSpPr>
          <p:nvPr/>
        </p:nvSpPr>
        <p:spPr>
          <a:xfrm>
            <a:off x="406490" y="1858709"/>
            <a:ext cx="10816476" cy="2790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Тақырып: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Жүрек  және қантамырлар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47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98438"/>
            <a:ext cx="10972800" cy="69691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Былқылдақденелердің қанайналым жүйесі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Untitled P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9" y="1249362"/>
            <a:ext cx="5039369" cy="33035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00525" y="4267200"/>
            <a:ext cx="1206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k-KZ" dirty="0" smtClean="0"/>
              <a:t>Желбезек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43425" y="1295400"/>
            <a:ext cx="8707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k-KZ" dirty="0" smtClean="0"/>
              <a:t>Жүрек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09625" y="1304925"/>
            <a:ext cx="81342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k-KZ" dirty="0" smtClean="0"/>
              <a:t>Аорта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381749" y="1562099"/>
            <a:ext cx="55530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Жүрегі болады. 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Жүрегі 2 немесе 3 куысты болады ( 1 жүрекше, 1 немесе 2 қарынша).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Қантамырлары дене куысына ашылады (ашық қанайналым жүйесі). 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Дене куысына өткен қан мүшелермен әрекеттесіп, зат алмасу процесі жүреді.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Кейін қан қайта қан тамырларға жиналады. </a:t>
            </a:r>
          </a:p>
          <a:p>
            <a:pPr marL="457200" indent="-457200">
              <a:buAutoNum type="arabicPeriod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66800" y="150813"/>
            <a:ext cx="10972800" cy="801687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Буынаяқтылардың қанайналым жүйесі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4" descr="Circulatory System Architecture | Biology for Majors II"/>
          <p:cNvPicPr>
            <a:picLocks noChangeAspect="1" noChangeArrowheads="1"/>
          </p:cNvPicPr>
          <p:nvPr/>
        </p:nvPicPr>
        <p:blipFill>
          <a:blip r:embed="rId2"/>
          <a:srcRect l="39030"/>
          <a:stretch>
            <a:fillRect/>
          </a:stretch>
        </p:blipFill>
        <p:spPr bwMode="auto">
          <a:xfrm>
            <a:off x="5819775" y="1401762"/>
            <a:ext cx="5946775" cy="360045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3350" y="1590674"/>
            <a:ext cx="55530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Көп камералы  жүрегі болады. 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Арқасында түтікше тәрізді жүрегі болады. 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Қантамырлары дене куысына ашылады (ашық қанайналым жүйесі). 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Қантамырларының ұшы дене куысына ашылады.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Дене куысына өткен қан мүшелермен әрекеттесіп, зат алмасу процесі жүреді.</a:t>
            </a:r>
          </a:p>
          <a:p>
            <a:pPr marL="457200" indent="-4572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Кейін қан қайта қан тамырларға жиналады. </a:t>
            </a:r>
          </a:p>
          <a:p>
            <a:pPr marL="457200" indent="-457200">
              <a:buAutoNum type="arabicPeriod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4076" y="2297431"/>
            <a:ext cx="79057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dirty="0" smtClean="0"/>
              <a:t>жүрек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53075" y="4143375"/>
            <a:ext cx="809625" cy="51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629525" y="4619625"/>
            <a:ext cx="2724150" cy="619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341814" y="1790700"/>
            <a:ext cx="1850186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k-KZ" dirty="0" smtClean="0"/>
              <a:t>Арқа қантамыры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515350" y="1390650"/>
            <a:ext cx="2411942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k-KZ" dirty="0" smtClean="0"/>
              <a:t>Остиа (жүректегі тесік)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9039226" y="3752850"/>
            <a:ext cx="92392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kk-KZ" dirty="0" smtClean="0"/>
              <a:t>Дене куысы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657600" y="209550"/>
            <a:ext cx="51310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Тапсырма №1: кестені толтыр  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4819" y="2280285"/>
          <a:ext cx="11298557" cy="2727960"/>
        </p:xfrm>
        <a:graphic>
          <a:graphicData uri="http://schemas.openxmlformats.org/drawingml/2006/table">
            <a:tbl>
              <a:tblPr/>
              <a:tblGrid>
                <a:gridCol w="2841627"/>
                <a:gridCol w="4586398"/>
                <a:gridCol w="3870532"/>
              </a:tblGrid>
              <a:tr h="139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Ағза атауы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Жүрек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Қан тамырлары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Шұбалшаң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ea typeface="Calibri"/>
                          <a:cs typeface="Times New Roman"/>
                        </a:rPr>
                        <a:t>Ұлу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Calibri"/>
                          <a:cs typeface="Times New Roman"/>
                        </a:rPr>
                        <a:t>Бунақдене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latin typeface="Times New Roman"/>
                          <a:ea typeface="Calibri"/>
                          <a:cs typeface="Times New Roman"/>
                        </a:rPr>
                        <a:t>Сүтқоректілер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800" dirty="0">
                          <a:latin typeface="Calibri"/>
                          <a:cs typeface="Times New Roman"/>
                        </a:rPr>
                        <a:t>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0499" y="699448"/>
            <a:ext cx="11782425" cy="1547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kk-KZ" sz="2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	Буылтық құрттардың, былқылдақденелердің, буынаяқтылардың және сүтқоректілердің қанайналым жүйесінің мүшелерін салыстырып, кестені толтырыңыз.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2400" y="5143500"/>
            <a:ext cx="10496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жануарлардың жүрегі мен қантамырларының өзіне тән белгілерін анықтайды.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05325" y="171450"/>
            <a:ext cx="52313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Тапсырма №2. </a:t>
            </a: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Сұрақ – жауап: </a:t>
            </a: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4800" y="5314950"/>
            <a:ext cx="1123532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Дескрипторлар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Жүрек және қантамырларының құрылысын және атқаратын қызметін сипаттайды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4776" y="1190625"/>
            <a:ext cx="120777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  <a:tab pos="3167063" algn="ctr"/>
              </a:tabLs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Неліктен жүрек үздіксіз және бүкіл өмір бойы қажусыз жұмыс істей алады?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  <a:tab pos="3167063" algn="ctr"/>
              </a:tabLs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Жүректің қандай бөлімінде миокардтың ең қалың қабаты бар? Бұл неге байланысты?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  <a:tab pos="3167063" algn="ctr"/>
              </a:tabLs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Артерия дегеніміз не? Құрылысы қандай?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  <a:tab pos="3167063" algn="ctr"/>
              </a:tabLs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Вена дегеніміз не? Құрылысы қандай?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  <a:tab pos="3167063" algn="ctr"/>
              </a:tabLs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Капиллярлар дегеніміз не?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952596" y="5072074"/>
            <a:ext cx="264320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95802" y="4071942"/>
            <a:ext cx="278608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96132" y="3071810"/>
            <a:ext cx="321471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170" name="AutoShape 2" descr="data:image/jpeg;base64,/9j/4AAQSkZJRgABAQAAAQABAAD/2wCEAAkGBxQTEhQUExQWFhUXGB0bGRcYGBofHBwfHBoeHhsgHxwZHCghHCAlHRoYITEhJSkrLi4uHB8zODMsNygtLisBCgoKDg0OGxAQGywkICQsLi8vLDQ0LCw0NSwsLCwsLCwsLCwsLCwsLCwsLCwsLCwsLCwsLCwsLCwsLCwsLCwsLP/AABEIALEBHAMBIgACEQEDEQH/xAAbAAADAAMBAQAAAAAAAAAAAAAEBQYAAgMBB//EAEUQAAECBAQDBQUFBgQGAgMAAAECEQADBCEFEjFBIlFhBhNxgZEyQqGxwVJy0eHwFCMzYrLxNHOCwgcVQ5Ki0oPiJDWT/8QAGgEAAgMBAQAAAAAAAAAAAAAAAgMAAQQFBv/EAC0RAAICAgIBAwIGAgMBAAAAAAABAhEDIRIxQQQiURPwFDJhcYHBkaFC0fGx/9oADAMBAAIRAxEAPwAGmpFKcgWuTdgH1uTzaOk+jCQ5KP8A+iPqqGeFlCkTGYcH1EIMeLi3K3jHJUfk7XK3SDJ+HD3HI5wvqEKS4c28R/a0OsCnEyElROvk5Af4NHHtIhiVFJCSvVuv4ROL7RalumC4XNmDKMv7u7KJQm+mqxcMWDO22rwYKI8CUh86zlWAGOyQMpYe84vuXcwqqZa5k5buEpLPsE+63lG/Z2rMuqlBalFIJy3s7FtR47wy10xTg+0V0yQmWlMtLZg/m/M8mhRWSzLa93Yh30d7i7fnDObKWtalJCr/AMvIdNfWF8/DZpIzZhmKgknRweQuL72184pu+i467ZPV8m/XdP4QsNatCkpJ4Xyh9E3d29YqZNH3iQAeIcN9QXtoNAdoCrMBMzNLCRnIJCrXYX+R5NEi02Ml0cKBQ7vM7uMxJ5mAVG0gAsSSsltNVAnzYeceCXPk08xEyWUlKVAkgu4ACG6EvDCiQ6ZE1SWLlHCHcEHIPGyfjBNU7FqVrRxrVqTImqPtNYjcM4MdJzJKUZ1hSU5gQWchsxURsz25sI3xCmmKRPUpKmJSkWOjW+DRyqJ6f2hSCLmXY8r3Hnb0gQzaQc4UsaKLD7ot8S8c6nMUzBLS6gwzEgDrbVhzLPtHDD5cxcvuRwJS4KiLm7BieQv5x7UEWpadgW4lcgzkk8zpErZL0ZRIEqWVFQUz3D3U/F48rRymDuUhk5580+ybhz05AfKDzTBKUupPdyX0bYDKCdy7qL8xA8ioQJZqlOVKdKX2AJDDx1fr0i73ZXg2rpxlSwnWYWDAWBI6foxpSlUtCjNOUPYPewAHhpHelYIMwiYSeLiSzHoH8ngdNSyBMmJeYskoRbhSLDoCS59Iplo5IStZfMtCOZYE+AI+ceSUZ5hy5yhIAzZiATvteC5ykpSlU4utQBybB7t1848SqZM0Ilp23PoLQLYQ0oFcK0ouUqYv4fKNCpIJygGbYqSCrKH3Ba5to8aUEvugoBb5tyk687ax7JSE+876unX4QptXovizniALytzfR9Lfynfr5RhQf5vX/wCsdFAFRVm6AMLD0j0t9o+n5QLZaRyl06lEAZh5/wD1jWrllCgHUQosC49NIMokjOHe7j2eflHObNUleWWlwfbUSbeDFgYJFO7BJssgXUp+T/l4RqUH+b1P4R2qZWRJT9qzk39XvHG3MeqfwiMtM1Kfvep/CNVJ8fU/hGKmJ5j0/KN5MrO7eXDr5sz+MWk2RtI8p6dwVEluhMDJmJL306mDa6elCQ5UMo5X+LQJLlJJCkoy57udX6i4EWkVZiEg6fMxsinfRPz+sbLm5VsSmw039G0/GONXMmBXALG+o1OuqouiuQ/oJJlBfvJCC4vzG42hfiE5KktlCSHOpL9LmG1BPdM0lgMhb1EdabDJZAmEAvcDx8YK2DavYqwyeBTyknM5mHY/ywHi1560I4lqUpm2c89up2ihxSUkS0vstTc2ZLwso0iXUrSwOdWcKPvpN7HkHFou9WV+w2oaI09OErIW92V15bgcoQ4nSgpK5RIUniym5Dbg7gRRYstZNklSdiLj4aQgmDJmWu3CoJB1JIbTluTEStlrSGUntKgrZaArIEgpcuk5QSw8TrDWdjWYIPdFJzZU5gSWYENm63iYpqNcya4WsJISUtmYMm7tpoXHNtNYbTKFSU51q9hwCQWABtmBL3sX14h4wySroTFxf5uwyYsFZyAcbFwlva2t0OscMTnLecoJDoyoBHiyr+W3OO9HLWeJTZpQUb7g3QfVR9IMpZREtaXUdFMlWrG4AG+8DdjKSIsU8xUxC0pIchCwxIKSWU5a+pLHrzgmsmK7hCZJIPeo0LcKQolzyYQ2xOknZbd4EhLsokFmcO7X2ielZ5KFFQOUrSH5Ag/B4uMr0XKK/MgjBljvSrMGzJVlc8Q34Rc7DzvyOhMyZOWmTJKlBZTmUw0J3N2G7cxzjpgdKpDaFUyayL7ZrPyAcnwvF5huHJlukbrUSo7lyT8PpygH8FOVbJam7OTFA98p9CyHADXbMdb72hlSYVLASkIDswJuQw5m+msPajQ5faJHtX1Gvp+hA2GoOSZMFyVZQ/Ia/F/SBKchDV4LJVbKnLcghO5LkgRP11IEpByGYlDlICtCRu0WNTLZJULcwHfpv0hBUzwkq0a3jfw84ibCQqlVACE505lq90kX6AE6CDKghs0wpBVdiVOOTXDWY6CF1RIyrSpWZi1gohtb2Y6kFunjB8pUuxSknMWJNy/UkH1i5OloJd7BJ1RIJBYrPQEx0E+atkpQEJe7lN26PDI2AN2OhH5J6RV9mMK4e8UHKhYG9vPnCXP9ApNRVkmhJLBgT0y/RJjZaVAs1+n5S4rMXwEHMqUooUbsXKfLdPlbpEliEhaZqFTilKWYsSXV08g8BSZI5FIzu19fj/6iPDJVuT6n/wBhGyloK5aQBxOS4BsI3qnmK4AAoNmzJe3QsfSLoOwdUr+Yev4rjh3Usby/UfnBUypCkKCAwSNWAuPEj4xxlz8yQXN+QV9IumQ4LQktcMnQbB9WAEd6OhMwliEpTdSlAgDzLRpOBBZRUDyOcfWOktyrI5EqWkLWq91zGCdd2UkDkXMHCNsTlnwjaHOG4LL9orBH2lezbUsSx01JbxgqjXIUVsrOED21qKUHk2iQLG4DROYOrvJqjOSoS5KikIUQE8FhwjXQe1C/FO0wM9c1CkolHgC8oJOVwyOE7kk6ajpGuMUtI505OW2MK3/8hZHdSnFhMkTkzSL2zJygsYXT15EhJLKcpJswZIIIOhuoAeBgqXWpUiVUd6pRBVfIUqUkBlAgJAIBPtaP4QqxNWankTlJIK1LseVlD5n4xcop7GYsjTrwY5S5CdCGAHMtr9ekZUyVzTmC1JDMwuPLSBZE1WgICTtc387fCDDNy2Kh4AQlm1FAmgyAd4sMTe23rBCqsWToBCjEK9BQXVCeTiBUgFIWctipjfwa/wANoXxfYX7lBidSki14n5KVzKiShBZWd31ZOUvbzHrGisRMwEITmLgW18G/TQ47M0S5S1TpoDmwAIdI19YY/atg96Q7rsGysVLUCRzYnzDwlnS5aDmCQo81F7w1xnF85GrfIf2icrJ1yb9Bv6CASbC6Vs2wtSl1JCfeBsNLAu+lr38PGK7FpSkywgcLLUEo5sgqPCQSq6nCHI4hrtN9lKYZ0rXnBV9jcEaFnAN/jeK2ooCSCnIQpQcDMzpsRqTZKU39lyPAsl2Z+/5B5c9RWErZ0JSc6Xy8WjuBcMq7EH1g6lmKDJDbXOo8m5EnWMmOMstbBYzEpBAchIbQ2IITvZzvr0TLVmACuG6tddhpyLh/GFt7sbHo0xGQ9yHI+L/k8IMQpJa0HhBIJvz+p9YqMqiGWbkX0u1rtrE/iEliWNxYHbXVvWJL5QeP4F/ZV11aUFIAloWpPE5JORPL7Lt49I+hKJSoJ0u+zN6bxDdm5rVQBs8tbNup0Hbomw8Y+hgkp4m8ef1i7sVkVMAW2biI4ho4YW5gdNTGmDP3cyW4zIWSBbRW/wA4KmyEsGIGgL3BAdrP1gSaChQKQkquC241NvFoqwG7Qpq6Zc7NlIQAzkuyW0DA3Pm0Ll0qE6OsjUq3P3R8oeS50xEtQAQ4UXBJLOTe1idB5QrmSswVcZgGDXBfncn9GJrwEv1FlTMlrBSUNax5ePnE3TlSFiXnISlVza4be+l/WG84hK9AG0Ph0hPWqCahJexSLeZ/KLQwq8EplVMxMpiJSBxq0zaafCPpaEBIYWaEfZKhRKkJyqC3upQLh+XkLXhtUz2EZpPYnJJyYvxKoZ4+V9oMb7yoyJulBbxU7H009YusYlTZyJiZJCSxAWdAfxiE7Pdnpom92E8Y9p2Bbz26gxMNNuTGxVDCglTlzEzCQkAWDkWs7+rFtWjpjspRYGaoDMOFL3tbTq8V+H9m0ypYSs5yC/T8TyvCzHsO/eyZ4/6SnIaxDWLfylleRgvqLkFGSejvhOEhDzJrHIHXmDpSGchiOJTavpp1KLF+06p6iEd6mULEymT5GaQb/wAiA22Yx1qMRz037OpWUBKe9VupSnOXzU5J0ATC2VInqqJjKeTKeXKkiyCwyoGV2t7RJL+saYIbKFbKSip5E2QJbTRZwohyOoUxH68YFopCyDLUoJl8LrJQyglmVa4VZiNnBGjArAcMPdrVMKlMCoksCtg4JbmNBskp95zCSorlGqEiWZhXmZS0MEpVyNvUk+upJKgJ4o5NMdonyZkxaQVAoLAr/wCpa6hsRtZtDZoGre/9nJICTosBV/FzqI8rKtKJ37OlajMUyVLAHAoh023LRz7XrMqQpku6kEAMcqwTnZwbZSNt+sFF2xOb00VG0csYwd5WadOAUR3bglmKg4D6KUwFgTqwvCDH6WomCRJlS2lywwcge1YO5swS55ZgL6kEVqyhSjnzOEpyhRINzqbgW2YQ9RWkoROmDu0hJzhWrvb1v6RJycOhGHFe2L8EwJS0FU1ZQxZuH0LjXp4Q5mYDLJcKmp6cPrxB49lz5qZiCZaghYJzJKMyQ+rKBtz3uIR4jjFUJishzpJcMtgkHRNxe2/MmKiuW2bONKjhJwwq/iFv5fxMPUSJQSwNgA0KKnOksoEddjybxF7wP3p5wppvstNeB72eXKBWFWZRu2r6PzgrE6+WSyQwtE5IcZyNLQVhmHzqleWSjNzUbJT4q+gvASajbZH1bN1ZVZs68rBwefQ9YUUiFz1gS3tdwDsddRfzG8fSMJ/4cStahSpyt0jhR8OI+Z8os8PwSVJTllS0S08kpA+UJ/FpfkTf+kZ8k09ENQ0BkoUhSSoKGRISDYOGJKTo5fXcl4YUy2QbBsqQ5QQ2W3CkjoOJw58otv2YRoujBhf4jJ5j/sHmiQxKQE5QlV7kuzqCjwhiqxsdrHoIW3BOV1JADnNc7n42ivrcKQQQxD7pLHfceJiaxGjXJyC8yUAEhzcHYqu3s2FtS8NjmjPT0w4SaZxNYhSWKSlmIDm5CtHGgb1vGs+YlRyqSyDdWUAluQfzMa09Q+VQyBLaOkk23BN9rnmfIgJu1n3y9B8oa3IelEQqCUT0TEBglQHVnIUSdASC/kOUWqKpSWWzgsG2P43MSmIEguls17a3IINtN9Y64NWkpEpZukAEE3Kb3Hwfw6xEyZIXsqBVpVY9SzbfSFtRiAfLLYWJKgAA3juWaA5xys5d7aPZmLeov1gBaipZSlJclgBofifyvF3YnikM8Pm5kzgWI4RfnxE331FoTy6opU/qW1BMMcQeTLShJckEq13uT+tIQKUb+6zu/M/J4stI649TgKSoaKc+rGJipClTkhBA0Dm+92BDc7w6xvEEolSyWzMW8zbyH0hLSo4nLpAN1vr0ZrvpaDj8k70VWGzV0pVNlFSwtScySwSwd1FIDaByqx0iupaz9oSky7Ahy/u+MR2AoM5ZS47qWCCDuRY5vPYRQpCqNQyFcyWoDMkh1BTMCG6NYxky70+wnFXopZUgJSEjQQvqKMCYiaBxJ3G4NiDzH1g39pASFHcaNf8AKPBMCg4uDGexatbD0MUwqxCS7xrhmMSjPXTBYM1CcxTyD6PzDi3UR0xqsRKSVTFMOWpPgBcwbWgVakTEulkpmKlrSAZg4VFLoVluAoGwUHLKGo5tHtMnu5gK1oUpRATlYJYkMwI36C/OJ/FO00xUwKRKVLEtWZJWCFKI/pDPp67R2pu1FOpSZgMyWnMFGUso7tKnclOccO/skDpG3Fyo0809Mu5tUEzZUluGaiZfqnIG9FH0iQ7NK7qrrSsWS8x/IlXpFFiRCpkgiypM3MRzQsFCm8CtCvKEuISga5cksc4Uq42Kh9DDQoC3spINTME8i6ymZmexV+8QoP04S3WGHbx1kCWXWjVKbqukkADwBN+kF4cn9jo5EtCXWApQTuVEm3/ctI8omsZp1U8u7qqJhzTFC5e7nlYKUB95R5QWrL3LsHoZKwAFFl34crq8wi31hmvs/MVLVnUCk8SiokCw5EWhngVGZJWlMsqKJYKlqXdUxQCm8ACznRtt03aKqCkZ5pWtIuUJSBLtqAlXFM+845hoXSbL4nfs+V90JU1aVrlqZCwXcNw3s7OR1AjdCJS3KpRSoEhQGjjcZbEF3exvCqVJAQVyjmlrYhWhBF0hX9ObkRuHOtZSTVKdGUjmZmU+m/jB+SVQ5xalSVS2ATLVbJnFstnJvq4SANS94CqOznCDcZhwpBLu4TsL878x55idcpcpKjkIOUhiWUStBcseHiszuGOjRVYSHCUhAcMriBLA3DFWumwFw5eEyycNvwY2mopk5hHYXvFtNWrIAnMyiC5BJT01D8vl9MwvDESUJQhIQgaJAt+fjGtDICABG9TWRys/qOb5S68IDbdINNSEwNMxCJfFMeSiwLn4D8Ym5+NrmKypC5ivsIBJHknTxMJUsk+uhixpdn0Y4qke8PWNk4kDooesQEnB8QX7MhCBzmTAD6IB+cMpHZisHtzJI6JSs/EqHyi6lH/l/f8A8JUSsNQebwLXhJSQQ4IuDCddHUyg4IWOQ/Awmn9q5blC1BKxqCWPoWMNxuU/1L0idr5v7JVFBS8s8QYlyk8ns4PhoOcUErGJa0DKpLJDfZI8QfXWO/ars6ammSuW3eyxmR/MD7SfNvWFH/D1z3ycgKhlU5vYOC3UfWOjiyLJC/IcXodyqIKCcxLEWO1jyj2twkSwFHKlVlZmuHLBht+cN6ygSySEoVaxAZRA8L/2gJNKkhgpXMpJLajn1+sO4pA/Ub2Jv+Y5HE0Fm9tP+5tB84Jk9padPDKCArdWYX8Xu3SOOI0qg3AoukiySQXIfQRI4jho7wZ0HIpKtUnUlms2lvSLUUVJ2UWIVwLlcxLOWuN9P10hLWYuhPsnOSQBawPX8oyfQoRKz5U2YWLObAa+fX0j04cAopUkEi7JP6EUqL2JpdKqdmK18XJmbo3Lwh/2fDzRKyqzEWfQt16Dfx6QLMps4SQ6Vgh2sUgqYubgh0vbYiHtGlctSZiWcE5SQDzFwdbWtEnLVFxj8FfR4WmWHADO/wB4/aP0ENpNMnXU84Q4J2hl1IUAeNBZSS+vR9RDyhm7Rz5JqWxbsHxKTYxEdp+0q6WT3ctxMmE5Vs4QPeI68uTiPoVeLRB9q8NM1AKfbQoKT6sR6fKJGo5E30HB3Gjt2R7IhMmVP7yYioLrKre8TqFAvY3fV4Kxvs1NmOUzHUWdS3uPJwD5CKujQyEjkI0qVRX1G/cyObciA7R4auVKSohOZOu7jf6QlnUuRaFLRlUlaZmRXsrysdOrEecN+1Nes1Hdouycxv8AAeLQqqJneTBMISWlukO7F3NzvYfow7E2kXJJ9seTsVEwnIMpSXDlWUM4YuhwlSXBYkCxDs8NKxSFz5NSBcAgsX1GUpUxa7JY80nnErT15SXQoFSgM4OyWe/LXrrBqMXRPJHdFMwH2hoQ92bUtDvrtPoZuk2Us7EpUomYrjmEMhOyRcsDzclyHOzRCT8VzVqVzSVEKGWSj3XOqzoNfZu+8dsFk5lKzKImqUQmYUhRCb8LqIu4HOGNbIlU37uWB3qzmUpRzKfmpgST4AdGh6mn0W24sKXPX3s25GeYWS1mQEoB8yGbmX5QsxuTxJyz2nqAU+UEpQdAkEMgal9SdTB9RKUaxFQkuixJOgGQJWCfdIyggHk0KprqmrnkLVnBGWwSzkgOWGh5xFp2N1JG+B15zAKSDLUvIkhIDuDxaNcpPjHPEa3uphSUFQ1BcWHK+u/k0ZOm5hLlhSVTDOQrKguEJRclShb9W5xyqFoZGdYBKXHhmOX4NE8kkqVgRnEopkB8rhBD2KkTST4baco+uYXKZIJDPdnJb1MfNMEoQusEvTuqhayQXBSUuP8Aya/Ix9SSrKmOV63LbUf5f9GTKqdI3nzmESmN4uSckvU2Lak8hBmNVxAZOpsIYdmsBCB3iwDMPP3eg68zHPj7nbIqhG2KsI7GmZxVBN/+mk/1KGnl6xZ0OGS5KQmWhKE8khv7+MdlTAkQsqsSh0pKOnt/An3TY0XMSIFqK4bXiYr8fQmzknkLwArG5m0v/wAoKPN+B0cLZWrqAqIftfgqZy0rQB3qS99FDkfn5QLWdthLOVTBQ927wPL7RTZigvuFmX9oJVp0s58hGiEMkPclQUYOx1RTVS0BGct+tOkdqeflLpIB6CFFVOc20It+jpHalSRcmA3dnT+nBIay65BUe9VxEHI5ABLuRyfUjzjTEJrKIDKBNiC7fnE12qqEolZlaZ0N/wBw/v4CCZc5JkomZX09m7FwC5TsTbbxEdDDJyx2zFkhGM9P+BnW1xSngGVtVZr310N/PSEXcuoEa/rWOlROUpJS4uXIdgOQBJLj8N470Fb3ctlJLg3sX8vxEMu/JFHiugKtIKTwlSUEHKDluPHVm9DGlRVkTP3UvUJzLKuWwewA0eCK6pSpRWklyNXLl9TbzHl0hZQzwgqsTfd99uoi2gGq2VlQkMFEZswDI2J6uNPKE87Ge7qVIMpUxYslKSG0BNmsznnDLD6o2cbkh/Jg224sA0AmclM1lfvJygTmSlPCNSSo3uW+AhVJMpXQZT5jMdTSipjkSASDu6mDvr5wdhvaRGQzJnAx8cwexDB78mhMaxA3UVJcJsQS40vYtr8N4R0+EFUscUxVrA6G2nDAuHLsLjF9n1PEsYky0pzLBKg6UJupVnskdNywiAqcbmzpyE5DJRnuk+0QL3PloIb9iezQllU5aQ5BAHLmfVh5GLD9hQR7I9IVKNaWxSlGD+TpSTeAeEDVsxhBIlMGFhAdZJUoNa9uWvrCWnVARqyXrezCJs3NMnTEqWEqASEgAZWAcgk9esE1PY2SiSQhC5hd7LImeAcs3T4RZ9ykpYgEDQEQvrqgSxYfGGtulbJzbZ8ZmHuZ4PGkLBSoKD5WIA1GthryhpMlzUKJCVBaQGIFwHuSN9xBU6rm9+qcEJmEzFEA+LBvAXjsinM+fKQFLCAlalk7k5eZ5/KHSydDJwS6FFYvNTKO7qa5BLHUAac3gSllgA5gMxSGAchXpd4eYhIPfCVTFKjlIUVni8ARYeEKZSTLtmQgh3DXBGxgoS9uvJMzUuP6IcInhMlNgHsENvs51G3PWBcJqxPSpK5PEh2yqIOtwwb66QBPqgEoAdUxXX2lbEg2sfeEPMZ/cypUqWWVup72udOsRScNfIanFRVdmtWpcqX+6lpSCwJJex6kav8AatCyZhIWc0yYoKPM/i8NOz+IpmZ5Ex8igWUXIffXre7R2/5KlNpc9WXZlFQHQFzbo8OjIBzvs17Gy/35mfakpvzYjbwIi5nz7R8+7M1mQyH0VKAHkop+YT6xT19WyFEatbxNhHD9ZGX1Apr3WFYNTd9OMw+ygskddz5RXlWVMK8Cpe7lpTuBfx3+Mda6fCVLjG0Z5+6QLiFcwJJYCIvGcdd75U/E+nyjrjlaqYrIjT5n8oka2nRmzTprJ91CGJPUqJa/QK8Y3+j9JzfKRbddHemxgOVEEXs+rDpBMvF35wHJmU6h/DZrArWSdP5UgD0jmFoHIeZPzH1joy9PHwa8OV1TQdimSaApgSNCem3hBdFiBUAxhRUBeXhbKfeF4KwShypdZKgdEv8AFxeEyx0vcasc1ekOhPCgxgRWMBC+6IJUwI0Aba58IzMjazdTCbEKYib3quJIAAyliBqX53heLHCUqfReblGNpBuL0IqFATrpB4UgkB99PaPX8YKoT3UpMtDhAcAFzqTub84S9+FlkrDbDz3Okc63GEI4cyX6KsPqY68IxjHilo5E3cuT/wAjyRVS8xQqy2DGwSoB2YnwHjBARkDqmAWJyvyazDRwR8esfP5mJFUwLCSEjf3vHwiul4lLyuhN7O/hf4vGXJjcTRiyLJasIq6n3hLZLBiQNeg8/wA4V0ypk+YqXLSygAb2e4D+F4JVWFWpzfrSHmH0boCkrT3hygqQoOlIU+VwdHt5HlC1KkHONUAzK9CJYSlQXMsHchrvfLcjXh3j2loVTCVAFalkZgARwgHKHLMMxfy3h0vsyiYpKhwF3VkAu4PpffrFNQYamWlkgAb+O2Ym6i41Mc/1HrY4/bHbB62JMN7OhISVstTf6Q97DUjx+EH11EChSWa3Ds1tm2eG8zxAGxys2+3WF1RPAv7I5nVtCL6hxHKlknN8r8hRlYHRYkiSEyZikpmAAZX2G45vrDeTWA7xF9qKZM6W4RxoDoJ1V+Rb1aJXs5JnzJjS5kwE3LFQSB8o7OOSnj5t1XYqWPZ9mE8RyVMcjx+V/wAIT01FMSljNUpXMhPlEhO7V1dPUlE1CFBNmDpKwfeSS7ENp1gMOSOdtQfQEocdn1PPaJTtXWZJay4cAs+j7fFoLwztHJnodC2O6VWI/HyhTjmHqqiJIJCSoFahqEgv6kgCG1tJlQVOyJ79UsJyqyqUgkW1NtAdCD8xBdFVpcFIW5DEAG/R/wBbQwxvs2Jd5yipCBwrsBfY7g6QkrqxSJaQgM93LvqwLNb19IYkpqkasWSMXvoNlVaJRCnUg5iSrn66f3gkdpZVs6RMBU7tf/Vt/aJ5CuF1DvVXBKtBdww8N41r50xLC2ZQ0CdoNYE3TF5vUp9RGeK19MpcmZKRxiaygoG6Rdw2wMC9qqyZOnNLKVBKPaDhs2vyEd8Mw9CpMwu69MoFwzKeOX7H7xvZ7uzbaaxE4xf7Co4pZNLycaOrVJSUd6LpZxrfXrA4rkC3GTuQd/MEx1pzlGjZiSClks3Ldj9BGLmsTlSC93IhnKmH+HlXZ1lLyoplcpkyWfNiP/Ij0h9geLqqKtNOZbZVZlF9khx6nLCOrQRIV/JUKt6j6CKTshTD9u70aGQX5uFIb/xPwjN6jj9NykvDr9+/7LywvfxX+9f0fS5Vkwix2pyoUSWAFzyhytTJiL7Xzgooln2WMyZ91Og81ECORihzmkJh2SuL4oQkJljiX7IbY6Ejd9k+ZdwAKvs8UpK59RISvdBWVrfqJSVN5m0AUn76eCskZ1OeYSL28hFkqgR3YAIBYlYUwSMoKlEfdTkSOalHRo9Cp8Fxo0rFxSdkkiS4dJdo8MuDKzDloUFIQUKUkLEv+Q6KUT9rbnHCXOCwWDKGqYLlfQ6NXsHQVILpLdNj4iGNJiJ8OY/DpAig8Dk5SCNoF7Q5Li7H8mpSXcxzmVIuMwPSz+kJ0ySVL1KTlyh/tG+nJj0vGlTKCACF5suh0Gu3PleCj6a1dmbL67jKkg2mmJyFOUKudtAOu1o3k4OgA92AlVySAC/g7/KEmH1BM5QSlwbkbAHXyvDddYTw8CeitR4FvgDGvFDitnO9Rk5u10AVlKtC9Qp3G3xgaVTKSXAZO/Ia6QyUsKdgWGp8fH0jmhalcCCXVbIBc+X60gp8a2KhfgIRSzyQhHE7aC9xFx2Q7JJk8U0Zpqr7EJ5N/N8oZdlsCVJkjvCO8IdTe6BpfdgYo5IygtYHfc6P4WuI8r6z1znJ48el8/J0E3Xuds8lyQkXF/sjXz6OLiPZsxtbke6NABz5jrtGi5rAn2Q+vvHm3XKd7QlqK4qBEvhRus/Mc+TaRgjC/v7+/BFFthlbXBFvaXsHtZ26aNxQgqau5L5lD3j7KT4c9jA9fXpCVMcqWurVSrs3X9NG+G9nl1N5rolbocuXd8xFwHa3ryjTGCirY9JQVsXyBNq1KlyXCLpXNL89E9dQ+gi0wTBESJQSgMANT7R213gyjokSkZUgBA2FnjvUTsoKffNgPoR15wjJllPS1H4/7/r7tMp29A0+zhwQ3EQ2mzdYj+1GHoqEObLSRkVv+jvDfGa8jMHDZbnRiNPNjaJnHcUyAPq37tG7c3h/pcc1NOPYziuPuAcDwKdOm5dEoJC5g33AHM7x9Gp6dElOVAb69TzMSPYLtJml9xNGWYknKrTODe/8w06gRR1tSwJMdTM5cqZmrwBY5OllCkzACki4P613j5etK1qWUBc1CfYUQ3z18Yt0Sv2hZJugFmOh5+MORg6NFctP1pGr0+OojljUdskJMgGlS2VySVvcpbR/K8LW/e5g4IlnRlFj8BpFFX4aku3CQf1eESaYJXxEgM1t36wXCraAyYX2b4QsScxUskTPabmNQ7W1HSOVWsJl6i5Z3HpB1RgSSmYUTAnKBwg6vsx3t8IBVgbjjJLl+Gw2bx5xSx8nZeGco2oqziJJ7sJUDzT4RzFM903HUH8YMnS1JSlLlk6Pch9h0jRCj7pYcuUT6ckOll9qvs0rkrUmqZsvepWlRtd+L5j1ig7E1RE1AVcrlG77pIt8RCylw2aJZS6SlVwsqbVQLa6ONdNY9opZkzJBb31AEEMcwVbpcNtzgc2Lnjcfvr/sTzT/AJX9n1GZMtEZ2lnpacos7y0H7pJJ9cgh5KrwoAg2N4ke0qHmVCXYLQlYfTh4T/U8cv0KrI7+P7QpJEZdJBBuIpBjqVoZQuQx/wC7MfW0IJmx5iNCHjtSim9m2rRfUmOU6gsLVZSweLYJTlSBbQDaOtR2Xk1P7ynmpC9iG9CP7R8/7oGC6WnmIaYgrQ7gKSSHZnuNWceohXBJ2mwvovwwvFcPnU6yJ0spD2ULpPnt4GAF3ioou2k1CclQlNQjdwApvHQ+frG8zBaOqBXSL7pepln/ANX+VoK/JfNx9s1/JJkBkOptW5OCNfWCcXKZcghg623sP7fhBVZgy0d3nTmSM3ELpuza6abiE+N5lLSjz8BGyDqCOXmjyyujTAKvu+8UAMyy3KwtvBFUtLurKWvr83grDsEQ13fm5grBOxve1H7xRMpIfXiJ2SXGmrmF5PVQgnJ+AvwskqsHwXssuuLl0SftNdX3XDNa6tI+ndn+zEimHAkAjVTX5EJO8M6WSlCQAyUixI+QA26QYFNsyvdSD7JAd72uI836r1uTO/c6Xx99/fiw4wUFo8CgE3YAXSOux8DygefPCdipbaahN/kx3jydVgFk3PvK2YkbPZumsIK7EtUp03V1Yc+YEY0m+vv7/wDPkbCFnXFKsJus51N7Ow1t1YaGEFZVqUcpdSj7KE9B06b6RgmlazLlArW4f+UF2KlaJ5NqYq8CwFEh1XUpR4lnUtcJT9kMTaHvjiW+/v8A0OclFAOCdnNJk9iRcDUJ2tspTEaRT5QlN9Nk6v49DHRQZgzn3QPgeTtrANTU5bDimHRvWz6Nd4VJtu39/wAf1/kzuTmzapqclzdWw18NPatCmqqsocsZhsAS7A7eFtR9I4VtZ3ZYHNMLsRoObfXnCKrqyo5JYzLU7kct/AD9awzFhcmOjBIHxzFBKSApWZSieEakjRn2FoVU1BPmkqWhYCmJcNZ3Avt+MXWBdm0I4iM00i6yPgke6PDzh+cPYaR1cT+mvar/AFFZJpumyA/5ehCCV3JNkhNwS1wdgL35tHOqnz1gyVA5gkkKIL2LMert9YsqulB1HnEtXT+5UWLanw5nr4ecOhkU3TQK+UH9nZACEgbBvP8AV4qaeQ6cx2ERWDYgAkHnDyZjTJyvG/HSHZccm9AONM5aJDEUw9rqwF7xKYxX5QVH3Q/nygqsuTqNDHssVTQoqvlJSnwCj63eK79i4dInuwhCZKCdTc+Zirra5LWi0kJbaSSJLF6f4ROzCHvFPis4fWJSq9qIkE9orqalEiTLE/UDhSmzHNuXIOvTXWNZwT3igWAzNnRl4ks4CG+Q67iDO0lfIRJWmaoZiOFIuSfAaQ7w+ahUiXNSgALSlTMHuAz9RpCK8mVSoT08hcuTmyqyoUbkXKSxBbUsSQfwiexatE9WaWlRCEkLcbEMR5gxeYmc6FJHpz/GIv8AZCapKUy1FJSAogFrndvlyhcfT4+fPyVybfJiLEqNCCkS1ZkLSFJJLnN7wPjqPyhYQ0fQMVwUU6FpWkrppjOUtnlK2I+0l/Pz1lF4YtQUU/vEp99OvodfgYe1Zqx5aQuRMjp35AZyzu3XT6COYkE+ze7efKPZdOpRypSSeQgHA0xzaPAXMGU0kkgiwF8wOjeGn9+UM8O7MKKSucsSkAOXZwPO3zj2ZUSpxEqSyZKSS3vTDuo/hyZojg0rYCzJuonPBu1Uxcxcspzodkk2U/nr5w1p6KkrCVIIROa49lX/AGkXHX4whwer72cwQBlVd0gFKR11sBeApVLmqJk4KCEJUrKS4NzYJbfraKaW/Aqumt7KwUSpZY3HMR2p68ypiVA2djfUHUGFmE4sr3lCYncvceI3+cF4qtCgkpSQSbl+FubvGecVJNMctdl1Kq0kBaGL77MbR4qrsQ/Ql7hhqfwiOwfGUJk8VhmISC/EH1HxL7PBmI4mABcFJeyd9WD77aPHGn6OUJVWhem6DK6vDEBWVAOu6ja2sI5Sl1C+6k8JS4VMI4JYZwD9pZ25W8+dRhtRPHtCVawZyB12B9YadhaI0yZshS0lZmd4DdlDKA5B3cNvtGmWH6OJz8/H9l8mnSKnBsKRIQEpF9S91KOuZZ3GsNDMYlrnnsBteF8ufolOguVbjmOsA1Ne5yosPeV0GrczfSObTk7FuLkxhU1zOlHFMO/60vvCGtxDI6El1q9tXR/g3xgauxEAFMoljqs7/iR0iYxDES5Si6tSY2YPTSmw/bBBGKYqmWG9pZv1PU8hFD/w9pQZRnKIK5hLkcklkgdNT5xDSsPWsurUs5tvzMXXY/8AdSijkT+fxvbnHUlhjjhrvyJeRyZd0oSkdTHlRMTzhBNqyQWtACawp1MT6i40hX023Y7rC8fPe1r57fZUPUQ7rcay6G5iNx/ElLOVF5ivgOvjExRfKx0VxQPglQUpyKuU7vqPyhlOrbWvAuG4FPbMpIuNIydROpICsqiWKd976N5Rt5Rb0y4ZZRVNHGonlnUWAidxGYtfuqA2cEPH1bAeykpIClPMVzN2flsI7YxgiL2HhAfiOO60BkfPVkfgk4JlIbYQfMxGzQvxCi7kHILA3Ty8IXLqFctIbCaltDuaikmG1lU7mE8xbmOkxKrkuN43RL/Q/KDuhE8ifRdDBKcqUe6uTc+O8bLlzhJTKQtKAHsxNncX1jacJykshLEsCsKDBL8R5uzt1jstaQColgDqSzNzeESbQpAOHzpyXCZgqC+hs3mSSw6wRhUqcszQo5ZZJcoLEFvd123jl2enSVTp65SnRwi32ru3RmLwThypwmkJH7p+J7a8uuluUW7K0ujj2lryUJlALWtswASeJnAJYMLwlwWiSohJ72XPGpQ7tpcCxEU9OSJ6RMISAlTXuokgcrMPnBsiploBNnUokizkudfSLT0S6IoUilEvlmKDhSDJTbxYb8zA0rGBTlSZdOlJs58egAMVeGLSJ9SVcIWUrT1YMr0LesLMVpEzJpVLfTMNiGIBY6XzPBKTQSaemTtZUTZ91LKi/slwAeiWYW53jatojKMtTNMS2YMHYjcaWt+jDWVhs9YGWWC6nzlSQXFgSQXs1rfOE/bbDVykoK1d4VElQSSwDjXmHILneJ+bQxS4+f4OYqTNT+7UjiJCzuzXsPTzgEVRE7umzJLAoLOw1UORc2MGUCymQe6BSklJIF3y7s97bx0l1cxJKwR3mUqcIsW2BcsTrCXptUattJ39/BpNwlMqakCalJJGRCUqUT1KlH184IT3RmyVKdUuYFJKbsFDRRGj2ItzEDTpwqGnFK0kDUOd7tme19Yd4Th4mlE1aSiWgHINFHN7ytBqdABFdv3d+egZOovj06rsZpXKWjumDJFk2fxEIKOgy1ctKlOkFRSm7DhLebw4rpRSCuVxMD7Vwbeo3vCOfLmTe7mIUEl3JAuG2eLhj7roU5rz2VyJ2d3BDFi418+kKO04XJEirle1LPEnmlXCQTyLj57QRMxNSUstilNyU39RCfFMbC05MqlE2AKWc+lh+ECoO6aJKWiuRjaJsoLQopQoO+4vxdHBsYUYhiQysCEoGztd+b2eEtDJXKlhCgSqYrhSGYE3PgGD+UDYlRTMpUVuwuBofCMUfQxU+9eA+dR/UIm1xWWBADN+FuXWCZdCW9ksWY2Zw3LqB6QFSYQAkKmKIcOR0284YJVKByy8wVuQf08dCMIxVRENye2NKWnCUaDOGUVWsdS9m5lrQTTSCl2djcqUQ7nk1mfQQNhtbrLXdWqba7ag6vq4ZnhxSyy7Ny28AWDnkTd7QLB6AqufMlh8pUDuCOT6awqqsQJ6RUz5ClKu7aBmG7qNg+zMYS1NEFFmZTb3DNcW3GmmsCscS/qMka+vJPCCS7OdvLeKTsdgCcwVMuSbk6wLWYMyyWJLZrE+7ubs/PxPKD6evMsDUFrj+8TJ0qCi27KnERlBYO1oicaUlMyXNIbKoP0BsfnBFV2jUUnnpeJzE5i5qMruSGPK/wA4GMW5BL2rZ9Hw7EUhIYxlRWBaXP66xC4NULCAhRLp35jZ4bqxBktvFSTjopRUto54zcG28TchQCyk6HTbfp4/CD6+oJADvCqclik6X15fD9NDcKorJ0OP2MEey+4JawB5szs946y8Pd2ShQB1J+V9OUbYYsEAKBOwDO76vbe0MUpA9ogE6gv8LG0MbEj2i/h+UR3bj+D/APJ9BHsZBR7KBf8Ah9/1/wDT9Yv8M0X9/wD2pj2MgpdgiLtT/FHgPnCPAPbmfeP1jIyJDplvwd8R/wD2En/LXHk//Ep/ypn9SY8jIhEO5P8AClfc/GEnbn/o+CvpGRkD4Dh+dA2H/wAFP+r5CA6T3vP5mPYyM8u2dLF0g7Cv8HM/y/8AYmKiv/wn/wAf0jIyC/5GfJ0gBX+FleA/phZgv8AeCvmY8jIJ+f3AXg8ove+7Gq/4kj7/APtjIyBYTGOL/wAcf5S/kmB672D4fSMjIp9Ej0d67/Cj7o+QhPh/8VX3oyMh0PysQ+xrh/8Ai/8ARFJgH8FH3R/uj2Mhfgk+2Go9pfgf6xCyd7cz/KT/AFRkZEFm8/8AhD7kz+sRP43/ABT91H9Ij2Mgn0Fj7/yIazWOatfSMjIkBmTwMsM/iJ+6f6Y8nRkZAZCY+xev6xwTp5iMjIPH0VlHVJ7f+r6wYP16RkZFSFn/2Q=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47728" y="332658"/>
            <a:ext cx="57606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3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3600" dirty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«Табысқа жету</a:t>
            </a:r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баспалдағы»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2596" y="5072074"/>
            <a:ext cx="2714644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-Мен бүгінгі сабақта... түсінбедім, көңіл күйім нашар болды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38678" y="3830801"/>
            <a:ext cx="271464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2-Мен бүгінгі сабақта .... жартылай ғана түсіндім, көңіл күйім орташа болды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80176" y="2889549"/>
            <a:ext cx="285752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3-Мен бүгінгі сабақта.... жақсы түсіндім, көңіл күйім көтеріңкі болды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C:\Documents and Settings\Admin\Рабочий стол\грусть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7306" y="2538707"/>
            <a:ext cx="1857388" cy="1143009"/>
          </a:xfrm>
          <a:prstGeom prst="rect">
            <a:avLst/>
          </a:prstGeom>
          <a:noFill/>
        </p:spPr>
      </p:pic>
      <p:pic>
        <p:nvPicPr>
          <p:cNvPr id="7172" name="Picture 4" descr="C:\Documents and Settings\Admin\Рабочий стол\улыбка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67759" y="1628800"/>
            <a:ext cx="1903397" cy="1071570"/>
          </a:xfrm>
          <a:prstGeom prst="rect">
            <a:avLst/>
          </a:prstGeom>
          <a:noFill/>
        </p:spPr>
      </p:pic>
      <p:pic>
        <p:nvPicPr>
          <p:cNvPr id="7173" name="Picture 5" descr="C:\Documents and Settings\Admin\Рабочий стол\злой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38348" y="3571876"/>
            <a:ext cx="2143140" cy="12858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2475983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0237"/>
          </a:xfrm>
        </p:spPr>
        <p:txBody>
          <a:bodyPr>
            <a:no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Үй жұмысы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90675" y="2200960"/>
            <a:ext cx="9486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22. Жүрек және қантамырлар тақырыбын қайталаңыздар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 txBox="1">
            <a:spLocks/>
          </p:cNvSpPr>
          <p:nvPr/>
        </p:nvSpPr>
        <p:spPr>
          <a:xfrm>
            <a:off x="65058" y="3690307"/>
            <a:ext cx="12079317" cy="31486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8.1.3.8 жануарлар жүрегінің құрылысы мен қантамырлар жүйелерінің маңызын сипаттау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8.1.3.9 қантамыр қабырғасының құрылысы мен олардың қызметі арасындағы байланысты орнату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жануарлар үшін қантамырлар жүйесінің маңызын түсіндіреді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Жануарлар жүрегінің құрылысын сипаттайды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Қантамырларының айырмашылықтарын анықтайды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Жүрек-тамыр жүйесінің компоненттерін шол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9075" y="104775"/>
            <a:ext cx="5867400" cy="39077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770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15597" y="287009"/>
            <a:ext cx="2908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жұмысы: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123949"/>
            <a:ext cx="118491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 Қан топтары бір-бірінен қандай белгілері бойынша ерекшеленеді?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2. Бұл қанның өз қызметін атқаруына әсер ете ма?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3. Бұрынғы уақытта қан құю жұмыстары неліктен әрдайым сәтті өтпеген?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4. Жануарлардан адамға қан құюға бола ма?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5. Егер қан топтары сәйкес келмесе қандай ағзада өзгерістер болады?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6. Анасы мен баласының қан топтары әрқашан сәйкес келе ме? Неліктен?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09600" y="257175"/>
            <a:ext cx="10972800" cy="674688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Адамның қан айналым жүйесі </a:t>
            </a:r>
            <a:endParaRPr lang="ru-RU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323850" y="919691"/>
          <a:ext cx="11582400" cy="2842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 descr="ÐÐ°ÑÑÐ¸Ð½ÐºÐ¸ Ð¿Ð¾ Ð·Ð°Ð¿ÑÐ¾ÑÑ blood vessels"/>
          <p:cNvPicPr>
            <a:picLocks noChangeAspect="1" noChangeArrowheads="1"/>
          </p:cNvPicPr>
          <p:nvPr/>
        </p:nvPicPr>
        <p:blipFill>
          <a:blip r:embed="rId7" cstate="print"/>
          <a:srcRect t="5670" b="20621"/>
          <a:stretch>
            <a:fillRect/>
          </a:stretch>
        </p:blipFill>
        <p:spPr bwMode="auto">
          <a:xfrm>
            <a:off x="7642151" y="3897842"/>
            <a:ext cx="4006924" cy="2650543"/>
          </a:xfrm>
          <a:prstGeom prst="rect">
            <a:avLst/>
          </a:prstGeom>
          <a:noFill/>
        </p:spPr>
      </p:pic>
      <p:pic>
        <p:nvPicPr>
          <p:cNvPr id="8194" name="Picture 2" descr="Анатомическое изолированное сердце Мышечный орган в человеке Иллюстрация  вектора - иллюстрации насчитывающей : 8107532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27200" y="3781425"/>
            <a:ext cx="3076575" cy="3076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901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7625"/>
            <a:ext cx="10972800" cy="611187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Жүрек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 l="2041" r="840"/>
          <a:stretch>
            <a:fillRect/>
          </a:stretch>
        </p:blipFill>
        <p:spPr bwMode="auto">
          <a:xfrm>
            <a:off x="85725" y="776511"/>
            <a:ext cx="7705725" cy="559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848600" y="2514599"/>
            <a:ext cx="40290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Жұдырықтың көлеміндей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Ең көп жұмыс атқаратын бұлшықет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Кеуде қуысында орналасқан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4 камерадан тұрады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Сол және оң жақ жүрекшелер (қабылдаушы)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Сол және оқ қарыншалар (жеткізуші)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60388"/>
            <a:ext cx="10972800" cy="639762"/>
          </a:xfrm>
        </p:spPr>
        <p:txBody>
          <a:bodyPr>
            <a:no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Жүрек қақпақшалары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Порок сердца. Классификация пороков. Лечение пороков сердца | MED Expert"/>
          <p:cNvPicPr>
            <a:picLocks noChangeAspect="1" noChangeArrowheads="1"/>
          </p:cNvPicPr>
          <p:nvPr/>
        </p:nvPicPr>
        <p:blipFill>
          <a:blip r:embed="rId2"/>
          <a:srcRect t="12012" b="8301"/>
          <a:stretch>
            <a:fillRect/>
          </a:stretch>
        </p:blipFill>
        <p:spPr bwMode="auto">
          <a:xfrm>
            <a:off x="241300" y="1809750"/>
            <a:ext cx="4857750" cy="3886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771899" y="2124075"/>
            <a:ext cx="242887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Қолқа қақпақшасы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5" y="2076450"/>
            <a:ext cx="175560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Өкпе қақпақшасы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9525" y="3419472"/>
            <a:ext cx="1466850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Үшжақтаулы</a:t>
            </a:r>
          </a:p>
          <a:p>
            <a:endParaRPr lang="ru-RU" sz="500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9" name="TextBox 8"/>
          <p:cNvSpPr txBox="1"/>
          <p:nvPr/>
        </p:nvSpPr>
        <p:spPr>
          <a:xfrm>
            <a:off x="3952875" y="3333750"/>
            <a:ext cx="2428875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Қосжақтаулы қақпақша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3175" y="2209800"/>
            <a:ext cx="55149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Жүрек қақпақшалары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Жүрекшелер мен қарыншаларды бөліп отырады. 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Қанның бір бағытта ағын қамтамасыз етеді.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Қанның кері бағытта ағуына бөгет жасайды. 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Қан жүрекшелерден қарыншаларға қарай ағады.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61950" y="4838699"/>
            <a:ext cx="1600200" cy="952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04850" y="5353049"/>
            <a:ext cx="1600200" cy="952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05250" y="4600574"/>
            <a:ext cx="1123950" cy="1066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85750" y="6134100"/>
            <a:ext cx="59245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https://twig-bilim.kz/kz/film/heart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80975" y="167216"/>
          <a:ext cx="11582400" cy="2842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075" y="2914649"/>
            <a:ext cx="3581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Қанды жүректен денеге қарай тасымалдайды.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жоғары қысыммен ағады.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қозғалысы кезінде тамыр соғысы сезіледі.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Ағзадағы ең үлкен артерия – қолқа.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Қабырғасы қалың (тегіс әрі созылмалы).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Оттекке бай қан ағады.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Қақпақшалары болмайды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86775" y="2924174"/>
            <a:ext cx="3581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Денедегі ең ұсақ қантамырлар.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Қабырғасы жұқа эпителийден құралады.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мен ұлпа арасында газ, қоректік заттар және қалдық заттардың алмасуын қамтамасыз етеді.</a:t>
            </a:r>
          </a:p>
          <a:p>
            <a:pPr marL="342900" indent="-342900">
              <a:buAutoNum type="arabicPeriod"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3400" y="2838449"/>
            <a:ext cx="3581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Қанды денеден жүреке қарай тасымалдайды.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төмен қысыммен ағады.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қозғалысы кезінде әсіз тамыр соғысы сезіледі.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Ағзадағы ең үлкен вена – жүректің қуыс венасы.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Қабырғасы артеряға қарағанда жұқа.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Көмір қышқыл газына бай қан ағады.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Қақпақшалары болады.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88913"/>
            <a:ext cx="10972800" cy="620712"/>
          </a:xfrm>
        </p:spPr>
        <p:txBody>
          <a:bodyPr>
            <a:no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Қантамырлардың құрылысы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23" y="819724"/>
            <a:ext cx="11158951" cy="59478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88913"/>
            <a:ext cx="10972800" cy="668337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Шұбалшаңның қан айналым жүйесі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4.1. Ағзадағы заттарды тасымалдау мүшелері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775" y="1082675"/>
            <a:ext cx="6889424" cy="3327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14350" y="3257550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Жүрекше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3362325"/>
            <a:ext cx="150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қантамырлар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248526" y="1828800"/>
            <a:ext cx="48958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Денесі кішкентай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Жүрегі болмайды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Алдыңғы 5 тамыр қанды денеге тасымалдайды.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негізгі екі тамыр арқылы ағады (арқа және құрсақ).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Бұл екі тамыр бір бірімен сақиналы тамырлармен жалғасқан. </a:t>
            </a:r>
          </a:p>
          <a:p>
            <a:pPr marL="342900" indent="-342900">
              <a:buAutoNum type="arabicPeriod"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</TotalTime>
  <Words>586</Words>
  <Application>Microsoft Office PowerPoint</Application>
  <PresentationFormat>Широкоэкранный</PresentationFormat>
  <Paragraphs>116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Адамның қан айналым жүйесі </vt:lpstr>
      <vt:lpstr>Жүрек </vt:lpstr>
      <vt:lpstr>Жүрек қақпақшалары</vt:lpstr>
      <vt:lpstr>Презентация PowerPoint</vt:lpstr>
      <vt:lpstr>Қантамырлардың құрылысы</vt:lpstr>
      <vt:lpstr>Шұбалшаңның қан айналым жүйесі </vt:lpstr>
      <vt:lpstr>Былқылдақденелердің қанайналым жүйесі</vt:lpstr>
      <vt:lpstr>Буынаяқтылардың қанайналым жүйесі</vt:lpstr>
      <vt:lpstr>Презентация PowerPoint</vt:lpstr>
      <vt:lpstr>Презентация PowerPoint</vt:lpstr>
      <vt:lpstr>Презентация PowerPoint</vt:lpstr>
      <vt:lpstr>Үй жұмысы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Даулет Дукенбай</dc:creator>
  <cp:lastModifiedBy>Huawei</cp:lastModifiedBy>
  <cp:revision>48</cp:revision>
  <dcterms:created xsi:type="dcterms:W3CDTF">2020-08-09T07:44:25Z</dcterms:created>
  <dcterms:modified xsi:type="dcterms:W3CDTF">2024-10-31T14:56:01Z</dcterms:modified>
</cp:coreProperties>
</file>