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8" r:id="rId10"/>
    <p:sldId id="329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4919-2CA2-48F6-96AE-89D6240D518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94AE-D8F9-48E5-8AFC-2F17A381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78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8BBFDB-FBCC-49B4-A26B-A8547D06DE1A}" type="datetimeFigureOut">
              <a:rPr lang="en-US" smtClean="0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478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78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F9B5F5-C60A-4366-9249-DF764410D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9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>
                <a16:creationId xmlns="" xmlns:a16="http://schemas.microsoft.com/office/drawing/2014/main" id="{B29DAE5F-EEC1-7C43-9544-9ECCF4EEBE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3512" y="404664"/>
            <a:ext cx="864096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Қанайналым жүйесінің аурулары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қанайналым жүйесі ауруларының себептері мен белгілерін сипаттау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endParaRPr lang="ru-RU" sz="32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қанайналым жүйесі ауруларын сипаттайды;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аурулардың себептерін түсіндіреді;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қанайналым жүйесі ауруларының алдын – алу шараларын ұсынады.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548680"/>
            <a:ext cx="7776864" cy="5328592"/>
          </a:xfrm>
        </p:spPr>
        <p:txBody>
          <a:bodyPr>
            <a:noAutofit/>
          </a:bodyPr>
          <a:lstStyle/>
          <a:p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Кері байланыс</a:t>
            </a:r>
            <a:br>
              <a:rPr lang="kk-KZ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Чемодан, еттартқыш, қоқыс жәшігі”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Чемоданға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–сабақта толық түсінген болса стикерді салу</a:t>
            </a:r>
            <a:br>
              <a:rPr lang="kk-KZ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Еттартқышқа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–сабақта алған білімдеріне әлі де сенімсіз, қарастыру керек десе, стикерді салу</a:t>
            </a:r>
            <a:br>
              <a:rPr lang="kk-KZ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Қоқыс жәшігіне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- сабақта ешнәрсе түсінбесе стикерді салу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168" y="303237"/>
            <a:ext cx="7222958" cy="1325563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Инфаркт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628800"/>
            <a:ext cx="7224994" cy="470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35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47528" y="188640"/>
            <a:ext cx="4392488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Миокард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коронарлы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артерияның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тромбозынан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туындаған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 бұл аурудан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қайталану қаупі өте жоғары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науқасты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ауруханаға жеткізіп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тромбты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ерітіп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жіберсе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 қауіп төмендейді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653" r="47217" b="51101"/>
          <a:stretch/>
        </p:blipFill>
        <p:spPr>
          <a:xfrm>
            <a:off x="2351584" y="2969568"/>
            <a:ext cx="6534362" cy="3888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6040" y="188640"/>
            <a:ext cx="410445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57188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кеуде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қуысындағы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defTabSz="357188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15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минуттан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 аурудың басылмауы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07135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41898" y="439842"/>
            <a:ext cx="8340328" cy="1931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271463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 -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келмеуге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71463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Қантаратудың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тоқталуының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атеросклеротикалық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(бляшка)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бітелуі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2" name="Picture 2" descr="Картинки по запросу инсуль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5"/>
          <a:stretch/>
        </p:blipFill>
        <p:spPr bwMode="auto">
          <a:xfrm>
            <a:off x="3580210" y="2628901"/>
            <a:ext cx="6733166" cy="41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3302" y="2780929"/>
            <a:ext cx="1846875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атеросклероздық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бүртік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98103" y="5168438"/>
            <a:ext cx="18698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Артерияны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бөгейтін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тромб</a:t>
            </a:r>
          </a:p>
        </p:txBody>
      </p:sp>
    </p:spTree>
    <p:extLst>
      <p:ext uri="{BB962C8B-B14F-4D97-AF65-F5344CB8AC3E}">
        <p14:creationId xmlns:p14="http://schemas.microsoft.com/office/powerpoint/2010/main" val="20004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43872" y="324644"/>
            <a:ext cx="5399152" cy="1376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357188">
              <a:lnSpc>
                <a:spcPct val="16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Атеросклероз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қанайналымның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бұзылуына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әкелетін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холестериннің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жиналуының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артериялардың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зақымдалуы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r="35447"/>
          <a:stretch/>
        </p:blipFill>
        <p:spPr>
          <a:xfrm>
            <a:off x="1524001" y="1"/>
            <a:ext cx="3396854" cy="3700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r="60351" b="50000"/>
          <a:stretch/>
        </p:blipFill>
        <p:spPr>
          <a:xfrm>
            <a:off x="1669603" y="3700257"/>
            <a:ext cx="3554252" cy="31578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6748" y="2492896"/>
            <a:ext cx="52577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Орналасуына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атеросклероз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Жүректің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ишемиялық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ауруы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(стенокардия, миокард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инфаркті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аритмия,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кемістігі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Ишемиялық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инсульт.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Аяқ артерияларының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атеросклерозы.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Аорта атеросклерозы.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Бүйрек артерияларының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атеросклерозы 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аурулардың негізі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99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91880" y="620688"/>
            <a:ext cx="4564857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185738">
              <a:lnSpc>
                <a:spcPct val="120000"/>
              </a:lnSpc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ишемиялық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5738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коронарлы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артериялардың тарылуынан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жүрек бұлшықетіне оттегінің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 тасымалдануымен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r="43659" b="19896"/>
          <a:stretch/>
        </p:blipFill>
        <p:spPr>
          <a:xfrm>
            <a:off x="6096000" y="23167"/>
            <a:ext cx="4411266" cy="4410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88088" y="4209362"/>
            <a:ext cx="3451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Оттегінің жетіспеуінен жүрек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 еті жасушаларының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өлуі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1" y="365126"/>
            <a:ext cx="7718822" cy="86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АРТЕРИАЛДЫ ГИПЕРТЕНЗИЯ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АРТЕРИАЛДЫ ГИПЕРТЕНЗ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" b="1"/>
          <a:stretch/>
        </p:blipFill>
        <p:spPr bwMode="auto">
          <a:xfrm>
            <a:off x="1813548" y="1785939"/>
            <a:ext cx="5578596" cy="4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АРТЕРИАЛДЫ ГИПЕРТЕНЗ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28" y="2528888"/>
            <a:ext cx="3441872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9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35560" y="188641"/>
            <a:ext cx="7886700" cy="1674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2714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соғуының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сезімі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r="65957" b="33523"/>
          <a:stretch/>
        </p:blipFill>
        <p:spPr>
          <a:xfrm>
            <a:off x="3719736" y="2060849"/>
            <a:ext cx="5184576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1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247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Критерийлер: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Қан тамыр жүйесі ауруларын сипаттайды;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Аурулардың себептерін түсіндіреді;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Қан тамыр жүйесі ауруларының алдын – алу шараларын ұсынады.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0811" y="2276873"/>
            <a:ext cx="10335125" cy="334523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Дескрипторлар: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«Тұрғындар» берілген аурулардың барлық белгілеріне қатысты сұрақтарға жауап береді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«Дәрігерлер» берілген аурулардың себептері туралы   сұрақтарға жауап береді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«Сарапшылар» берілген ауруларың себептері туралы   сұрақтарға жауап береді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Қантамырлар жүйесі ауруларының туындау себептерін түсіндіреді;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Аурудың белгілерін сипаттайды;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Барлық аурулардың алдын-алу шараларын ұсынады.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520" y="188640"/>
            <a:ext cx="792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Дөңгелек үстелде ауруларды талқылау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49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271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Инфаркт</vt:lpstr>
      <vt:lpstr>Презентация PowerPoint</vt:lpstr>
      <vt:lpstr>Презентация PowerPoint</vt:lpstr>
      <vt:lpstr>Презентация PowerPoint</vt:lpstr>
      <vt:lpstr>Презентация PowerPoint</vt:lpstr>
      <vt:lpstr>АРТЕРИАЛДЫ ГИПЕРТЕНЗИЯ</vt:lpstr>
      <vt:lpstr>Презентация PowerPoint</vt:lpstr>
      <vt:lpstr>Критерийлер: Қан тамыр жүйесі ауруларын сипаттайды; Аурулардың себептерін түсіндіреді; Қан тамыр жүйесі ауруларының алдын – алу шараларын ұсынады. </vt:lpstr>
      <vt:lpstr>Кері байланыс  “Чемодан, еттартқыш, қоқыс жәшігі”  Чемоданға –сабақта толық түсінген болса стикерді салу  Еттартқышқа –сабақта алған білімдеріне әлі де сенімсіз, қарастыру керек десе, стикерді салу  Қоқыс жәшігіне - сабақта ешнәрсе түсінбесе стикерді салу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admin</cp:lastModifiedBy>
  <cp:revision>18</cp:revision>
  <dcterms:created xsi:type="dcterms:W3CDTF">2020-08-09T07:44:25Z</dcterms:created>
  <dcterms:modified xsi:type="dcterms:W3CDTF">2020-11-27T09:02:21Z</dcterms:modified>
</cp:coreProperties>
</file>