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0" r:id="rId3"/>
    <p:sldId id="266" r:id="rId4"/>
    <p:sldId id="268" r:id="rId5"/>
    <p:sldId id="264" r:id="rId6"/>
    <p:sldId id="258" r:id="rId7"/>
    <p:sldId id="261" r:id="rId8"/>
    <p:sldId id="260" r:id="rId9"/>
    <p:sldId id="269" r:id="rId10"/>
    <p:sldId id="26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53CCB34-58F9-4440-A76E-A272FACC6CE6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16B0F6A-8689-409A-A4F0-FC8EE7A48F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3CCB34-58F9-4440-A76E-A272FACC6CE6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6B0F6A-8689-409A-A4F0-FC8EE7A48F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3CCB34-58F9-4440-A76E-A272FACC6CE6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6B0F6A-8689-409A-A4F0-FC8EE7A48F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3CCB34-58F9-4440-A76E-A272FACC6CE6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6B0F6A-8689-409A-A4F0-FC8EE7A48F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3CCB34-58F9-4440-A76E-A272FACC6CE6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6B0F6A-8689-409A-A4F0-FC8EE7A48F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3CCB34-58F9-4440-A76E-A272FACC6CE6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6B0F6A-8689-409A-A4F0-FC8EE7A48F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3CCB34-58F9-4440-A76E-A272FACC6CE6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6B0F6A-8689-409A-A4F0-FC8EE7A48F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3CCB34-58F9-4440-A76E-A272FACC6CE6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6B0F6A-8689-409A-A4F0-FC8EE7A48F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3CCB34-58F9-4440-A76E-A272FACC6CE6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6B0F6A-8689-409A-A4F0-FC8EE7A48F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53CCB34-58F9-4440-A76E-A272FACC6CE6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6B0F6A-8689-409A-A4F0-FC8EE7A48F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53CCB34-58F9-4440-A76E-A272FACC6CE6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16B0F6A-8689-409A-A4F0-FC8EE7A48F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53CCB34-58F9-4440-A76E-A272FACC6CE6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16B0F6A-8689-409A-A4F0-FC8EE7A48F3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l"/>
            <a:r>
              <a:rPr lang="kk-KZ" sz="3200" dirty="0" smtClean="0"/>
              <a:t>Буынның құрылысы мен қызметтері.</a:t>
            </a:r>
            <a:br>
              <a:rPr lang="kk-KZ" sz="3200" dirty="0" smtClean="0"/>
            </a:br>
            <a:r>
              <a:rPr lang="kk-KZ" sz="3200" dirty="0" smtClean="0"/>
              <a:t>      Сүйек буынының атқаратын     </a:t>
            </a:r>
            <a:br>
              <a:rPr lang="kk-KZ" sz="3200" dirty="0" smtClean="0"/>
            </a:br>
            <a:r>
              <a:rPr lang="kk-KZ" sz="3200" dirty="0" smtClean="0"/>
              <a:t>      қызметіне сәйкес бейімделуі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kk-KZ" dirty="0" smtClean="0"/>
              <a:t>Мақсаты: буындардың </a:t>
            </a:r>
            <a:r>
              <a:rPr lang="kk-KZ" dirty="0" smtClean="0"/>
              <a:t>құрылысын, </a:t>
            </a:r>
            <a:r>
              <a:rPr lang="kk-KZ" dirty="0" smtClean="0"/>
              <a:t>буынның міндетті  элементін,оның қызметін білу. 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0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>   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Адам </a:t>
            </a:r>
            <a:r>
              <a:rPr lang="ru-RU" dirty="0" err="1" smtClean="0"/>
              <a:t>денесінде</a:t>
            </a:r>
            <a:r>
              <a:rPr lang="ru-RU" dirty="0" smtClean="0"/>
              <a:t> 230-дан </a:t>
            </a:r>
            <a:r>
              <a:rPr lang="ru-RU" dirty="0" err="1" smtClean="0"/>
              <a:t>астам</a:t>
            </a:r>
            <a:r>
              <a:rPr lang="ru-RU" dirty="0" smtClean="0"/>
              <a:t> </a:t>
            </a:r>
            <a:r>
              <a:rPr lang="ru-RU" dirty="0" err="1" smtClean="0"/>
              <a:t>буындар</a:t>
            </a:r>
            <a:r>
              <a:rPr lang="ru-RU" dirty="0" smtClean="0"/>
              <a:t> бар. </a:t>
            </a:r>
            <a:r>
              <a:rPr lang="ru-RU" dirty="0" err="1" smtClean="0"/>
              <a:t>Буын</a:t>
            </a:r>
            <a:r>
              <a:rPr lang="ru-RU" dirty="0" smtClean="0"/>
              <a:t> </a:t>
            </a:r>
            <a:r>
              <a:rPr lang="ru-RU" dirty="0" err="1" smtClean="0"/>
              <a:t>деп</a:t>
            </a:r>
            <a:r>
              <a:rPr lang="ru-RU" dirty="0" smtClean="0"/>
              <a:t> </a:t>
            </a:r>
            <a:r>
              <a:rPr lang="ru-RU" dirty="0" err="1" smtClean="0"/>
              <a:t>сүйектердің  байланысатын</a:t>
            </a:r>
            <a:r>
              <a:rPr lang="ru-RU" dirty="0" smtClean="0"/>
              <a:t> </a:t>
            </a:r>
            <a:r>
              <a:rPr lang="ru-RU" dirty="0" err="1" smtClean="0"/>
              <a:t>жерін</a:t>
            </a:r>
            <a:r>
              <a:rPr lang="ru-RU" dirty="0" smtClean="0"/>
              <a:t> </a:t>
            </a:r>
            <a:r>
              <a:rPr lang="ru-RU" dirty="0" err="1" smtClean="0"/>
              <a:t>айтамыз</a:t>
            </a:r>
            <a:r>
              <a:rPr lang="ru-RU" dirty="0" smtClean="0"/>
              <a:t>. </a:t>
            </a:r>
            <a:r>
              <a:rPr lang="ru-RU" dirty="0" err="1" smtClean="0"/>
              <a:t>Сүйектер бір-бірімен</a:t>
            </a:r>
            <a:r>
              <a:rPr lang="ru-RU" dirty="0" smtClean="0"/>
              <a:t> </a:t>
            </a:r>
            <a:r>
              <a:rPr lang="ru-RU" dirty="0" err="1" smtClean="0"/>
              <a:t>кірігіп</a:t>
            </a:r>
            <a:r>
              <a:rPr lang="ru-RU" dirty="0" smtClean="0"/>
              <a:t> </a:t>
            </a:r>
            <a:r>
              <a:rPr lang="ru-RU" dirty="0" err="1" smtClean="0"/>
              <a:t>немесе</a:t>
            </a:r>
            <a:r>
              <a:rPr lang="ru-RU" dirty="0" smtClean="0"/>
              <a:t> </a:t>
            </a:r>
            <a:r>
              <a:rPr lang="ru-RU" dirty="0" err="1" smtClean="0"/>
              <a:t>қозғалмалы болып</a:t>
            </a:r>
            <a:r>
              <a:rPr lang="ru-RU" dirty="0" smtClean="0"/>
              <a:t> </a:t>
            </a:r>
            <a:r>
              <a:rPr lang="ru-RU" dirty="0" err="1" smtClean="0"/>
              <a:t>жалғасады.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Егер</a:t>
            </a:r>
            <a:r>
              <a:rPr lang="ru-RU" dirty="0" smtClean="0"/>
              <a:t> </a:t>
            </a:r>
            <a:r>
              <a:rPr lang="ru-RU" dirty="0" err="1" smtClean="0"/>
              <a:t>біз</a:t>
            </a:r>
            <a:r>
              <a:rPr lang="ru-RU" dirty="0" smtClean="0"/>
              <a:t> </a:t>
            </a:r>
            <a:r>
              <a:rPr lang="ru-RU" dirty="0" err="1" smtClean="0"/>
              <a:t>еңкейсек,қол- аяғымызбен жаттығу жасасақ,қозғалуға тырыссақ онда</a:t>
            </a:r>
            <a:r>
              <a:rPr lang="ru-RU" dirty="0" smtClean="0"/>
              <a:t> </a:t>
            </a:r>
            <a:r>
              <a:rPr lang="ru-RU" dirty="0" err="1" smtClean="0"/>
              <a:t>біз</a:t>
            </a:r>
            <a:r>
              <a:rPr lang="ru-RU" dirty="0" smtClean="0"/>
              <a:t> </a:t>
            </a:r>
            <a:r>
              <a:rPr lang="ru-RU" dirty="0" err="1" smtClean="0"/>
              <a:t>буындарымыздың маңызын біле</a:t>
            </a:r>
            <a:r>
              <a:rPr lang="ru-RU" dirty="0" smtClean="0"/>
              <a:t> </a:t>
            </a:r>
            <a:r>
              <a:rPr lang="ru-RU" dirty="0" err="1" smtClean="0"/>
              <a:t>аламыз</a:t>
            </a:r>
            <a:r>
              <a:rPr lang="ru-RU" dirty="0" smtClean="0"/>
              <a:t>.</a:t>
            </a:r>
          </a:p>
          <a:p>
            <a:endParaRPr lang="kk-KZ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35732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" name="Содержимое 5" descr="33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4" name="Содержимое 5" descr="33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524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44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33461"/>
            <a:ext cx="9144000" cy="6824539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57298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55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285728"/>
            <a:ext cx="8501122" cy="572137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kk-KZ" dirty="0" smtClean="0"/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Әрбір буынның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сырты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тығыз дәнекер ұлпадан түзілген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Оны </a:t>
            </a:r>
            <a:r>
              <a:rPr lang="ru-RU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буын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қапшығы</a:t>
            </a:r>
            <a:r>
              <a:rPr lang="ru-RU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дейді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қапшығының сыртында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болатын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сіңірлер  сүйектерді берік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жалғастырып тұрады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белгілі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бағытпен қозғалтады.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қапшығында </a:t>
            </a:r>
            <a:r>
              <a:rPr lang="ru-RU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буын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сұйықтығы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Буын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беті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,яғни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буын түзетін сүйектердің беті геоменді шеміршекпен қапталған жылтыр болады. Геоменді шеміршек үйкелісті азайтады.Ұзын сүйектердің басынан осы  жылтыр геоменді шеміршекті көре аламыз.</a:t>
            </a: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kk-KZ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Буынішілік байламдары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2-ге бөлінеді. </a:t>
            </a:r>
            <a:r>
              <a:rPr lang="kk-KZ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Сыртқы байламдар-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буын бетінің шеміршек өсінділерінен пайда болады, ал </a:t>
            </a: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kk-KZ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ішкі байламдар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-буын қабының өсінділерінен пайда болады.Олар сүйекті берік етіп байланыстырады,қозғалуын қамтамасыз етеді.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Адамдарда</a:t>
            </a:r>
            <a:r>
              <a:rPr lang="ru-RU" dirty="0" smtClean="0"/>
              <a:t> </a:t>
            </a:r>
            <a:r>
              <a:rPr lang="ru-RU" dirty="0" err="1" smtClean="0"/>
              <a:t>буын</a:t>
            </a:r>
            <a:r>
              <a:rPr lang="ru-RU" dirty="0" smtClean="0"/>
              <a:t> </a:t>
            </a:r>
            <a:r>
              <a:rPr lang="ru-RU" dirty="0" err="1" smtClean="0"/>
              <a:t>аурулары</a:t>
            </a:r>
            <a:r>
              <a:rPr lang="ru-RU" dirty="0" smtClean="0"/>
              <a:t> </a:t>
            </a:r>
            <a:r>
              <a:rPr lang="ru-RU" dirty="0" err="1" smtClean="0"/>
              <a:t>кездеседі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Адам </a:t>
            </a:r>
            <a:r>
              <a:rPr lang="ru-RU" dirty="0" err="1" smtClean="0"/>
              <a:t>денесіндегі</a:t>
            </a:r>
            <a:r>
              <a:rPr lang="ru-RU" dirty="0" smtClean="0"/>
              <a:t> </a:t>
            </a:r>
            <a:r>
              <a:rPr lang="ru-RU" dirty="0" err="1" smtClean="0"/>
              <a:t>буынды</a:t>
            </a:r>
            <a:r>
              <a:rPr lang="ru-RU" dirty="0" smtClean="0"/>
              <a:t> </a:t>
            </a:r>
            <a:r>
              <a:rPr lang="ru-RU" dirty="0" err="1" smtClean="0"/>
              <a:t>және буын</a:t>
            </a:r>
            <a:r>
              <a:rPr lang="ru-RU" dirty="0" smtClean="0"/>
              <a:t> </a:t>
            </a:r>
            <a:r>
              <a:rPr lang="ru-RU" dirty="0" err="1" smtClean="0"/>
              <a:t>ауруларын</a:t>
            </a:r>
            <a:r>
              <a:rPr lang="ru-RU" dirty="0" smtClean="0"/>
              <a:t> </a:t>
            </a:r>
            <a:r>
              <a:rPr lang="ru-RU" dirty="0" err="1" smtClean="0"/>
              <a:t>зерттейтін</a:t>
            </a:r>
            <a:r>
              <a:rPr lang="ru-RU" dirty="0" smtClean="0"/>
              <a:t> медицина </a:t>
            </a:r>
            <a:r>
              <a:rPr lang="ru-RU" dirty="0" err="1" smtClean="0"/>
              <a:t>салаласын</a:t>
            </a:r>
            <a:r>
              <a:rPr lang="ru-RU" dirty="0" smtClean="0"/>
              <a:t> </a:t>
            </a:r>
            <a:r>
              <a:rPr lang="ru-RU" b="1" dirty="0" smtClean="0"/>
              <a:t>артрология </a:t>
            </a:r>
            <a:r>
              <a:rPr lang="ru-RU" dirty="0" err="1" smtClean="0"/>
              <a:t>деп</a:t>
            </a:r>
            <a:r>
              <a:rPr lang="ru-RU" dirty="0" smtClean="0"/>
              <a:t> </a:t>
            </a:r>
            <a:r>
              <a:rPr lang="ru-RU" dirty="0" err="1" smtClean="0"/>
              <a:t>атайды</a:t>
            </a:r>
            <a:r>
              <a:rPr lang="ru-RU" dirty="0" smtClean="0"/>
              <a:t>.</a:t>
            </a:r>
            <a:endParaRPr lang="ru-RU" baseline="30000" dirty="0" smtClean="0"/>
          </a:p>
          <a:p>
            <a:r>
              <a:rPr lang="en-US" dirty="0" smtClean="0"/>
              <a:t>https://www.youtube.com/watch?v=Gkx7sgQ6gLo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kk-KZ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1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2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14290"/>
            <a:ext cx="9358346" cy="721519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/>
            </a:r>
            <a:br>
              <a:rPr lang="kk-KZ" dirty="0" smtClean="0"/>
            </a:b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9004</TotalTime>
  <Words>92</Words>
  <Application>Microsoft Office PowerPoint</Application>
  <PresentationFormat>Экран (4:3)</PresentationFormat>
  <Paragraphs>15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Открытая</vt:lpstr>
      <vt:lpstr>Буынның құрылысы мен қызметтері.       Сүйек буынының атқаратын            қызметіне сәйкес бейімделуі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 </vt:lpstr>
      <vt:lpstr>   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Буынның құрылысы мен қызметтері.Сүйек буынының атқаатын қызметіне сәйкес бейімделуі</dc:title>
  <dc:creator>user</dc:creator>
  <cp:lastModifiedBy>user</cp:lastModifiedBy>
  <cp:revision>49</cp:revision>
  <dcterms:created xsi:type="dcterms:W3CDTF">2020-12-28T19:27:54Z</dcterms:created>
  <dcterms:modified xsi:type="dcterms:W3CDTF">2021-01-10T22:19:16Z</dcterms:modified>
</cp:coreProperties>
</file>