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93" r:id="rId3"/>
    <p:sldId id="260" r:id="rId4"/>
    <p:sldId id="291" r:id="rId5"/>
    <p:sldId id="286" r:id="rId6"/>
    <p:sldId id="294" r:id="rId7"/>
    <p:sldId id="256" r:id="rId8"/>
    <p:sldId id="277" r:id="rId9"/>
    <p:sldId id="280" r:id="rId10"/>
    <p:sldId id="281" r:id="rId11"/>
    <p:sldId id="284" r:id="rId12"/>
    <p:sldId id="263" r:id="rId13"/>
    <p:sldId id="266" r:id="rId14"/>
    <p:sldId id="267" r:id="rId15"/>
    <p:sldId id="274" r:id="rId16"/>
    <p:sldId id="296" r:id="rId17"/>
    <p:sldId id="28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23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DF59CF-B2FC-4F8E-9C66-51671B7635ED}" type="doc">
      <dgm:prSet loTypeId="urn:microsoft.com/office/officeart/2005/8/layout/hierarchy1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91156B8-9754-4538-9C0F-8C638F59F169}">
      <dgm:prSet phldrT="[Text]"/>
      <dgm:spPr/>
      <dgm:t>
        <a:bodyPr/>
        <a:lstStyle/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Экожүйе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B00C8C30-17C1-44DE-A2D1-9B532448C3B1}" type="parTrans" cxnId="{93C43247-29BD-4190-9E37-5BE85B06E35D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734CBE1A-9D03-4F34-9E0D-FCBF3D7A0059}" type="sibTrans" cxnId="{93C43247-29BD-4190-9E37-5BE85B06E35D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39B1981-0068-4F5C-A3A0-5D8B47EF223D}">
      <dgm:prSet phldrT="[Text]"/>
      <dgm:spPr/>
      <dgm:t>
        <a:bodyPr/>
        <a:lstStyle/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Абиотикалық </a:t>
          </a:r>
        </a:p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фактор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2BB9707-A9BC-42F5-A804-41BD13E27EF7}" type="parTrans" cxnId="{AC0E8936-DCB5-4E87-A10A-BF92543E00A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A2393FD-2A8C-4F6E-8E0F-F29279B564BE}" type="sibTrans" cxnId="{AC0E8936-DCB5-4E87-A10A-BF92543E00A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1D8E55A-2895-4936-8B4D-18C38780C4BB}">
      <dgm:prSet phldrT="[Text]"/>
      <dgm:spPr/>
      <dgm:t>
        <a:bodyPr/>
        <a:lstStyle/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Биотикалық</a:t>
          </a:r>
        </a:p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фактор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206FE4B-3386-479D-963C-5E8819FF0318}" type="parTrans" cxnId="{AC9BE887-5F33-47EC-BFF0-25587DA6544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F3D5441-D604-4131-89A4-C2BEEEA16CCE}" type="sibTrans" cxnId="{AC9BE887-5F33-47EC-BFF0-25587DA6544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D646791-09D4-47D6-9133-9539ED47E2A3}" type="pres">
      <dgm:prSet presAssocID="{62DF59CF-B2FC-4F8E-9C66-51671B7635E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3D95036-CD18-43D1-B1B9-A8E09086366A}" type="pres">
      <dgm:prSet presAssocID="{E91156B8-9754-4538-9C0F-8C638F59F169}" presName="hierRoot1" presStyleCnt="0"/>
      <dgm:spPr/>
    </dgm:pt>
    <dgm:pt modelId="{305B3044-3C2E-4084-9D3E-A796C4F1D492}" type="pres">
      <dgm:prSet presAssocID="{E91156B8-9754-4538-9C0F-8C638F59F169}" presName="composite" presStyleCnt="0"/>
      <dgm:spPr/>
    </dgm:pt>
    <dgm:pt modelId="{96C0B8BC-FA3E-40C0-938B-27B300A5D36C}" type="pres">
      <dgm:prSet presAssocID="{E91156B8-9754-4538-9C0F-8C638F59F169}" presName="background" presStyleLbl="node0" presStyleIdx="0" presStyleCnt="1"/>
      <dgm:spPr/>
    </dgm:pt>
    <dgm:pt modelId="{BE2866B8-5DEB-4A38-A864-ED52F9CCE71F}" type="pres">
      <dgm:prSet presAssocID="{E91156B8-9754-4538-9C0F-8C638F59F169}" presName="text" presStyleLbl="fgAcc0" presStyleIdx="0" presStyleCnt="1" custLinFactNeighborX="3037" custLinFactNeighborY="-304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26DBF2-02B4-4713-BE6E-E138C44F9308}" type="pres">
      <dgm:prSet presAssocID="{E91156B8-9754-4538-9C0F-8C638F59F169}" presName="hierChild2" presStyleCnt="0"/>
      <dgm:spPr/>
    </dgm:pt>
    <dgm:pt modelId="{1938C2F0-004D-4B19-B87C-4F7FE14823C5}" type="pres">
      <dgm:prSet presAssocID="{C2BB9707-A9BC-42F5-A804-41BD13E27EF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AB30BB8-34BC-404B-A92B-55A4BCAC5B60}" type="pres">
      <dgm:prSet presAssocID="{C39B1981-0068-4F5C-A3A0-5D8B47EF223D}" presName="hierRoot2" presStyleCnt="0"/>
      <dgm:spPr/>
    </dgm:pt>
    <dgm:pt modelId="{88D7671D-9740-449E-BE88-7F1D5AFF7718}" type="pres">
      <dgm:prSet presAssocID="{C39B1981-0068-4F5C-A3A0-5D8B47EF223D}" presName="composite2" presStyleCnt="0"/>
      <dgm:spPr/>
    </dgm:pt>
    <dgm:pt modelId="{4C4E222A-3FC4-492E-BF88-45E03B6923AF}" type="pres">
      <dgm:prSet presAssocID="{C39B1981-0068-4F5C-A3A0-5D8B47EF223D}" presName="background2" presStyleLbl="node2" presStyleIdx="0" presStyleCnt="2"/>
      <dgm:spPr/>
    </dgm:pt>
    <dgm:pt modelId="{5BA0D98E-9C69-42C2-8969-E672E4A9C965}" type="pres">
      <dgm:prSet presAssocID="{C39B1981-0068-4F5C-A3A0-5D8B47EF223D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1DE577-C660-4AEC-B64A-575FC9D3AC6C}" type="pres">
      <dgm:prSet presAssocID="{C39B1981-0068-4F5C-A3A0-5D8B47EF223D}" presName="hierChild3" presStyleCnt="0"/>
      <dgm:spPr/>
    </dgm:pt>
    <dgm:pt modelId="{904FF585-A01B-41C2-B31B-82EA478E7FCB}" type="pres">
      <dgm:prSet presAssocID="{9206FE4B-3386-479D-963C-5E8819FF0318}" presName="Name10" presStyleLbl="parChTrans1D2" presStyleIdx="1" presStyleCnt="2"/>
      <dgm:spPr/>
      <dgm:t>
        <a:bodyPr/>
        <a:lstStyle/>
        <a:p>
          <a:endParaRPr lang="en-US"/>
        </a:p>
      </dgm:t>
    </dgm:pt>
    <dgm:pt modelId="{26036786-8ECD-419F-9FC9-073A6E029166}" type="pres">
      <dgm:prSet presAssocID="{81D8E55A-2895-4936-8B4D-18C38780C4BB}" presName="hierRoot2" presStyleCnt="0"/>
      <dgm:spPr/>
    </dgm:pt>
    <dgm:pt modelId="{ADC8F2B1-F35C-4717-B287-76EDD11926D2}" type="pres">
      <dgm:prSet presAssocID="{81D8E55A-2895-4936-8B4D-18C38780C4BB}" presName="composite2" presStyleCnt="0"/>
      <dgm:spPr/>
    </dgm:pt>
    <dgm:pt modelId="{3312D5A8-648F-4D0C-AF1D-2FA3BA7F0311}" type="pres">
      <dgm:prSet presAssocID="{81D8E55A-2895-4936-8B4D-18C38780C4BB}" presName="background2" presStyleLbl="node2" presStyleIdx="1" presStyleCnt="2"/>
      <dgm:spPr/>
    </dgm:pt>
    <dgm:pt modelId="{528D50DE-4206-4F02-BD12-01E8E4BBD679}" type="pres">
      <dgm:prSet presAssocID="{81D8E55A-2895-4936-8B4D-18C38780C4BB}" presName="text2" presStyleLbl="fgAcc2" presStyleIdx="1" presStyleCnt="2" custLinFactNeighborX="-2864" custLinFactNeighborY="15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38BD3F-F037-486E-A3B8-7709D8CD6283}" type="pres">
      <dgm:prSet presAssocID="{81D8E55A-2895-4936-8B4D-18C38780C4BB}" presName="hierChild3" presStyleCnt="0"/>
      <dgm:spPr/>
    </dgm:pt>
  </dgm:ptLst>
  <dgm:cxnLst>
    <dgm:cxn modelId="{AC0E8936-DCB5-4E87-A10A-BF92543E00A7}" srcId="{E91156B8-9754-4538-9C0F-8C638F59F169}" destId="{C39B1981-0068-4F5C-A3A0-5D8B47EF223D}" srcOrd="0" destOrd="0" parTransId="{C2BB9707-A9BC-42F5-A804-41BD13E27EF7}" sibTransId="{AA2393FD-2A8C-4F6E-8E0F-F29279B564BE}"/>
    <dgm:cxn modelId="{93C43247-29BD-4190-9E37-5BE85B06E35D}" srcId="{62DF59CF-B2FC-4F8E-9C66-51671B7635ED}" destId="{E91156B8-9754-4538-9C0F-8C638F59F169}" srcOrd="0" destOrd="0" parTransId="{B00C8C30-17C1-44DE-A2D1-9B532448C3B1}" sibTransId="{734CBE1A-9D03-4F34-9E0D-FCBF3D7A0059}"/>
    <dgm:cxn modelId="{64D557B5-4212-4AE6-9AC6-9EA9E569865A}" type="presOf" srcId="{C39B1981-0068-4F5C-A3A0-5D8B47EF223D}" destId="{5BA0D98E-9C69-42C2-8969-E672E4A9C965}" srcOrd="0" destOrd="0" presId="urn:microsoft.com/office/officeart/2005/8/layout/hierarchy1"/>
    <dgm:cxn modelId="{9FE9D0DA-2C39-4CB4-A7D8-D54FEF8C5320}" type="presOf" srcId="{E91156B8-9754-4538-9C0F-8C638F59F169}" destId="{BE2866B8-5DEB-4A38-A864-ED52F9CCE71F}" srcOrd="0" destOrd="0" presId="urn:microsoft.com/office/officeart/2005/8/layout/hierarchy1"/>
    <dgm:cxn modelId="{291E8CD2-15BC-419C-B93B-D880CE7FCEDE}" type="presOf" srcId="{9206FE4B-3386-479D-963C-5E8819FF0318}" destId="{904FF585-A01B-41C2-B31B-82EA478E7FCB}" srcOrd="0" destOrd="0" presId="urn:microsoft.com/office/officeart/2005/8/layout/hierarchy1"/>
    <dgm:cxn modelId="{F6741EB1-01F4-4805-860A-3B6601CED790}" type="presOf" srcId="{62DF59CF-B2FC-4F8E-9C66-51671B7635ED}" destId="{5D646791-09D4-47D6-9133-9539ED47E2A3}" srcOrd="0" destOrd="0" presId="urn:microsoft.com/office/officeart/2005/8/layout/hierarchy1"/>
    <dgm:cxn modelId="{AC9BE887-5F33-47EC-BFF0-25587DA6544C}" srcId="{E91156B8-9754-4538-9C0F-8C638F59F169}" destId="{81D8E55A-2895-4936-8B4D-18C38780C4BB}" srcOrd="1" destOrd="0" parTransId="{9206FE4B-3386-479D-963C-5E8819FF0318}" sibTransId="{CF3D5441-D604-4131-89A4-C2BEEEA16CCE}"/>
    <dgm:cxn modelId="{BA6FD6B5-0691-4380-AA9E-E5E66BD69EF0}" type="presOf" srcId="{C2BB9707-A9BC-42F5-A804-41BD13E27EF7}" destId="{1938C2F0-004D-4B19-B87C-4F7FE14823C5}" srcOrd="0" destOrd="0" presId="urn:microsoft.com/office/officeart/2005/8/layout/hierarchy1"/>
    <dgm:cxn modelId="{05EDDCB0-CF99-4D42-B74E-942D7777D162}" type="presOf" srcId="{81D8E55A-2895-4936-8B4D-18C38780C4BB}" destId="{528D50DE-4206-4F02-BD12-01E8E4BBD679}" srcOrd="0" destOrd="0" presId="urn:microsoft.com/office/officeart/2005/8/layout/hierarchy1"/>
    <dgm:cxn modelId="{3800241D-5C21-402B-914E-7C6751728781}" type="presParOf" srcId="{5D646791-09D4-47D6-9133-9539ED47E2A3}" destId="{43D95036-CD18-43D1-B1B9-A8E09086366A}" srcOrd="0" destOrd="0" presId="urn:microsoft.com/office/officeart/2005/8/layout/hierarchy1"/>
    <dgm:cxn modelId="{E4F71E4A-A8FA-46E6-9D21-6371803519E5}" type="presParOf" srcId="{43D95036-CD18-43D1-B1B9-A8E09086366A}" destId="{305B3044-3C2E-4084-9D3E-A796C4F1D492}" srcOrd="0" destOrd="0" presId="urn:microsoft.com/office/officeart/2005/8/layout/hierarchy1"/>
    <dgm:cxn modelId="{DF073F58-1A58-4992-84EC-FB9B27D2376E}" type="presParOf" srcId="{305B3044-3C2E-4084-9D3E-A796C4F1D492}" destId="{96C0B8BC-FA3E-40C0-938B-27B300A5D36C}" srcOrd="0" destOrd="0" presId="urn:microsoft.com/office/officeart/2005/8/layout/hierarchy1"/>
    <dgm:cxn modelId="{D07611ED-06F9-43F3-AD02-50BBF0D8179B}" type="presParOf" srcId="{305B3044-3C2E-4084-9D3E-A796C4F1D492}" destId="{BE2866B8-5DEB-4A38-A864-ED52F9CCE71F}" srcOrd="1" destOrd="0" presId="urn:microsoft.com/office/officeart/2005/8/layout/hierarchy1"/>
    <dgm:cxn modelId="{9AF67809-A3BB-4E14-A4ED-8D0AE63D9186}" type="presParOf" srcId="{43D95036-CD18-43D1-B1B9-A8E09086366A}" destId="{8226DBF2-02B4-4713-BE6E-E138C44F9308}" srcOrd="1" destOrd="0" presId="urn:microsoft.com/office/officeart/2005/8/layout/hierarchy1"/>
    <dgm:cxn modelId="{CDD557AD-4111-41F9-85FA-CC5DC3314E8B}" type="presParOf" srcId="{8226DBF2-02B4-4713-BE6E-E138C44F9308}" destId="{1938C2F0-004D-4B19-B87C-4F7FE14823C5}" srcOrd="0" destOrd="0" presId="urn:microsoft.com/office/officeart/2005/8/layout/hierarchy1"/>
    <dgm:cxn modelId="{3F77FA00-F9E0-4E6D-A09F-07D7C6B517F7}" type="presParOf" srcId="{8226DBF2-02B4-4713-BE6E-E138C44F9308}" destId="{4AB30BB8-34BC-404B-A92B-55A4BCAC5B60}" srcOrd="1" destOrd="0" presId="urn:microsoft.com/office/officeart/2005/8/layout/hierarchy1"/>
    <dgm:cxn modelId="{4487916D-6805-4C5A-85BF-097C82344FC5}" type="presParOf" srcId="{4AB30BB8-34BC-404B-A92B-55A4BCAC5B60}" destId="{88D7671D-9740-449E-BE88-7F1D5AFF7718}" srcOrd="0" destOrd="0" presId="urn:microsoft.com/office/officeart/2005/8/layout/hierarchy1"/>
    <dgm:cxn modelId="{DDFFEB58-3A99-4F27-A027-357FF31D8641}" type="presParOf" srcId="{88D7671D-9740-449E-BE88-7F1D5AFF7718}" destId="{4C4E222A-3FC4-492E-BF88-45E03B6923AF}" srcOrd="0" destOrd="0" presId="urn:microsoft.com/office/officeart/2005/8/layout/hierarchy1"/>
    <dgm:cxn modelId="{E4CB655F-BA25-4E33-9BEF-E349F9B75D04}" type="presParOf" srcId="{88D7671D-9740-449E-BE88-7F1D5AFF7718}" destId="{5BA0D98E-9C69-42C2-8969-E672E4A9C965}" srcOrd="1" destOrd="0" presId="urn:microsoft.com/office/officeart/2005/8/layout/hierarchy1"/>
    <dgm:cxn modelId="{1FBD0AF0-4666-467B-99F2-DDD24C250A09}" type="presParOf" srcId="{4AB30BB8-34BC-404B-A92B-55A4BCAC5B60}" destId="{9C1DE577-C660-4AEC-B64A-575FC9D3AC6C}" srcOrd="1" destOrd="0" presId="urn:microsoft.com/office/officeart/2005/8/layout/hierarchy1"/>
    <dgm:cxn modelId="{FCA5B3BB-132D-4952-93F0-A54114BE692E}" type="presParOf" srcId="{8226DBF2-02B4-4713-BE6E-E138C44F9308}" destId="{904FF585-A01B-41C2-B31B-82EA478E7FCB}" srcOrd="2" destOrd="0" presId="urn:microsoft.com/office/officeart/2005/8/layout/hierarchy1"/>
    <dgm:cxn modelId="{69705300-B16D-417D-9560-C96BB7E309E9}" type="presParOf" srcId="{8226DBF2-02B4-4713-BE6E-E138C44F9308}" destId="{26036786-8ECD-419F-9FC9-073A6E029166}" srcOrd="3" destOrd="0" presId="urn:microsoft.com/office/officeart/2005/8/layout/hierarchy1"/>
    <dgm:cxn modelId="{9C0E6FC2-36B4-49CA-A792-0A233D458471}" type="presParOf" srcId="{26036786-8ECD-419F-9FC9-073A6E029166}" destId="{ADC8F2B1-F35C-4717-B287-76EDD11926D2}" srcOrd="0" destOrd="0" presId="urn:microsoft.com/office/officeart/2005/8/layout/hierarchy1"/>
    <dgm:cxn modelId="{A7D6B5E2-AC09-4FE5-BB15-4E93AF314CA0}" type="presParOf" srcId="{ADC8F2B1-F35C-4717-B287-76EDD11926D2}" destId="{3312D5A8-648F-4D0C-AF1D-2FA3BA7F0311}" srcOrd="0" destOrd="0" presId="urn:microsoft.com/office/officeart/2005/8/layout/hierarchy1"/>
    <dgm:cxn modelId="{7FDAB230-71E5-4276-944D-A13602726372}" type="presParOf" srcId="{ADC8F2B1-F35C-4717-B287-76EDD11926D2}" destId="{528D50DE-4206-4F02-BD12-01E8E4BBD679}" srcOrd="1" destOrd="0" presId="urn:microsoft.com/office/officeart/2005/8/layout/hierarchy1"/>
    <dgm:cxn modelId="{611D6FBA-16C2-4D65-84B1-ED8C3815D598}" type="presParOf" srcId="{26036786-8ECD-419F-9FC9-073A6E029166}" destId="{B938BD3F-F037-486E-A3B8-7709D8CD628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FF585-A01B-41C2-B31B-82EA478E7FCB}">
      <dsp:nvSpPr>
        <dsp:cNvPr id="0" name=""/>
        <dsp:cNvSpPr/>
      </dsp:nvSpPr>
      <dsp:spPr>
        <a:xfrm>
          <a:off x="4030273" y="1776886"/>
          <a:ext cx="1852925" cy="1330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9564"/>
              </a:lnTo>
              <a:lnTo>
                <a:pt x="1852925" y="1019564"/>
              </a:lnTo>
              <a:lnTo>
                <a:pt x="1852925" y="133047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38C2F0-004D-4B19-B87C-4F7FE14823C5}">
      <dsp:nvSpPr>
        <dsp:cNvPr id="0" name=""/>
        <dsp:cNvSpPr/>
      </dsp:nvSpPr>
      <dsp:spPr>
        <a:xfrm>
          <a:off x="1877377" y="1776886"/>
          <a:ext cx="2152896" cy="1330403"/>
        </a:xfrm>
        <a:custGeom>
          <a:avLst/>
          <a:gdLst/>
          <a:ahLst/>
          <a:cxnLst/>
          <a:rect l="0" t="0" r="0" b="0"/>
          <a:pathLst>
            <a:path>
              <a:moveTo>
                <a:pt x="2152896" y="0"/>
              </a:moveTo>
              <a:lnTo>
                <a:pt x="2152896" y="1019495"/>
              </a:lnTo>
              <a:lnTo>
                <a:pt x="0" y="1019495"/>
              </a:lnTo>
              <a:lnTo>
                <a:pt x="0" y="133040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0B8BC-FA3E-40C0-938B-27B300A5D36C}">
      <dsp:nvSpPr>
        <dsp:cNvPr id="0" name=""/>
        <dsp:cNvSpPr/>
      </dsp:nvSpPr>
      <dsp:spPr>
        <a:xfrm>
          <a:off x="2352207" y="-354258"/>
          <a:ext cx="3356133" cy="2131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2866B8-5DEB-4A38-A864-ED52F9CCE71F}">
      <dsp:nvSpPr>
        <dsp:cNvPr id="0" name=""/>
        <dsp:cNvSpPr/>
      </dsp:nvSpPr>
      <dsp:spPr>
        <a:xfrm>
          <a:off x="2725110" y="0"/>
          <a:ext cx="3356133" cy="2131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000" kern="1200" dirty="0" smtClean="0">
              <a:latin typeface="Times New Roman" pitchFamily="18" charset="0"/>
              <a:cs typeface="Times New Roman" pitchFamily="18" charset="0"/>
            </a:rPr>
            <a:t>Экожүйе</a:t>
          </a:r>
          <a:endParaRPr lang="en-US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87529" y="62419"/>
        <a:ext cx="3231295" cy="2006306"/>
      </dsp:txXfrm>
    </dsp:sp>
    <dsp:sp modelId="{4C4E222A-3FC4-492E-BF88-45E03B6923AF}">
      <dsp:nvSpPr>
        <dsp:cNvPr id="0" name=""/>
        <dsp:cNvSpPr/>
      </dsp:nvSpPr>
      <dsp:spPr>
        <a:xfrm>
          <a:off x="199310" y="3107290"/>
          <a:ext cx="3356133" cy="2131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A0D98E-9C69-42C2-8969-E672E4A9C965}">
      <dsp:nvSpPr>
        <dsp:cNvPr id="0" name=""/>
        <dsp:cNvSpPr/>
      </dsp:nvSpPr>
      <dsp:spPr>
        <a:xfrm>
          <a:off x="572214" y="3461548"/>
          <a:ext cx="3356133" cy="2131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000" kern="1200" dirty="0" smtClean="0">
              <a:latin typeface="Times New Roman" pitchFamily="18" charset="0"/>
              <a:cs typeface="Times New Roman" pitchFamily="18" charset="0"/>
            </a:rPr>
            <a:t>Абиотикалық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000" kern="1200" dirty="0" smtClean="0">
              <a:latin typeface="Times New Roman" pitchFamily="18" charset="0"/>
              <a:cs typeface="Times New Roman" pitchFamily="18" charset="0"/>
            </a:rPr>
            <a:t>фактор</a:t>
          </a:r>
          <a:endParaRPr lang="en-US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4633" y="3523967"/>
        <a:ext cx="3231295" cy="2006306"/>
      </dsp:txXfrm>
    </dsp:sp>
    <dsp:sp modelId="{3312D5A8-648F-4D0C-AF1D-2FA3BA7F0311}">
      <dsp:nvSpPr>
        <dsp:cNvPr id="0" name=""/>
        <dsp:cNvSpPr/>
      </dsp:nvSpPr>
      <dsp:spPr>
        <a:xfrm>
          <a:off x="4205132" y="3107359"/>
          <a:ext cx="3356133" cy="2131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8D50DE-4206-4F02-BD12-01E8E4BBD679}">
      <dsp:nvSpPr>
        <dsp:cNvPr id="0" name=""/>
        <dsp:cNvSpPr/>
      </dsp:nvSpPr>
      <dsp:spPr>
        <a:xfrm>
          <a:off x="4578035" y="3461618"/>
          <a:ext cx="3356133" cy="2131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000" kern="1200" dirty="0" smtClean="0">
              <a:latin typeface="Times New Roman" pitchFamily="18" charset="0"/>
              <a:cs typeface="Times New Roman" pitchFamily="18" charset="0"/>
            </a:rPr>
            <a:t>Биотикалық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000" kern="1200" dirty="0" smtClean="0">
              <a:latin typeface="Times New Roman" pitchFamily="18" charset="0"/>
              <a:cs typeface="Times New Roman" pitchFamily="18" charset="0"/>
            </a:rPr>
            <a:t>фактор</a:t>
          </a:r>
          <a:endParaRPr lang="en-US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40454" y="3524037"/>
        <a:ext cx="3231295" cy="2006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381000"/>
            <a:ext cx="806489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Сабақтың тақырыбы</a:t>
            </a:r>
            <a:r>
              <a:rPr lang="kk-KZ" sz="3200" dirty="0"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endParaRPr lang="kk-KZ" sz="32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kk-KZ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Экожүйелердің компоненттері. </a:t>
            </a:r>
          </a:p>
          <a:p>
            <a:r>
              <a:rPr lang="kk-KZ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Су </a:t>
            </a:r>
            <a:r>
              <a:rPr lang="kk-KZ" sz="3200" dirty="0">
                <a:latin typeface="Times New Roman" pitchFamily="18" charset="0"/>
                <a:ea typeface="Times New Roman"/>
                <a:cs typeface="Times New Roman" pitchFamily="18" charset="0"/>
              </a:rPr>
              <a:t>және құрлық </a:t>
            </a:r>
            <a:r>
              <a:rPr lang="kk-KZ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экожүйелері.</a:t>
            </a:r>
          </a:p>
          <a:p>
            <a:r>
              <a:rPr lang="kk-KZ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Модельдеу «Су және құрлық экожүйелерін салыстыру»</a:t>
            </a:r>
            <a:endParaRPr lang="kk-KZ" sz="32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kk-KZ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Сабақтың </a:t>
            </a:r>
            <a:r>
              <a:rPr lang="kk-KZ" sz="3200" b="1" dirty="0">
                <a:latin typeface="Times New Roman" pitchFamily="18" charset="0"/>
                <a:ea typeface="Times New Roman"/>
                <a:cs typeface="Times New Roman" pitchFamily="18" charset="0"/>
              </a:rPr>
              <a:t>мақсаты</a:t>
            </a:r>
            <a:r>
              <a:rPr lang="kk-KZ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</a:p>
          <a:p>
            <a:pPr lvl="0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- Экожүйелердің жалпы  құрылымының  сызбасын жасау;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- Су және құрлық экожүйелерін салыстыру</a:t>
            </a:r>
            <a:endParaRPr lang="kk-KZ" sz="32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/>
            <a:r>
              <a:rPr lang="kk-KZ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Бағалау критерийі:</a:t>
            </a:r>
          </a:p>
          <a:p>
            <a:pPr lvl="0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- Экожүйенің құрылымдық сызбасын құрады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- Су және құрлық экожүйелерін салыстырады</a:t>
            </a:r>
            <a:endParaRPr lang="kk-KZ" sz="32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kk-KZ" sz="32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267285"/>
      </p:ext>
    </p:extLst>
  </p:cSld>
  <p:clrMapOvr>
    <a:masterClrMapping/>
  </p:clrMapOvr>
  <p:transition advTm="318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Су экожүйесі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Күн сәулесі мен температураның төмендігі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Топырақ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өсімдіктер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астында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Флора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фаунасы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бейімделген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тығыздық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Су экожүйесінің қызметтері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Қоректік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заттардың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өңделуі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Суды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тазарту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Жауын-шашын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мөлшерін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тұрақты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сақтау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тасқынын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болдырмау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суларын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толықтыру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Орман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forest-keny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57800" y="762000"/>
            <a:ext cx="3886200" cy="4038600"/>
          </a:xfrm>
        </p:spPr>
      </p:pic>
      <p:sp>
        <p:nvSpPr>
          <p:cNvPr id="7" name="TextBox 6"/>
          <p:cNvSpPr txBox="1"/>
          <p:nvPr/>
        </p:nvSpPr>
        <p:spPr>
          <a:xfrm>
            <a:off x="0" y="685800"/>
            <a:ext cx="487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флора мен фаунасы бай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популяцияның жойылуы жоғары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экожүйенің тұрақтылығы нашар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Орман экожүйесінің қызметтері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Су қорын сақтау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Атмосфера құрамын реттеу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Топырақ эрозиясынан қорғау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Жел эрозиясынан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қорғау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Шөл экожүйесі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 descr="Sand-Dunes-and-Acacia-Tree-Namib-Desert-Namibi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22520" y="762000"/>
            <a:ext cx="4221480" cy="3886200"/>
          </a:xfrm>
        </p:spPr>
      </p:pic>
      <p:sp>
        <p:nvSpPr>
          <p:cNvPr id="9" name="TextBox 8"/>
          <p:cNvSpPr txBox="1"/>
          <p:nvPr/>
        </p:nvSpPr>
        <p:spPr>
          <a:xfrm>
            <a:off x="0" y="1066800"/>
            <a:ext cx="48768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жарық қарқыны мен температура жоғары, су тапшылығы</a:t>
            </a:r>
            <a:endParaRPr lang="en-US" sz="28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флора мен фаунасы нашар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ағзалар су тапшылығына бейімделген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популяция түрлері аз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Шөл экожүйесінің қызметтері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Күн энергиясының қорын сақтау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Минералдар қорын сақтау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altLang="ru-RU" sz="3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 және құрлық экожүйелерін салыстырыңыз</a:t>
            </a:r>
            <a:r>
              <a:rPr lang="kk-KZ" alt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1246803"/>
              </p:ext>
            </p:extLst>
          </p:nvPr>
        </p:nvGraphicFramePr>
        <p:xfrm>
          <a:off x="1766277" y="1512321"/>
          <a:ext cx="5611445" cy="46908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9729"/>
                <a:gridCol w="1870858"/>
                <a:gridCol w="1870858"/>
              </a:tblGrid>
              <a:tr h="309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Белгілер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9" marR="60969" marT="0" marB="0"/>
                </a:tc>
                <a:tc>
                  <a:txBody>
                    <a:bodyPr/>
                    <a:lstStyle/>
                    <a:p>
                      <a:pPr indent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Құрлық экожүйесі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9" marR="60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Су экожүйесі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9" marR="60969" marT="0" marB="0"/>
                </a:tc>
              </a:tr>
              <a:tr h="373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Ағзалар-продуценттер</a:t>
                      </a:r>
                      <a:r>
                        <a:rPr lang="kk-KZ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–атап шығу: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9" marR="60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9" marR="60969" marT="0" marB="0"/>
                </a:tc>
                <a:tc>
                  <a:txBody>
                    <a:bodyPr/>
                    <a:lstStyle/>
                    <a:p>
                      <a:pPr indent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9" marR="60969" marT="0" marB="0"/>
                </a:tc>
              </a:tr>
              <a:tr h="373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Негізгі</a:t>
                      </a:r>
                      <a:r>
                        <a:rPr lang="kk-KZ" sz="1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продуценттер өсімдікте: жоғары және төменгі сатыдағы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9" marR="60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9" marR="60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9" marR="60969" marT="0" marB="0"/>
                </a:tc>
              </a:tr>
              <a:tr h="309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Продуценттердің</a:t>
                      </a:r>
                      <a:r>
                        <a:rPr lang="kk-KZ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арасында өсімдік және цианобактериялардың болуы(көп не аз болуы)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9" marR="60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9" marR="60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9" marR="60969" marT="0" marB="0"/>
                </a:tc>
              </a:tr>
              <a:tr h="373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Продуценттердің</a:t>
                      </a:r>
                      <a:r>
                        <a:rPr lang="kk-KZ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арасында көпжасушалы және біржасушалы өсімдіктерсаны(биомассасы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9" marR="60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9" marR="60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9" marR="60969" marT="0" marB="0"/>
                </a:tc>
              </a:tr>
              <a:tr h="57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Жоғары</a:t>
                      </a:r>
                      <a:r>
                        <a:rPr lang="kk-KZ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реттік консументтерге қатысты бірінші реттік консументтердің саны(биомассасы)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9" marR="60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9" marR="60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9" marR="60969" marT="0" marB="0"/>
                </a:tc>
              </a:tr>
              <a:tr h="3031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Энергиямен</a:t>
                      </a:r>
                      <a:r>
                        <a:rPr lang="kk-KZ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қамтамасыз ететін негізгі биосфералы үдеріс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9" marR="60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9" marR="60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9" marR="60969" marT="0" marB="0"/>
                </a:tc>
              </a:tr>
              <a:tr h="309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Келесі</a:t>
                      </a:r>
                      <a:r>
                        <a:rPr lang="kk-KZ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қоректік деңгейге өтетін энергия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9" marR="60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9" marR="60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9" marR="6096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00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" y="1801271"/>
            <a:ext cx="86868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1" i="0" u="sng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b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Менің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бүгінгі сабақтан алғаным.......................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Маған ұнағаны....................................................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 қосымша қарастырамын............................</a:t>
            </a:r>
            <a:endParaRPr kumimoji="0" lang="kk-KZ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 жүйе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 жүйе – үнемі өзара байланыста және жансыз табиғат құрамбөліктері(атмосфера,гидросфера және литосферамен) қатынаста болатын жанды ағзалар (өсімдіктер,жануарлар және микроағзалардың) тұрақты бірлестігі.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22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221237"/>
              </p:ext>
            </p:extLst>
          </p:nvPr>
        </p:nvGraphicFramePr>
        <p:xfrm>
          <a:off x="685800" y="609600"/>
          <a:ext cx="8229600" cy="559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0" y="635000"/>
            <a:ext cx="6680200" cy="538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Құрлық және су экожүйелерінің жалпы құрылымының сызбанұсқасы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 l="6316" r="13684" b="4183"/>
          <a:stretch>
            <a:fillRect/>
          </a:stretch>
        </p:blipFill>
        <p:spPr bwMode="auto">
          <a:xfrm>
            <a:off x="1571604" y="1428736"/>
            <a:ext cx="614366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812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Қоректік тізбек немесе трофикалық тізбек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Бір-бірінен органикалық заттар мен энергияны жүйелі түрде алып отыратын тірі ағзалар қатары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27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Экожүйенің түрлері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Жайлым/шалғын  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Су 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Орман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Шөл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Шалғын экожүйесі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Жауын шашын шектеулі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Шөп саны басым 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Жоғары тығыздық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Шалғын экожүйесінің қызметтері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Қорек көзімен қамтамасыз ету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Сұрыптау алаңы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Адамның мекен ортасы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2066</TotalTime>
  <Words>308</Words>
  <Application>Microsoft Office PowerPoint</Application>
  <PresentationFormat>Экран (4:3)</PresentationFormat>
  <Paragraphs>105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Презентация PowerPoint</vt:lpstr>
      <vt:lpstr>Экологиялық жүйе</vt:lpstr>
      <vt:lpstr>Презентация PowerPoint</vt:lpstr>
      <vt:lpstr>Презентация PowerPoint</vt:lpstr>
      <vt:lpstr>Құрлық және су экожүйелерінің жалпы құрылымының сызбанұсқасы</vt:lpstr>
      <vt:lpstr>Қоректік тізбек немесе трофикалық тізбек</vt:lpstr>
      <vt:lpstr>Экожүйенің түрлері</vt:lpstr>
      <vt:lpstr>Шалғын экожүйесі</vt:lpstr>
      <vt:lpstr>Шалғын экожүйесінің қызметтері</vt:lpstr>
      <vt:lpstr>Су экожүйесі</vt:lpstr>
      <vt:lpstr>Су экожүйесінің қызметтері</vt:lpstr>
      <vt:lpstr>Орман </vt:lpstr>
      <vt:lpstr>Орман экожүйесінің қызметтері</vt:lpstr>
      <vt:lpstr>Шөл экожүйесі</vt:lpstr>
      <vt:lpstr>Шөл экожүйесінің қызметтері</vt:lpstr>
      <vt:lpstr>Су және құрлық экожүйелерін салыстырыңыз.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Sumit Thakur</dc:creator>
  <cp:lastModifiedBy>Samsung School</cp:lastModifiedBy>
  <cp:revision>81</cp:revision>
  <dcterms:created xsi:type="dcterms:W3CDTF">2006-08-16T00:00:00Z</dcterms:created>
  <dcterms:modified xsi:type="dcterms:W3CDTF">2021-04-10T09:48:51Z</dcterms:modified>
</cp:coreProperties>
</file>