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6" r:id="rId9"/>
    <p:sldId id="267" r:id="rId10"/>
    <p:sldId id="264" r:id="rId11"/>
    <p:sldId id="261" r:id="rId12"/>
    <p:sldId id="265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02D66E9-654F-4BFE-8C2F-813853BE866D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A955729-1B5E-48FE-8506-9750F2822FF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D66E9-654F-4BFE-8C2F-813853BE866D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729-1B5E-48FE-8506-9750F2822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902D66E9-654F-4BFE-8C2F-813853BE866D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A955729-1B5E-48FE-8506-9750F2822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D66E9-654F-4BFE-8C2F-813853BE866D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729-1B5E-48FE-8506-9750F2822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02D66E9-654F-4BFE-8C2F-813853BE866D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1A955729-1B5E-48FE-8506-9750F2822FF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D66E9-654F-4BFE-8C2F-813853BE866D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729-1B5E-48FE-8506-9750F2822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D66E9-654F-4BFE-8C2F-813853BE866D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729-1B5E-48FE-8506-9750F2822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D66E9-654F-4BFE-8C2F-813853BE866D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729-1B5E-48FE-8506-9750F2822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02D66E9-654F-4BFE-8C2F-813853BE866D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729-1B5E-48FE-8506-9750F2822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D66E9-654F-4BFE-8C2F-813853BE866D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729-1B5E-48FE-8506-9750F2822F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D66E9-654F-4BFE-8C2F-813853BE866D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729-1B5E-48FE-8506-9750F2822FF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02D66E9-654F-4BFE-8C2F-813853BE866D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A955729-1B5E-48FE-8506-9750F2822FF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1455440"/>
          </a:xfrm>
        </p:spPr>
        <p:txBody>
          <a:bodyPr/>
          <a:lstStyle/>
          <a:p>
            <a:pPr algn="ctr"/>
            <a:r>
              <a:rPr lang="en-US" dirty="0" smtClean="0"/>
              <a:t>unit: 6 </a:t>
            </a:r>
            <a:br>
              <a:rPr lang="en-US" dirty="0" smtClean="0"/>
            </a:br>
            <a:r>
              <a:rPr lang="en-US" dirty="0" smtClean="0"/>
              <a:t>THE NATURAL WORLD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2420888"/>
            <a:ext cx="5114778" cy="3024336"/>
          </a:xfrm>
        </p:spPr>
        <p:txBody>
          <a:bodyPr>
            <a:noAutofit/>
          </a:bodyPr>
          <a:lstStyle/>
          <a:p>
            <a:pPr algn="l"/>
            <a:r>
              <a:rPr lang="en-GB" sz="3200" b="1" dirty="0" smtClean="0">
                <a:latin typeface="Times New Roman" pitchFamily="18" charset="0"/>
                <a:cs typeface="Times New Roman" pitchFamily="18" charset="0"/>
              </a:rPr>
              <a:t>Theme of the lesson: </a:t>
            </a:r>
          </a:p>
          <a:p>
            <a:pPr algn="l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Language focus 2. </a:t>
            </a:r>
          </a:p>
          <a:p>
            <a:pPr algn="l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Reported questions</a:t>
            </a:r>
          </a:p>
          <a:p>
            <a:pPr algn="l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Let s check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 I asked her if she thought legends were interesting.</a:t>
            </a:r>
            <a:endParaRPr lang="ru-RU" dirty="0" smtClean="0"/>
          </a:p>
          <a:p>
            <a:r>
              <a:rPr lang="en-US" dirty="0" smtClean="0"/>
              <a:t>3. They asked him how old the rocks were.</a:t>
            </a:r>
            <a:endParaRPr lang="ru-RU" dirty="0" smtClean="0"/>
          </a:p>
          <a:p>
            <a:r>
              <a:rPr lang="en-US" dirty="0" smtClean="0"/>
              <a:t>4. She asked me what I’d learned from the radio show.</a:t>
            </a:r>
            <a:endParaRPr lang="ru-RU" dirty="0" smtClean="0"/>
          </a:p>
          <a:p>
            <a:r>
              <a:rPr lang="en-US" dirty="0" smtClean="0"/>
              <a:t>5. I asked her which explanation she preferred.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acer\Desktop\WhatsApp Image 2020-11-28 at 11.00.23 (1)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80728"/>
            <a:ext cx="7239000" cy="41793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Answers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we use ask or tell </a:t>
            </a:r>
            <a:r>
              <a:rPr lang="en-US" b="1" dirty="0" smtClean="0"/>
              <a:t>+ to infinitive </a:t>
            </a:r>
            <a:r>
              <a:rPr lang="en-US" dirty="0" smtClean="0"/>
              <a:t>form of the verb.</a:t>
            </a:r>
            <a:endParaRPr lang="ru-RU" dirty="0" smtClean="0"/>
          </a:p>
          <a:p>
            <a:r>
              <a:rPr lang="en-US" dirty="0" smtClean="0"/>
              <a:t>2 if the request or command is negative, we use </a:t>
            </a:r>
            <a:r>
              <a:rPr lang="en-US" b="1" dirty="0" smtClean="0"/>
              <a:t>not.</a:t>
            </a:r>
            <a:endParaRPr lang="ru-RU" b="1" dirty="0" smtClean="0"/>
          </a:p>
          <a:p>
            <a:r>
              <a:rPr lang="en-US" dirty="0" smtClean="0"/>
              <a:t>3 We use </a:t>
            </a:r>
            <a:r>
              <a:rPr lang="en-US" b="1" dirty="0" smtClean="0"/>
              <a:t>ask</a:t>
            </a:r>
            <a:r>
              <a:rPr lang="en-US" dirty="0" smtClean="0"/>
              <a:t> for requests and </a:t>
            </a:r>
            <a:r>
              <a:rPr lang="en-US" b="1" dirty="0" smtClean="0"/>
              <a:t>tell</a:t>
            </a:r>
            <a:r>
              <a:rPr lang="en-US" dirty="0" smtClean="0"/>
              <a:t> for commands.</a:t>
            </a:r>
            <a:endParaRPr lang="ru-RU" dirty="0" smtClean="0"/>
          </a:p>
          <a:p>
            <a:r>
              <a:rPr lang="en-US" dirty="0" smtClean="0"/>
              <a:t>4 Requests are </a:t>
            </a:r>
            <a:r>
              <a:rPr lang="en-US" b="1" dirty="0" smtClean="0"/>
              <a:t>more</a:t>
            </a:r>
            <a:r>
              <a:rPr lang="en-US" dirty="0" smtClean="0"/>
              <a:t> polite than commands.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smtClean="0"/>
              <a:t>Ex 2 </a:t>
            </a:r>
            <a:br>
              <a:rPr lang="en-US" sz="2800" dirty="0" smtClean="0"/>
            </a:br>
            <a:r>
              <a:rPr lang="en-US" sz="2800" dirty="0" smtClean="0"/>
              <a:t>read the direct speech and complete the reported requests and commands.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‘Could you help me with my homework, please?’ (she – me) </a:t>
            </a:r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i="1" dirty="0" smtClean="0"/>
              <a:t>She asked me to help her with her homework. </a:t>
            </a:r>
            <a:endParaRPr lang="ru-RU" b="1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‘Stop shouting!’ (he – the children) </a:t>
            </a:r>
          </a:p>
          <a:p>
            <a:r>
              <a:rPr lang="en-US" dirty="0" smtClean="0"/>
              <a:t>3 ‘Don’t talk in the library.’ (the teacher – us) </a:t>
            </a:r>
          </a:p>
          <a:p>
            <a:r>
              <a:rPr lang="en-US" dirty="0" smtClean="0"/>
              <a:t>4 ‘Don’t put your shoes on the chair.’ he – her </a:t>
            </a:r>
          </a:p>
          <a:p>
            <a:r>
              <a:rPr lang="en-US" dirty="0" smtClean="0"/>
              <a:t>5 ‘Could you wait ten minutes, please?’ (she – them)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Let s check</a:t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He told the children to stop shouting.</a:t>
            </a:r>
            <a:endParaRPr lang="ru-RU" dirty="0" smtClean="0"/>
          </a:p>
          <a:p>
            <a:r>
              <a:rPr lang="en-US" dirty="0" smtClean="0"/>
              <a:t>3 The teacher told us not to talk in the library.</a:t>
            </a:r>
            <a:endParaRPr lang="ru-RU" dirty="0" smtClean="0"/>
          </a:p>
          <a:p>
            <a:r>
              <a:rPr lang="en-US" dirty="0" smtClean="0"/>
              <a:t>4 He told her not to put her shoes on the chair.</a:t>
            </a:r>
            <a:endParaRPr lang="ru-RU" dirty="0" smtClean="0"/>
          </a:p>
          <a:p>
            <a:r>
              <a:rPr lang="en-US" dirty="0" smtClean="0"/>
              <a:t>5 She asked them to wait ten minutes.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Reflection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What did the learners learn? 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What did/didn’t you like? 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What was difficult?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The lesson is over</a:t>
            </a:r>
          </a:p>
          <a:p>
            <a:pPr algn="ctr">
              <a:buNone/>
            </a:pPr>
            <a:endParaRPr lang="en-US" sz="72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Good bye</a:t>
            </a:r>
            <a:r>
              <a:rPr lang="en-US" dirty="0" smtClean="0"/>
              <a:t>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objective (s) that this lesson is contributing to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8.6.5.1- use questions which include a variety of different tense on a range of familiar general and curricular topics;</a:t>
            </a:r>
          </a:p>
          <a:p>
            <a:pPr>
              <a:buNone/>
            </a:pPr>
            <a:endParaRPr lang="ru-RU" dirty="0" smtClean="0"/>
          </a:p>
          <a:p>
            <a:r>
              <a:rPr lang="en-US" dirty="0" smtClean="0"/>
              <a:t>8.6.7.1- use a variety of simple perfect forms to express recent, indefinite and unfinished past on a range of familiar general and curricular topics;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objectives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All learners will be able to: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learn reported questions and indirect questions.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Most learners will be able to:</a:t>
            </a:r>
            <a:r>
              <a:rPr lang="en-US" dirty="0" smtClean="0"/>
              <a:t> </a:t>
            </a:r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report a conversation about a natural feature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643192" cy="1143000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>Warm-up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800" dirty="0" smtClean="0"/>
              <a:t>He asked if I liked computer games.</a:t>
            </a:r>
          </a:p>
          <a:p>
            <a:pPr>
              <a:buNone/>
            </a:pPr>
            <a:endParaRPr lang="ru-RU" sz="4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He asked </a:t>
            </a:r>
          </a:p>
          <a:p>
            <a:pPr>
              <a:buNone/>
            </a:pPr>
            <a:r>
              <a:rPr lang="en-US" sz="6000" i="1" dirty="0" smtClean="0">
                <a:latin typeface="Times New Roman" pitchFamily="18" charset="0"/>
                <a:cs typeface="Times New Roman" pitchFamily="18" charset="0"/>
              </a:rPr>
              <a:t>‘Do you like  computer games?’</a:t>
            </a:r>
            <a:endParaRPr lang="ru-RU" sz="60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acer\Desktop\WhatsApp Image 2020-11-28 at 11.00.23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052736"/>
            <a:ext cx="7416824" cy="48466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Answers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1 In reported Yes/No questions, we use </a:t>
            </a:r>
            <a:r>
              <a:rPr lang="en-US" b="1" dirty="0" smtClean="0"/>
              <a:t>if.</a:t>
            </a:r>
            <a:endParaRPr lang="ru-RU" b="1" dirty="0" smtClean="0"/>
          </a:p>
          <a:p>
            <a:r>
              <a:rPr lang="en-US" dirty="0" smtClean="0"/>
              <a:t>2 The word order is </a:t>
            </a:r>
            <a:r>
              <a:rPr lang="en-US" b="1" dirty="0" smtClean="0"/>
              <a:t>different</a:t>
            </a:r>
            <a:r>
              <a:rPr lang="en-US" dirty="0" smtClean="0"/>
              <a:t> in direct and reported questions.</a:t>
            </a:r>
            <a:endParaRPr lang="ru-RU" dirty="0" smtClean="0"/>
          </a:p>
          <a:p>
            <a:r>
              <a:rPr lang="en-US" dirty="0" smtClean="0"/>
              <a:t>3 The tense </a:t>
            </a:r>
            <a:r>
              <a:rPr lang="en-US" b="1" dirty="0" smtClean="0"/>
              <a:t>changes</a:t>
            </a:r>
            <a:r>
              <a:rPr lang="en-US" dirty="0" smtClean="0"/>
              <a:t> in reported questions.</a:t>
            </a:r>
            <a:endParaRPr lang="ru-RU" dirty="0" smtClean="0"/>
          </a:p>
          <a:p>
            <a:r>
              <a:rPr lang="en-US" dirty="0" smtClean="0"/>
              <a:t>4 Reported questions </a:t>
            </a:r>
            <a:r>
              <a:rPr lang="en-US" b="1" dirty="0" smtClean="0"/>
              <a:t>don’t have </a:t>
            </a:r>
            <a:r>
              <a:rPr lang="en-US" dirty="0" smtClean="0"/>
              <a:t>question marks.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Put the words in order to complete the reported questions.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 ‘Were there ever giants in Ireland?’ </a:t>
            </a:r>
          </a:p>
          <a:p>
            <a:pPr>
              <a:buNone/>
            </a:pPr>
            <a:r>
              <a:rPr lang="en-US" dirty="0" smtClean="0"/>
              <a:t>(there / been / giants / ever / had / if / in / Ireland)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i="1" dirty="0" smtClean="0"/>
              <a:t>He asked me if there had ever been giants in Ireland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‘Do you think legends are interesting?’ (interesting / she / if / legends were / thought) I asked her </a:t>
            </a:r>
          </a:p>
          <a:p>
            <a:r>
              <a:rPr lang="en-US" dirty="0" smtClean="0"/>
              <a:t>3 ‘How old are the rocks?’ (old / the / were / rocks / how) They asked him </a:t>
            </a:r>
          </a:p>
          <a:p>
            <a:r>
              <a:rPr lang="en-US" dirty="0" smtClean="0"/>
              <a:t>4 What did you learn from the radio show?’ (learned /from / what / I / had / the / radio show) She asked me </a:t>
            </a:r>
          </a:p>
          <a:p>
            <a:r>
              <a:rPr lang="en-US" dirty="0" smtClean="0"/>
              <a:t>5 ‘Which explanation do you prefer?’ (she / which / preferred / explanation) I asked her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71</TotalTime>
  <Words>548</Words>
  <Application>Microsoft Office PowerPoint</Application>
  <PresentationFormat>Экран (4:3)</PresentationFormat>
  <Paragraphs>69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Times New Roman</vt:lpstr>
      <vt:lpstr>Trebuchet MS</vt:lpstr>
      <vt:lpstr>Wingdings</vt:lpstr>
      <vt:lpstr>Wingdings 2</vt:lpstr>
      <vt:lpstr>Изящная</vt:lpstr>
      <vt:lpstr>unit: 6  THE NATURAL WORLD</vt:lpstr>
      <vt:lpstr>Learning objective (s) that this lesson is contributing to</vt:lpstr>
      <vt:lpstr>Lesson objectives</vt:lpstr>
      <vt:lpstr>Warm-up </vt:lpstr>
      <vt:lpstr>Презентация PowerPoint</vt:lpstr>
      <vt:lpstr>Презентация PowerPoint</vt:lpstr>
      <vt:lpstr>Answers </vt:lpstr>
      <vt:lpstr>Put the words in order to complete the reported questions.</vt:lpstr>
      <vt:lpstr>Презентация PowerPoint</vt:lpstr>
      <vt:lpstr>Let s check </vt:lpstr>
      <vt:lpstr>Презентация PowerPoint</vt:lpstr>
      <vt:lpstr>Answers </vt:lpstr>
      <vt:lpstr>Ex 2  read the direct speech and complete the reported requests and commands. </vt:lpstr>
      <vt:lpstr>Презентация PowerPoint</vt:lpstr>
      <vt:lpstr>Let s check </vt:lpstr>
      <vt:lpstr>Reflection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unit: 6  THE NATURAL WORLD</dc:title>
  <dc:creator>acer</dc:creator>
  <cp:lastModifiedBy>Данагул</cp:lastModifiedBy>
  <cp:revision>9</cp:revision>
  <dcterms:created xsi:type="dcterms:W3CDTF">2020-11-28T05:00:53Z</dcterms:created>
  <dcterms:modified xsi:type="dcterms:W3CDTF">2024-12-16T13:50:35Z</dcterms:modified>
</cp:coreProperties>
</file>