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layfair Display"/>
      <p:regular r:id="rId13"/>
      <p:bold r:id="rId14"/>
      <p:italic r:id="rId15"/>
      <p:boldItalic r:id="rId16"/>
    </p:embeddedFont>
    <p:embeddedFont>
      <p:font typeface="Montserrat"/>
      <p:regular r:id="rId17"/>
      <p:bold r:id="rId18"/>
      <p:italic r:id="rId19"/>
      <p:boldItalic r:id="rId20"/>
    </p:embeddedFont>
    <p:embeddedFont>
      <p:font typeface="Oswald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22" Type="http://schemas.openxmlformats.org/officeDocument/2006/relationships/font" Target="fonts/Oswald-bold.fntdata"/><Relationship Id="rId10" Type="http://schemas.openxmlformats.org/officeDocument/2006/relationships/slide" Target="slides/slide5.xml"/><Relationship Id="rId21" Type="http://schemas.openxmlformats.org/officeDocument/2006/relationships/font" Target="fonts/Oswald-regular.fntdata"/><Relationship Id="rId13" Type="http://schemas.openxmlformats.org/officeDocument/2006/relationships/font" Target="fonts/PlayfairDisplay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italic.fntdata"/><Relationship Id="rId14" Type="http://schemas.openxmlformats.org/officeDocument/2006/relationships/font" Target="fonts/PlayfairDisplay-bold.fntdata"/><Relationship Id="rId17" Type="http://schemas.openxmlformats.org/officeDocument/2006/relationships/font" Target="fonts/Montserrat-regular.fntdata"/><Relationship Id="rId16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0860b033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0860b033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0860b033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0860b033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0860b0330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0860b0330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0860b0330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0860b0330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0860b0330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0860b0330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0860b0330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0860b0330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Training and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Qualifications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ctrTitle"/>
          </p:nvPr>
        </p:nvSpPr>
        <p:spPr>
          <a:xfrm>
            <a:off x="344250" y="607300"/>
            <a:ext cx="8455500" cy="404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marR="101600" rtl="0" algn="l">
              <a:lnSpc>
                <a:spcPct val="115000"/>
              </a:lnSpc>
              <a:spcBef>
                <a:spcPts val="3800"/>
              </a:spcBef>
              <a:spcAft>
                <a:spcPts val="0"/>
              </a:spcAft>
              <a:buNone/>
            </a:pPr>
            <a:r>
              <a:t/>
            </a:r>
            <a:endParaRPr b="0" sz="3600">
              <a:solidFill>
                <a:srgbClr val="31313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101600" rtl="0" algn="ctr">
              <a:lnSpc>
                <a:spcPct val="115000"/>
              </a:lnSpc>
              <a:spcBef>
                <a:spcPts val="3800"/>
              </a:spcBef>
              <a:spcAft>
                <a:spcPts val="0"/>
              </a:spcAft>
              <a:buNone/>
            </a:pPr>
            <a:r>
              <a:rPr b="0" lang="ru" sz="8000">
                <a:solidFill>
                  <a:srgbClr val="31313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scream, you scream, we all scream for ice-cream!</a:t>
            </a:r>
            <a:endParaRPr b="0" sz="8000">
              <a:solidFill>
                <a:srgbClr val="31313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3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344250" y="607300"/>
            <a:ext cx="8455500" cy="404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marR="101600" rtl="0" algn="l">
              <a:lnSpc>
                <a:spcPct val="115000"/>
              </a:lnSpc>
              <a:spcBef>
                <a:spcPts val="3800"/>
              </a:spcBef>
              <a:spcAft>
                <a:spcPts val="0"/>
              </a:spcAft>
              <a:buNone/>
            </a:pPr>
            <a:r>
              <a:t/>
            </a:r>
            <a:endParaRPr b="0" sz="4800">
              <a:solidFill>
                <a:srgbClr val="31313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101600" rtl="0" algn="ctr">
              <a:lnSpc>
                <a:spcPct val="115000"/>
              </a:lnSpc>
              <a:spcBef>
                <a:spcPts val="3800"/>
              </a:spcBef>
              <a:spcAft>
                <a:spcPts val="0"/>
              </a:spcAft>
              <a:buNone/>
            </a:pPr>
            <a:r>
              <a:rPr lang="ru" sz="4800">
                <a:solidFill>
                  <a:srgbClr val="31313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</a:t>
            </a:r>
            <a:r>
              <a:rPr b="0" lang="ru" sz="4800">
                <a:solidFill>
                  <a:srgbClr val="31313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refers to acquiring skills needed for a job. </a:t>
            </a:r>
            <a:r>
              <a:rPr lang="ru" sz="4800">
                <a:solidFill>
                  <a:srgbClr val="31313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qualification</a:t>
            </a:r>
            <a:r>
              <a:rPr b="0" lang="ru" sz="4800">
                <a:solidFill>
                  <a:srgbClr val="31313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refers to the passing of an official exam which means you can practise in a particular field.</a:t>
            </a:r>
            <a:endParaRPr b="0" sz="4800">
              <a:solidFill>
                <a:srgbClr val="31313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3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300"/>
            <a:ext cx="9144000" cy="511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79575" y="-83375"/>
            <a:ext cx="2238000" cy="134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EX 2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subTitle"/>
          </p:nvPr>
        </p:nvSpPr>
        <p:spPr>
          <a:xfrm>
            <a:off x="0" y="724200"/>
            <a:ext cx="4572000" cy="41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	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University exam 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Work </a:t>
            </a:r>
            <a:r>
              <a:rPr b="1" lang="ru" sz="3224"/>
              <a:t>experience</a:t>
            </a:r>
            <a:r>
              <a:rPr b="1" lang="ru" sz="3224"/>
              <a:t> 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Training course 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Application form 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University degree 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224"/>
              <a:t>Career path </a:t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2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000575"/>
            <a:ext cx="4572000" cy="299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bbcnb"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228425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/>
          <p:nvPr/>
        </p:nvSpPr>
        <p:spPr>
          <a:xfrm>
            <a:off x="235475" y="991525"/>
            <a:ext cx="2875500" cy="2454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TAKE ADVICE-</a:t>
            </a:r>
            <a:r>
              <a:rPr lang="ru">
                <a:solidFill>
                  <a:srgbClr val="0000FF"/>
                </a:solidFill>
              </a:rPr>
              <a:t>DO WHAT SOMEBODY SUGGEST 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TAKE UP- </a:t>
            </a:r>
            <a:r>
              <a:rPr lang="ru">
                <a:solidFill>
                  <a:srgbClr val="0000FF"/>
                </a:solidFill>
              </a:rPr>
              <a:t>BEGIN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TAKE PLACE-</a:t>
            </a:r>
            <a:r>
              <a:rPr lang="ru">
                <a:solidFill>
                  <a:srgbClr val="0000FF"/>
                </a:solidFill>
              </a:rPr>
              <a:t> HAPPEN 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TAKE TIME-</a:t>
            </a:r>
            <a:r>
              <a:rPr lang="ru">
                <a:solidFill>
                  <a:srgbClr val="0000FF"/>
                </a:solidFill>
              </a:rPr>
              <a:t> NOT TO HURRY 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TAKE EXAMS- </a:t>
            </a:r>
            <a:r>
              <a:rPr lang="ru">
                <a:solidFill>
                  <a:srgbClr val="0000FF"/>
                </a:solidFill>
              </a:rPr>
              <a:t>HAVE A TEST 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