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4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Климат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8280920" cy="430993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Сабақтың мақсаты: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Адамның әрекетінен климаттың өзгеруін түсіну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8.3.2.7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адамзат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әрекетінің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атмосфера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климатқа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тигізетін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әсерін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топтастырып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шешу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жолдарын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ұсынады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65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kk-KZ" b="1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Қолдану: 	адамзат әрекетінің әсерінен климатта және атмосферада болған өзгерістерді  топтастырады. </a:t>
            </a:r>
            <a:endParaRPr lang="kk-KZ" b="1" dirty="0" smtClean="0">
              <a:solidFill>
                <a:srgbClr val="C050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kk-KZ" b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r>
              <a:rPr lang="kk-KZ" b="1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k-KZ" b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Адамның әрекетінен атмосфера және климаттағы өзгерістердің шешу жолдарын ұсынады.</a:t>
            </a:r>
            <a:endParaRPr lang="kk-KZ" b="1" dirty="0">
              <a:solidFill>
                <a:srgbClr val="9BBB59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71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Бейнефильмдер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Ауаның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ластануы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901018"/>
            <a:ext cx="8085584" cy="2831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Адамның климатқа әсері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Соңғы уақытта адамның климатқа тигізетін әсері күшеюде. Ол адамның шаруашылық әрекетіне, оның ішінде зауыт-фабрикалардан шығатын зиянды газдар, ормандардың алып жатқан аудандарының қысқарылуы т.б. әсерінен озон тесіктері, жылыжай эффектісі, тұмша (смог), қышқыл жаңбырлар сияқты антропогендік құбылыстар байқалуда.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7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Ауаның ластану себептері - YouTub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552" y="548680"/>
            <a:ext cx="8147248" cy="5649491"/>
          </a:xfrm>
        </p:spPr>
      </p:pic>
    </p:spTree>
    <p:extLst>
      <p:ext uri="{BB962C8B-B14F-4D97-AF65-F5344CB8AC3E}">
        <p14:creationId xmlns:p14="http://schemas.microsoft.com/office/powerpoint/2010/main" val="87650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Фишбоун әдісі. Мәтінді пайдалану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3"/>
            <a:ext cx="8147248" cy="23042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Тапсырма: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Мәселе:адамзат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әрекетінің атмосфера мен климатқа тигізетін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кері әсерін талдау.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kk-KZ" smtClean="0">
                <a:latin typeface="Times New Roman" pitchFamily="18" charset="0"/>
                <a:cs typeface="Times New Roman" pitchFamily="18" charset="0"/>
              </a:rPr>
              <a:t>Туындау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себебі, салдары, </a:t>
            </a:r>
            <a:r>
              <a:rPr lang="kk-KZ" smtClean="0">
                <a:latin typeface="Times New Roman" pitchFamily="18" charset="0"/>
                <a:cs typeface="Times New Roman" pitchFamily="18" charset="0"/>
              </a:rPr>
              <a:t>шешу жолдарын жазу.</a:t>
            </a: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56817" y="3064090"/>
            <a:ext cx="7848872" cy="2987799"/>
            <a:chOff x="755576" y="2996952"/>
            <a:chExt cx="7848872" cy="298779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2996952"/>
              <a:ext cx="7848872" cy="2987799"/>
            </a:xfrm>
            <a:prstGeom prst="rect">
              <a:avLst/>
            </a:prstGeom>
            <a:ln/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sp>
          <p:nvSpPr>
            <p:cNvPr id="4" name="TextBox 3"/>
            <p:cNvSpPr txBox="1"/>
            <p:nvPr/>
          </p:nvSpPr>
          <p:spPr>
            <a:xfrm rot="16200000">
              <a:off x="884783" y="4260018"/>
              <a:ext cx="1082925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kk-KZ" sz="2400" dirty="0" smtClean="0">
                  <a:latin typeface="Times New Roman" pitchFamily="18" charset="0"/>
                  <a:cs typeface="Times New Roman" pitchFamily="18" charset="0"/>
                </a:rPr>
                <a:t>мәселе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10584" y="3064090"/>
              <a:ext cx="2138855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sz="2400" dirty="0" err="1">
                  <a:latin typeface="Times New Roman" pitchFamily="18" charset="0"/>
                  <a:cs typeface="Times New Roman" pitchFamily="18" charset="0"/>
                </a:rPr>
                <a:t>туындау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dirty="0" err="1">
                  <a:latin typeface="Times New Roman" pitchFamily="18" charset="0"/>
                  <a:cs typeface="Times New Roman" pitchFamily="18" charset="0"/>
                </a:rPr>
                <a:t>себебі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51919" y="5286399"/>
              <a:ext cx="1271567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sz="2400" dirty="0" err="1">
                  <a:latin typeface="Times New Roman" pitchFamily="18" charset="0"/>
                  <a:cs typeface="Times New Roman" pitchFamily="18" charset="0"/>
                </a:rPr>
                <a:t>салдары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6703560" y="4187698"/>
              <a:ext cx="2247218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sz="2400" dirty="0" err="1">
                  <a:latin typeface="Times New Roman" pitchFamily="18" charset="0"/>
                  <a:cs typeface="Times New Roman" pitchFamily="18" charset="0"/>
                </a:rPr>
                <a:t>шешу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dirty="0" err="1">
                  <a:latin typeface="Times New Roman" pitchFamily="18" charset="0"/>
                  <a:cs typeface="Times New Roman" pitchFamily="18" charset="0"/>
                </a:rPr>
                <a:t>жолдары</a:t>
              </a:r>
              <a:r>
                <a:rPr lang="ru-RU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919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адамзат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атмосфера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тигізетін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туындау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салдары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13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Адамның әрекетінен климаттың өзгеруі.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Ауа-райының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жылынуынан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(потепление)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өзгерістер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туындауы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болжамдар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(прогнозы) бар: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Антарктида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Гренландияның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мұздықтарының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еруі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Мұздықтар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еруі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барысында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дүниежүзілік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мұхит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деңгейі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2300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жылдары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2,5 м.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жоғарылауы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Мұздықтардың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еруі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барысында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тұщы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(пресная) су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мөлшері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Гольфстримнің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ағысын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бұзып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Еуропаның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суытуына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(похолодание)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Арктика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мұздықтарының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еруі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аюдың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өліміне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келуі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Ормандарға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көлдерге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инфраструктурасына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әсерін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тигізеді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Дауылдар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тасқындары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(наводнения)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жиілігі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(частота)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өседі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Азық-түлікпен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(продукты питания)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(обеспеченность)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нашарлайды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68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184</Words>
  <Application>Microsoft Office PowerPoint</Application>
  <PresentationFormat>Экран (4:3)</PresentationFormat>
  <Paragraphs>31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Тема Office</vt:lpstr>
      <vt:lpstr>Тақырыбы: Климат және адам</vt:lpstr>
      <vt:lpstr>Бағалау критерийі</vt:lpstr>
      <vt:lpstr> Бейнефильмдер: Ауаның ластануы </vt:lpstr>
      <vt:lpstr>Презентация PowerPoint</vt:lpstr>
      <vt:lpstr>Фишбоун әдісі. Мәтінді пайдалану</vt:lpstr>
      <vt:lpstr>Дескриптор: </vt:lpstr>
      <vt:lpstr>Адамның әрекетінен климаттың өзгеруі.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Тақырыбы:Адамзат әрекетінің атмосфера мен климатқа тигізетін кері әсері</dc:title>
  <dc:creator>Даурыкбаева Шуга Амангельдиевна</dc:creator>
  <cp:lastModifiedBy>Олжас</cp:lastModifiedBy>
  <cp:revision>9</cp:revision>
  <dcterms:created xsi:type="dcterms:W3CDTF">2017-11-13T07:24:06Z</dcterms:created>
  <dcterms:modified xsi:type="dcterms:W3CDTF">2020-08-14T06:56:36Z</dcterms:modified>
</cp:coreProperties>
</file>