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8" r:id="rId2"/>
    <p:sldId id="267" r:id="rId3"/>
    <p:sldId id="278" r:id="rId4"/>
    <p:sldId id="269" r:id="rId5"/>
    <p:sldId id="270" r:id="rId6"/>
    <p:sldId id="271" r:id="rId7"/>
    <p:sldId id="275" r:id="rId8"/>
    <p:sldId id="276" r:id="rId9"/>
    <p:sldId id="277" r:id="rId10"/>
    <p:sldId id="272" r:id="rId11"/>
    <p:sldId id="273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FE427-15B0-4D10-B96C-C81E3C894E6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DD4DBD-99AD-4870-B47D-E2D16302FF10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Жер асты сулары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F1B65-2ED4-4179-80EA-5E6E42FF1F28}" type="parTrans" cxnId="{E2CB5506-C1A5-46E3-ABD8-CB84A9B78081}">
      <dgm:prSet/>
      <dgm:spPr/>
      <dgm:t>
        <a:bodyPr/>
        <a:lstStyle/>
        <a:p>
          <a:endParaRPr lang="ru-RU"/>
        </a:p>
      </dgm:t>
    </dgm:pt>
    <dgm:pt modelId="{AA4AB68A-B2A5-41EF-98B6-0C568BA18969}" type="sibTrans" cxnId="{E2CB5506-C1A5-46E3-ABD8-CB84A9B78081}">
      <dgm:prSet/>
      <dgm:spPr/>
      <dgm:t>
        <a:bodyPr/>
        <a:lstStyle/>
        <a:p>
          <a:endParaRPr lang="ru-RU"/>
        </a:p>
      </dgm:t>
    </dgm:pt>
    <dgm:pt modelId="{6205829B-CD9B-4A0E-AC4A-39B772A639CD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Өзендер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132D6-0E40-4E56-A388-E354650E5BFE}" type="parTrans" cxnId="{E0334745-A7B4-4813-A54C-83F09E61C92A}">
      <dgm:prSet/>
      <dgm:spPr/>
      <dgm:t>
        <a:bodyPr/>
        <a:lstStyle/>
        <a:p>
          <a:endParaRPr lang="ru-RU"/>
        </a:p>
      </dgm:t>
    </dgm:pt>
    <dgm:pt modelId="{9695F5D6-7D23-4DAB-990D-87FDB17602CD}" type="sibTrans" cxnId="{E0334745-A7B4-4813-A54C-83F09E61C92A}">
      <dgm:prSet/>
      <dgm:spPr/>
      <dgm:t>
        <a:bodyPr/>
        <a:lstStyle/>
        <a:p>
          <a:endParaRPr lang="ru-RU"/>
        </a:p>
      </dgm:t>
    </dgm:pt>
    <dgm:pt modelId="{7F0D2153-2887-4596-950E-E2B90DE6145A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Көлдер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28CAF-C6BF-4548-81ED-AAE41B7FC44F}" type="parTrans" cxnId="{007F011B-309F-4330-927D-45113429D39A}">
      <dgm:prSet/>
      <dgm:spPr/>
      <dgm:t>
        <a:bodyPr/>
        <a:lstStyle/>
        <a:p>
          <a:endParaRPr lang="ru-RU"/>
        </a:p>
      </dgm:t>
    </dgm:pt>
    <dgm:pt modelId="{AC7321B7-32CF-4DC6-9323-D85EBBC0C60E}" type="sibTrans" cxnId="{007F011B-309F-4330-927D-45113429D39A}">
      <dgm:prSet/>
      <dgm:spPr/>
      <dgm:t>
        <a:bodyPr/>
        <a:lstStyle/>
        <a:p>
          <a:endParaRPr lang="ru-RU"/>
        </a:p>
      </dgm:t>
    </dgm:pt>
    <dgm:pt modelId="{60A727BB-764A-41E4-AE0F-A0E5A13F0B2A}">
      <dgm:prSet custT="1"/>
      <dgm:spPr/>
      <dgm:t>
        <a:bodyPr/>
        <a:lstStyle/>
        <a:p>
          <a:r>
            <a: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Мұздықтар мен батпақтар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66432-0EAA-449D-BBAE-12BFE0A5804B}" type="parTrans" cxnId="{D6E096AF-F4E8-4518-81D7-F21BCE25ECCB}">
      <dgm:prSet/>
      <dgm:spPr/>
      <dgm:t>
        <a:bodyPr/>
        <a:lstStyle/>
        <a:p>
          <a:endParaRPr lang="ru-RU"/>
        </a:p>
      </dgm:t>
    </dgm:pt>
    <dgm:pt modelId="{D12F31C9-1E46-4DCC-BD22-7E8C8972EAB9}" type="sibTrans" cxnId="{D6E096AF-F4E8-4518-81D7-F21BCE25ECCB}">
      <dgm:prSet/>
      <dgm:spPr/>
      <dgm:t>
        <a:bodyPr/>
        <a:lstStyle/>
        <a:p>
          <a:endParaRPr lang="ru-RU"/>
        </a:p>
      </dgm:t>
    </dgm:pt>
    <dgm:pt modelId="{81D744DB-FA62-4602-8565-4E48966EA549}" type="pres">
      <dgm:prSet presAssocID="{9D2FE427-15B0-4D10-B96C-C81E3C894E6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B8C7719-0D4F-4633-B4B0-8C4EEEB32F9D}" type="pres">
      <dgm:prSet presAssocID="{9D2FE427-15B0-4D10-B96C-C81E3C894E6D}" presName="cycle" presStyleCnt="0"/>
      <dgm:spPr/>
    </dgm:pt>
    <dgm:pt modelId="{14C4BE35-C980-4AD1-B439-218CC1D25948}" type="pres">
      <dgm:prSet presAssocID="{9D2FE427-15B0-4D10-B96C-C81E3C894E6D}" presName="centerShape" presStyleCnt="0"/>
      <dgm:spPr/>
    </dgm:pt>
    <dgm:pt modelId="{A438DF17-50B5-46B4-8199-A47B62CAB82C}" type="pres">
      <dgm:prSet presAssocID="{9D2FE427-15B0-4D10-B96C-C81E3C894E6D}" presName="connSite" presStyleLbl="node1" presStyleIdx="0" presStyleCnt="5"/>
      <dgm:spPr/>
    </dgm:pt>
    <dgm:pt modelId="{8B8FD35C-5A14-427E-9D9F-4368DF4BD513}" type="pres">
      <dgm:prSet presAssocID="{9D2FE427-15B0-4D10-B96C-C81E3C894E6D}" presName="visible" presStyleLbl="node1" presStyleIdx="0" presStyleCnt="5" custScaleX="15326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extLst>
        <a:ext uri="{E40237B7-FDA0-4F09-8148-C483321AD2D9}">
          <dgm14:cNvPr xmlns:dgm14="http://schemas.microsoft.com/office/drawing/2010/diagram" id="0" name="" descr="ллллл" title="лллллл"/>
        </a:ext>
      </dgm:extLst>
    </dgm:pt>
    <dgm:pt modelId="{1FC6B8B3-7CEB-4327-9EF2-334904515B67}" type="pres">
      <dgm:prSet presAssocID="{EE4F1B65-2ED4-4179-80EA-5E6E42FF1F28}" presName="Name25" presStyleLbl="parChTrans1D1" presStyleIdx="0" presStyleCnt="4"/>
      <dgm:spPr/>
    </dgm:pt>
    <dgm:pt modelId="{E5C72F43-28EC-4150-B2DA-711582415AF3}" type="pres">
      <dgm:prSet presAssocID="{55DD4DBD-99AD-4870-B47D-E2D16302FF10}" presName="node" presStyleCnt="0"/>
      <dgm:spPr/>
    </dgm:pt>
    <dgm:pt modelId="{69A47D05-4568-48D6-8AD4-E00E009C0352}" type="pres">
      <dgm:prSet presAssocID="{55DD4DBD-99AD-4870-B47D-E2D16302FF10}" presName="parentNode" presStyleLbl="node1" presStyleIdx="1" presStyleCnt="5" custScaleX="142320" custLinFactNeighborX="316" custLinFactNeighborY="-143">
        <dgm:presLayoutVars>
          <dgm:chMax val="1"/>
          <dgm:bulletEnabled val="1"/>
        </dgm:presLayoutVars>
      </dgm:prSet>
      <dgm:spPr/>
    </dgm:pt>
    <dgm:pt modelId="{3619DB93-E083-40C1-A251-64DC582D51DE}" type="pres">
      <dgm:prSet presAssocID="{55DD4DBD-99AD-4870-B47D-E2D16302FF1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D520-EB06-4608-BAAA-07944886B0CD}" type="pres">
      <dgm:prSet presAssocID="{961132D6-0E40-4E56-A388-E354650E5BFE}" presName="Name25" presStyleLbl="parChTrans1D1" presStyleIdx="1" presStyleCnt="4"/>
      <dgm:spPr/>
    </dgm:pt>
    <dgm:pt modelId="{215E4BC4-B7A2-460E-84BC-471205632093}" type="pres">
      <dgm:prSet presAssocID="{6205829B-CD9B-4A0E-AC4A-39B772A639CD}" presName="node" presStyleCnt="0"/>
      <dgm:spPr/>
    </dgm:pt>
    <dgm:pt modelId="{7A73BCBC-0E44-4EF9-9E0A-D2477AA6BD6A}" type="pres">
      <dgm:prSet presAssocID="{6205829B-CD9B-4A0E-AC4A-39B772A639CD}" presName="parentNode" presStyleLbl="node1" presStyleIdx="2" presStyleCnt="5" custScaleX="130247" custLinFactNeighborX="65959" custLinFactNeighborY="-15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E1BE3-0FD0-4267-B4CC-A8C84901B93E}" type="pres">
      <dgm:prSet presAssocID="{6205829B-CD9B-4A0E-AC4A-39B772A639C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9677-39E2-459E-A1D2-5A164B9694CB}" type="pres">
      <dgm:prSet presAssocID="{F7128CAF-C6BF-4548-81ED-AAE41B7FC44F}" presName="Name25" presStyleLbl="parChTrans1D1" presStyleIdx="2" presStyleCnt="4"/>
      <dgm:spPr/>
    </dgm:pt>
    <dgm:pt modelId="{F35218C9-ED23-448B-AACC-D2C5FD86D36C}" type="pres">
      <dgm:prSet presAssocID="{7F0D2153-2887-4596-950E-E2B90DE6145A}" presName="node" presStyleCnt="0"/>
      <dgm:spPr/>
    </dgm:pt>
    <dgm:pt modelId="{1AF0CD8A-9458-45F1-A11D-19D0088F863A}" type="pres">
      <dgm:prSet presAssocID="{7F0D2153-2887-4596-950E-E2B90DE6145A}" presName="parentNode" presStyleLbl="node1" presStyleIdx="3" presStyleCnt="5" custScaleX="140620" custLinFactNeighborX="69661" custLinFactNeighborY="2768">
        <dgm:presLayoutVars>
          <dgm:chMax val="1"/>
          <dgm:bulletEnabled val="1"/>
        </dgm:presLayoutVars>
      </dgm:prSet>
      <dgm:spPr/>
    </dgm:pt>
    <dgm:pt modelId="{1BAF5D05-E1C6-4422-AF93-7E2F5935AC4A}" type="pres">
      <dgm:prSet presAssocID="{7F0D2153-2887-4596-950E-E2B90DE614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10B09-F956-4597-9936-78887263A1E2}" type="pres">
      <dgm:prSet presAssocID="{B8C66432-0EAA-449D-BBAE-12BFE0A5804B}" presName="Name25" presStyleLbl="parChTrans1D1" presStyleIdx="3" presStyleCnt="4"/>
      <dgm:spPr/>
    </dgm:pt>
    <dgm:pt modelId="{D50BCF14-5C33-4309-9831-F5917AE8EB40}" type="pres">
      <dgm:prSet presAssocID="{60A727BB-764A-41E4-AE0F-A0E5A13F0B2A}" presName="node" presStyleCnt="0"/>
      <dgm:spPr/>
    </dgm:pt>
    <dgm:pt modelId="{28286D74-1FE5-4018-AD2B-43ABA5E96BFD}" type="pres">
      <dgm:prSet presAssocID="{60A727BB-764A-41E4-AE0F-A0E5A13F0B2A}" presName="parentNode" presStyleLbl="node1" presStyleIdx="4" presStyleCnt="5" custScaleX="154617">
        <dgm:presLayoutVars>
          <dgm:chMax val="1"/>
          <dgm:bulletEnabled val="1"/>
        </dgm:presLayoutVars>
      </dgm:prSet>
      <dgm:spPr/>
    </dgm:pt>
    <dgm:pt modelId="{40F605AF-D1A0-4886-BB69-B01D70112B79}" type="pres">
      <dgm:prSet presAssocID="{60A727BB-764A-41E4-AE0F-A0E5A13F0B2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0334745-A7B4-4813-A54C-83F09E61C92A}" srcId="{9D2FE427-15B0-4D10-B96C-C81E3C894E6D}" destId="{6205829B-CD9B-4A0E-AC4A-39B772A639CD}" srcOrd="1" destOrd="0" parTransId="{961132D6-0E40-4E56-A388-E354650E5BFE}" sibTransId="{9695F5D6-7D23-4DAB-990D-87FDB17602CD}"/>
    <dgm:cxn modelId="{A465F1B0-8145-4D2D-B5EA-81D7AE95A8F2}" type="presOf" srcId="{961132D6-0E40-4E56-A388-E354650E5BFE}" destId="{1264D520-EB06-4608-BAAA-07944886B0CD}" srcOrd="0" destOrd="0" presId="urn:microsoft.com/office/officeart/2005/8/layout/radial2"/>
    <dgm:cxn modelId="{F9A7D177-A647-4B96-AFBF-DEDDF737CF3C}" type="presOf" srcId="{EE4F1B65-2ED4-4179-80EA-5E6E42FF1F28}" destId="{1FC6B8B3-7CEB-4327-9EF2-334904515B67}" srcOrd="0" destOrd="0" presId="urn:microsoft.com/office/officeart/2005/8/layout/radial2"/>
    <dgm:cxn modelId="{A86D5B43-1E7D-416E-90C8-78AEFCD1A255}" type="presOf" srcId="{60A727BB-764A-41E4-AE0F-A0E5A13F0B2A}" destId="{28286D74-1FE5-4018-AD2B-43ABA5E96BFD}" srcOrd="0" destOrd="0" presId="urn:microsoft.com/office/officeart/2005/8/layout/radial2"/>
    <dgm:cxn modelId="{98DE3619-3C66-40DC-9162-8DE97ABE0E15}" type="presOf" srcId="{9D2FE427-15B0-4D10-B96C-C81E3C894E6D}" destId="{81D744DB-FA62-4602-8565-4E48966EA549}" srcOrd="0" destOrd="0" presId="urn:microsoft.com/office/officeart/2005/8/layout/radial2"/>
    <dgm:cxn modelId="{3C9A406D-22A4-48C1-8B33-B0052FDE07D4}" type="presOf" srcId="{55DD4DBD-99AD-4870-B47D-E2D16302FF10}" destId="{69A47D05-4568-48D6-8AD4-E00E009C0352}" srcOrd="0" destOrd="0" presId="urn:microsoft.com/office/officeart/2005/8/layout/radial2"/>
    <dgm:cxn modelId="{007F011B-309F-4330-927D-45113429D39A}" srcId="{9D2FE427-15B0-4D10-B96C-C81E3C894E6D}" destId="{7F0D2153-2887-4596-950E-E2B90DE6145A}" srcOrd="2" destOrd="0" parTransId="{F7128CAF-C6BF-4548-81ED-AAE41B7FC44F}" sibTransId="{AC7321B7-32CF-4DC6-9323-D85EBBC0C60E}"/>
    <dgm:cxn modelId="{7F58B152-2F19-4247-BE57-C5B1F3287697}" type="presOf" srcId="{B8C66432-0EAA-449D-BBAE-12BFE0A5804B}" destId="{40C10B09-F956-4597-9936-78887263A1E2}" srcOrd="0" destOrd="0" presId="urn:microsoft.com/office/officeart/2005/8/layout/radial2"/>
    <dgm:cxn modelId="{E2CB5506-C1A5-46E3-ABD8-CB84A9B78081}" srcId="{9D2FE427-15B0-4D10-B96C-C81E3C894E6D}" destId="{55DD4DBD-99AD-4870-B47D-E2D16302FF10}" srcOrd="0" destOrd="0" parTransId="{EE4F1B65-2ED4-4179-80EA-5E6E42FF1F28}" sibTransId="{AA4AB68A-B2A5-41EF-98B6-0C568BA18969}"/>
    <dgm:cxn modelId="{B90173B2-79DA-49F8-9158-CE49AC28732F}" type="presOf" srcId="{F7128CAF-C6BF-4548-81ED-AAE41B7FC44F}" destId="{4A359677-39E2-459E-A1D2-5A164B9694CB}" srcOrd="0" destOrd="0" presId="urn:microsoft.com/office/officeart/2005/8/layout/radial2"/>
    <dgm:cxn modelId="{4C2C3B7D-2573-43FC-AA45-C1CA4CE7C9F8}" type="presOf" srcId="{6205829B-CD9B-4A0E-AC4A-39B772A639CD}" destId="{7A73BCBC-0E44-4EF9-9E0A-D2477AA6BD6A}" srcOrd="0" destOrd="0" presId="urn:microsoft.com/office/officeart/2005/8/layout/radial2"/>
    <dgm:cxn modelId="{D6E096AF-F4E8-4518-81D7-F21BCE25ECCB}" srcId="{9D2FE427-15B0-4D10-B96C-C81E3C894E6D}" destId="{60A727BB-764A-41E4-AE0F-A0E5A13F0B2A}" srcOrd="3" destOrd="0" parTransId="{B8C66432-0EAA-449D-BBAE-12BFE0A5804B}" sibTransId="{D12F31C9-1E46-4DCC-BD22-7E8C8972EAB9}"/>
    <dgm:cxn modelId="{09388A03-D6C8-44EF-8A57-F3F9FA539776}" type="presOf" srcId="{7F0D2153-2887-4596-950E-E2B90DE6145A}" destId="{1AF0CD8A-9458-45F1-A11D-19D0088F863A}" srcOrd="0" destOrd="0" presId="urn:microsoft.com/office/officeart/2005/8/layout/radial2"/>
    <dgm:cxn modelId="{4BA19F12-732E-462C-AC5A-24685DF90DEB}" type="presParOf" srcId="{81D744DB-FA62-4602-8565-4E48966EA549}" destId="{3B8C7719-0D4F-4633-B4B0-8C4EEEB32F9D}" srcOrd="0" destOrd="0" presId="urn:microsoft.com/office/officeart/2005/8/layout/radial2"/>
    <dgm:cxn modelId="{C01DE1EA-F0E9-4D3C-B503-A8656FD4AD24}" type="presParOf" srcId="{3B8C7719-0D4F-4633-B4B0-8C4EEEB32F9D}" destId="{14C4BE35-C980-4AD1-B439-218CC1D25948}" srcOrd="0" destOrd="0" presId="urn:microsoft.com/office/officeart/2005/8/layout/radial2"/>
    <dgm:cxn modelId="{838543B8-8529-41E2-815B-3F627EE0B331}" type="presParOf" srcId="{14C4BE35-C980-4AD1-B439-218CC1D25948}" destId="{A438DF17-50B5-46B4-8199-A47B62CAB82C}" srcOrd="0" destOrd="0" presId="urn:microsoft.com/office/officeart/2005/8/layout/radial2"/>
    <dgm:cxn modelId="{0AEAC159-8693-46E4-86E4-C6A8FFD49736}" type="presParOf" srcId="{14C4BE35-C980-4AD1-B439-218CC1D25948}" destId="{8B8FD35C-5A14-427E-9D9F-4368DF4BD513}" srcOrd="1" destOrd="0" presId="urn:microsoft.com/office/officeart/2005/8/layout/radial2"/>
    <dgm:cxn modelId="{A83D5825-8C2B-48F4-8FCA-097BC491F489}" type="presParOf" srcId="{3B8C7719-0D4F-4633-B4B0-8C4EEEB32F9D}" destId="{1FC6B8B3-7CEB-4327-9EF2-334904515B67}" srcOrd="1" destOrd="0" presId="urn:microsoft.com/office/officeart/2005/8/layout/radial2"/>
    <dgm:cxn modelId="{F6B49F9F-F3E8-4B1E-8B8C-9FE4B1A02687}" type="presParOf" srcId="{3B8C7719-0D4F-4633-B4B0-8C4EEEB32F9D}" destId="{E5C72F43-28EC-4150-B2DA-711582415AF3}" srcOrd="2" destOrd="0" presId="urn:microsoft.com/office/officeart/2005/8/layout/radial2"/>
    <dgm:cxn modelId="{C2C58DF7-E76B-462D-AA37-4944BE20531C}" type="presParOf" srcId="{E5C72F43-28EC-4150-B2DA-711582415AF3}" destId="{69A47D05-4568-48D6-8AD4-E00E009C0352}" srcOrd="0" destOrd="0" presId="urn:microsoft.com/office/officeart/2005/8/layout/radial2"/>
    <dgm:cxn modelId="{94B6B617-7954-4F2A-9B30-4EEF64ECCD26}" type="presParOf" srcId="{E5C72F43-28EC-4150-B2DA-711582415AF3}" destId="{3619DB93-E083-40C1-A251-64DC582D51DE}" srcOrd="1" destOrd="0" presId="urn:microsoft.com/office/officeart/2005/8/layout/radial2"/>
    <dgm:cxn modelId="{2DCA3BF0-99A8-4458-B2B6-971A017780C2}" type="presParOf" srcId="{3B8C7719-0D4F-4633-B4B0-8C4EEEB32F9D}" destId="{1264D520-EB06-4608-BAAA-07944886B0CD}" srcOrd="3" destOrd="0" presId="urn:microsoft.com/office/officeart/2005/8/layout/radial2"/>
    <dgm:cxn modelId="{E11EC43B-0414-4BD8-8685-3775B4EA19BF}" type="presParOf" srcId="{3B8C7719-0D4F-4633-B4B0-8C4EEEB32F9D}" destId="{215E4BC4-B7A2-460E-84BC-471205632093}" srcOrd="4" destOrd="0" presId="urn:microsoft.com/office/officeart/2005/8/layout/radial2"/>
    <dgm:cxn modelId="{38AC5F7F-F48D-40D2-8841-F14D35FC2DD7}" type="presParOf" srcId="{215E4BC4-B7A2-460E-84BC-471205632093}" destId="{7A73BCBC-0E44-4EF9-9E0A-D2477AA6BD6A}" srcOrd="0" destOrd="0" presId="urn:microsoft.com/office/officeart/2005/8/layout/radial2"/>
    <dgm:cxn modelId="{9F6B5171-C006-4759-91D4-D5F3E9E52B8A}" type="presParOf" srcId="{215E4BC4-B7A2-460E-84BC-471205632093}" destId="{2E9E1BE3-0FD0-4267-B4CC-A8C84901B93E}" srcOrd="1" destOrd="0" presId="urn:microsoft.com/office/officeart/2005/8/layout/radial2"/>
    <dgm:cxn modelId="{1C0EBFE1-F723-4F71-9897-D89D123C98CF}" type="presParOf" srcId="{3B8C7719-0D4F-4633-B4B0-8C4EEEB32F9D}" destId="{4A359677-39E2-459E-A1D2-5A164B9694CB}" srcOrd="5" destOrd="0" presId="urn:microsoft.com/office/officeart/2005/8/layout/radial2"/>
    <dgm:cxn modelId="{7A916B64-276F-48E8-BADC-64888C40ED92}" type="presParOf" srcId="{3B8C7719-0D4F-4633-B4B0-8C4EEEB32F9D}" destId="{F35218C9-ED23-448B-AACC-D2C5FD86D36C}" srcOrd="6" destOrd="0" presId="urn:microsoft.com/office/officeart/2005/8/layout/radial2"/>
    <dgm:cxn modelId="{9B00E2CC-E631-453A-90DF-F6AA8BFE60F2}" type="presParOf" srcId="{F35218C9-ED23-448B-AACC-D2C5FD86D36C}" destId="{1AF0CD8A-9458-45F1-A11D-19D0088F863A}" srcOrd="0" destOrd="0" presId="urn:microsoft.com/office/officeart/2005/8/layout/radial2"/>
    <dgm:cxn modelId="{751ABBBD-3F82-4CAC-A3AB-A80A7101D0C0}" type="presParOf" srcId="{F35218C9-ED23-448B-AACC-D2C5FD86D36C}" destId="{1BAF5D05-E1C6-4422-AF93-7E2F5935AC4A}" srcOrd="1" destOrd="0" presId="urn:microsoft.com/office/officeart/2005/8/layout/radial2"/>
    <dgm:cxn modelId="{29026579-DC67-4FEE-9415-DAE0E23B6709}" type="presParOf" srcId="{3B8C7719-0D4F-4633-B4B0-8C4EEEB32F9D}" destId="{40C10B09-F956-4597-9936-78887263A1E2}" srcOrd="7" destOrd="0" presId="urn:microsoft.com/office/officeart/2005/8/layout/radial2"/>
    <dgm:cxn modelId="{5B2B5E43-43C9-4AF0-8DCC-219D788A379C}" type="presParOf" srcId="{3B8C7719-0D4F-4633-B4B0-8C4EEEB32F9D}" destId="{D50BCF14-5C33-4309-9831-F5917AE8EB40}" srcOrd="8" destOrd="0" presId="urn:microsoft.com/office/officeart/2005/8/layout/radial2"/>
    <dgm:cxn modelId="{AC03C64B-5A15-4E0F-A5D8-FCA323823AF4}" type="presParOf" srcId="{D50BCF14-5C33-4309-9831-F5917AE8EB40}" destId="{28286D74-1FE5-4018-AD2B-43ABA5E96BFD}" srcOrd="0" destOrd="0" presId="urn:microsoft.com/office/officeart/2005/8/layout/radial2"/>
    <dgm:cxn modelId="{105B61E8-83FB-460E-AC77-0A20DE30E0DF}" type="presParOf" srcId="{D50BCF14-5C33-4309-9831-F5917AE8EB40}" destId="{40F605AF-D1A0-4886-BB69-B01D70112B7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52451-0A61-4272-AEFA-7133232F2FF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11FEE-15F1-4470-B28A-2C217F68B2F2}">
      <dgm:prSet phldrT="[Текст]"/>
      <dgm:spPr/>
      <dgm:t>
        <a:bodyPr/>
        <a:lstStyle/>
        <a:p>
          <a:r>
            <a:rPr lang="kk-KZ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Өзен - өзі салған арнамен ағатын су ағыны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FFD5D-F60E-4BF7-BD6B-8F745264B0C2}" type="parTrans" cxnId="{3ED52FBB-785D-413D-B496-FB4EB7E133CA}">
      <dgm:prSet/>
      <dgm:spPr/>
      <dgm:t>
        <a:bodyPr/>
        <a:lstStyle/>
        <a:p>
          <a:endParaRPr lang="ru-RU"/>
        </a:p>
      </dgm:t>
    </dgm:pt>
    <dgm:pt modelId="{C7844C4B-B176-4170-A141-9FCF51DEAC3C}" type="sibTrans" cxnId="{3ED52FBB-785D-413D-B496-FB4EB7E133CA}">
      <dgm:prSet/>
      <dgm:spPr/>
      <dgm:t>
        <a:bodyPr/>
        <a:lstStyle/>
        <a:p>
          <a:endParaRPr lang="ru-RU"/>
        </a:p>
      </dgm:t>
    </dgm:pt>
    <dgm:pt modelId="{567422A6-E572-4410-801A-5DA9423C8F0F}">
      <dgm:prSet phldrT="[Текст]" custT="1"/>
      <dgm:spPr/>
      <dgm:t>
        <a:bodyPr/>
        <a:lstStyle/>
        <a:p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Өзен басталатын орын. Өзен еңіске қарай ағады.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7B59C-2FDD-446B-BD80-41EFCF95972D}" type="parTrans" cxnId="{A1E4DE36-060D-4460-A286-B2D6A6078822}">
      <dgm:prSet/>
      <dgm:spPr/>
      <dgm:t>
        <a:bodyPr/>
        <a:lstStyle/>
        <a:p>
          <a:endParaRPr lang="ru-RU"/>
        </a:p>
      </dgm:t>
    </dgm:pt>
    <dgm:pt modelId="{1A2830DA-CA0C-49E0-A34A-0485D42D7C78}" type="sibTrans" cxnId="{A1E4DE36-060D-4460-A286-B2D6A6078822}">
      <dgm:prSet/>
      <dgm:spPr/>
      <dgm:t>
        <a:bodyPr/>
        <a:lstStyle/>
        <a:p>
          <a:endParaRPr lang="ru-RU"/>
        </a:p>
      </dgm:t>
    </dgm:pt>
    <dgm:pt modelId="{475723A3-833F-4BAF-9F5E-49DB0D776A5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Уақытша пайда болатын ағыстардан ерекшелігі жер бетіндегі  белгілі бір ойысты бойлап ағады.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597FF-47D6-480F-B78E-EDD967BAF088}" type="parTrans" cxnId="{B9BD3C1B-76DC-4ED6-B459-2A2660D07994}">
      <dgm:prSet/>
      <dgm:spPr/>
      <dgm:t>
        <a:bodyPr/>
        <a:lstStyle/>
        <a:p>
          <a:endParaRPr lang="ru-RU"/>
        </a:p>
      </dgm:t>
    </dgm:pt>
    <dgm:pt modelId="{912A9C1F-34A2-4883-A3A0-ECA33BD6117E}" type="sibTrans" cxnId="{B9BD3C1B-76DC-4ED6-B459-2A2660D07994}">
      <dgm:prSet/>
      <dgm:spPr/>
      <dgm:t>
        <a:bodyPr/>
        <a:lstStyle/>
        <a:p>
          <a:endParaRPr lang="ru-RU"/>
        </a:p>
      </dgm:t>
    </dgm:pt>
    <dgm:pt modelId="{ABF17733-5736-43FF-B83C-CBF1459954C5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Өзен көлге немесе теңізге барып құяды. Көлге, өзенге барып қосылатын жері.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5B469-F928-41D0-8B48-9B9E1DBADF1C}" type="parTrans" cxnId="{E357E9A9-0813-4E28-BD8B-B196931628DE}">
      <dgm:prSet/>
      <dgm:spPr/>
      <dgm:t>
        <a:bodyPr/>
        <a:lstStyle/>
        <a:p>
          <a:endParaRPr lang="ru-RU"/>
        </a:p>
      </dgm:t>
    </dgm:pt>
    <dgm:pt modelId="{A7DD3994-A894-4768-9604-CFEAA8F25EB4}" type="sibTrans" cxnId="{E357E9A9-0813-4E28-BD8B-B196931628DE}">
      <dgm:prSet/>
      <dgm:spPr/>
      <dgm:t>
        <a:bodyPr/>
        <a:lstStyle/>
        <a:p>
          <a:endParaRPr lang="ru-RU"/>
        </a:p>
      </dgm:t>
    </dgm:pt>
    <dgm:pt modelId="{9793FD5C-F73F-4444-B5D8-D767F9CA36E6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Жолда негізгі өзенге бүйірден басқа ұсағырақ  өзендер келіп қосылады. Мұндай жолдан қосылатын өзендер негізгі, өзеннің саласы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DFE6A-C985-4B1B-A200-0A7A285A225A}" type="parTrans" cxnId="{04909752-01D3-419D-A6A7-B2D00BA9321D}">
      <dgm:prSet/>
      <dgm:spPr/>
      <dgm:t>
        <a:bodyPr/>
        <a:lstStyle/>
        <a:p>
          <a:endParaRPr lang="ru-RU"/>
        </a:p>
      </dgm:t>
    </dgm:pt>
    <dgm:pt modelId="{7FE41D10-8154-42B6-8F43-12B08336BE55}" type="sibTrans" cxnId="{04909752-01D3-419D-A6A7-B2D00BA9321D}">
      <dgm:prSet/>
      <dgm:spPr/>
      <dgm:t>
        <a:bodyPr/>
        <a:lstStyle/>
        <a:p>
          <a:endParaRPr lang="ru-RU"/>
        </a:p>
      </dgm:t>
    </dgm:pt>
    <dgm:pt modelId="{64CEA596-56B5-4B61-B56A-4F4F26C6CEBF}" type="pres">
      <dgm:prSet presAssocID="{E4952451-0A61-4272-AEFA-7133232F2FF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C88F775-E582-4B1D-8926-599076BB1305}" type="pres">
      <dgm:prSet presAssocID="{35511FEE-15F1-4470-B28A-2C217F68B2F2}" presName="root" presStyleCnt="0">
        <dgm:presLayoutVars>
          <dgm:chMax/>
          <dgm:chPref val="4"/>
        </dgm:presLayoutVars>
      </dgm:prSet>
      <dgm:spPr/>
    </dgm:pt>
    <dgm:pt modelId="{0761EE5B-1533-4208-9B9C-52E9CECD87B6}" type="pres">
      <dgm:prSet presAssocID="{35511FEE-15F1-4470-B28A-2C217F68B2F2}" presName="rootComposite" presStyleCnt="0">
        <dgm:presLayoutVars/>
      </dgm:prSet>
      <dgm:spPr/>
    </dgm:pt>
    <dgm:pt modelId="{00B239A1-05F5-4C45-9812-0D6F8E8EE662}" type="pres">
      <dgm:prSet presAssocID="{35511FEE-15F1-4470-B28A-2C217F68B2F2}" presName="rootText" presStyleLbl="node0" presStyleIdx="0" presStyleCnt="1" custLinFactNeighborX="-61" custLinFactNeighborY="-327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FCB17BB-C552-4DFF-90BE-FCCBE316FBF6}" type="pres">
      <dgm:prSet presAssocID="{35511FEE-15F1-4470-B28A-2C217F68B2F2}" presName="childShape" presStyleCnt="0">
        <dgm:presLayoutVars>
          <dgm:chMax val="0"/>
          <dgm:chPref val="0"/>
        </dgm:presLayoutVars>
      </dgm:prSet>
      <dgm:spPr/>
    </dgm:pt>
    <dgm:pt modelId="{119682A9-17FF-4F9B-9835-55496ED86175}" type="pres">
      <dgm:prSet presAssocID="{567422A6-E572-4410-801A-5DA9423C8F0F}" presName="childComposite" presStyleCnt="0">
        <dgm:presLayoutVars>
          <dgm:chMax val="0"/>
          <dgm:chPref val="0"/>
        </dgm:presLayoutVars>
      </dgm:prSet>
      <dgm:spPr/>
    </dgm:pt>
    <dgm:pt modelId="{5284F4F5-A433-4626-A187-2C5BB34F557E}" type="pres">
      <dgm:prSet presAssocID="{567422A6-E572-4410-801A-5DA9423C8F0F}" presName="Image" presStyleLbl="node1" presStyleIdx="0" presStyleCnt="4"/>
      <dgm:spPr/>
    </dgm:pt>
    <dgm:pt modelId="{6EED7540-9821-46A1-99DC-B40F8C2D4322}" type="pres">
      <dgm:prSet presAssocID="{567422A6-E572-4410-801A-5DA9423C8F0F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5EE9-816E-4012-AA04-F4CFF79418FF}" type="pres">
      <dgm:prSet presAssocID="{475723A3-833F-4BAF-9F5E-49DB0D776A57}" presName="childComposite" presStyleCnt="0">
        <dgm:presLayoutVars>
          <dgm:chMax val="0"/>
          <dgm:chPref val="0"/>
        </dgm:presLayoutVars>
      </dgm:prSet>
      <dgm:spPr/>
    </dgm:pt>
    <dgm:pt modelId="{4C9F5B5C-D068-4C97-8C69-AA544BE049C4}" type="pres">
      <dgm:prSet presAssocID="{475723A3-833F-4BAF-9F5E-49DB0D776A57}" presName="Image" presStyleLbl="node1" presStyleIdx="1" presStyleCnt="4"/>
      <dgm:spPr/>
    </dgm:pt>
    <dgm:pt modelId="{7F00909D-8FE9-4E03-8D19-DEA644BD50F4}" type="pres">
      <dgm:prSet presAssocID="{475723A3-833F-4BAF-9F5E-49DB0D776A57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CDB3D-0031-47B0-90E1-7F65C7E65C1C}" type="pres">
      <dgm:prSet presAssocID="{ABF17733-5736-43FF-B83C-CBF1459954C5}" presName="childComposite" presStyleCnt="0">
        <dgm:presLayoutVars>
          <dgm:chMax val="0"/>
          <dgm:chPref val="0"/>
        </dgm:presLayoutVars>
      </dgm:prSet>
      <dgm:spPr/>
    </dgm:pt>
    <dgm:pt modelId="{29AE0C2D-BC02-4F1A-A83E-2E90FB84EDCB}" type="pres">
      <dgm:prSet presAssocID="{ABF17733-5736-43FF-B83C-CBF1459954C5}" presName="Image" presStyleLbl="node1" presStyleIdx="2" presStyleCnt="4"/>
      <dgm:spPr/>
    </dgm:pt>
    <dgm:pt modelId="{FDC1C510-5ECF-4974-90F2-3FBED442A43E}" type="pres">
      <dgm:prSet presAssocID="{ABF17733-5736-43FF-B83C-CBF1459954C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8097F-A245-4539-8206-BF97BE694171}" type="pres">
      <dgm:prSet presAssocID="{9793FD5C-F73F-4444-B5D8-D767F9CA36E6}" presName="childComposite" presStyleCnt="0">
        <dgm:presLayoutVars>
          <dgm:chMax val="0"/>
          <dgm:chPref val="0"/>
        </dgm:presLayoutVars>
      </dgm:prSet>
      <dgm:spPr/>
    </dgm:pt>
    <dgm:pt modelId="{573A8623-9B95-4DF6-8BA1-7CC2B1C9DD8C}" type="pres">
      <dgm:prSet presAssocID="{9793FD5C-F73F-4444-B5D8-D767F9CA36E6}" presName="Image" presStyleLbl="node1" presStyleIdx="3" presStyleCnt="4"/>
      <dgm:spPr/>
    </dgm:pt>
    <dgm:pt modelId="{A21775FE-AB7A-49B1-B465-5E9AB95A574D}" type="pres">
      <dgm:prSet presAssocID="{9793FD5C-F73F-4444-B5D8-D767F9CA36E6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BD3C1B-76DC-4ED6-B459-2A2660D07994}" srcId="{35511FEE-15F1-4470-B28A-2C217F68B2F2}" destId="{475723A3-833F-4BAF-9F5E-49DB0D776A57}" srcOrd="1" destOrd="0" parTransId="{6AE597FF-47D6-480F-B78E-EDD967BAF088}" sibTransId="{912A9C1F-34A2-4883-A3A0-ECA33BD6117E}"/>
    <dgm:cxn modelId="{9972D322-5A29-4864-8BB0-46601FD50F61}" type="presOf" srcId="{475723A3-833F-4BAF-9F5E-49DB0D776A57}" destId="{7F00909D-8FE9-4E03-8D19-DEA644BD50F4}" srcOrd="0" destOrd="0" presId="urn:microsoft.com/office/officeart/2008/layout/PictureAccentList"/>
    <dgm:cxn modelId="{A1E4DE36-060D-4460-A286-B2D6A6078822}" srcId="{35511FEE-15F1-4470-B28A-2C217F68B2F2}" destId="{567422A6-E572-4410-801A-5DA9423C8F0F}" srcOrd="0" destOrd="0" parTransId="{3D47B59C-2FDD-446B-BD80-41EFCF95972D}" sibTransId="{1A2830DA-CA0C-49E0-A34A-0485D42D7C78}"/>
    <dgm:cxn modelId="{49C791AF-E4AF-443D-8CE4-683F5ECF0FF1}" type="presOf" srcId="{ABF17733-5736-43FF-B83C-CBF1459954C5}" destId="{FDC1C510-5ECF-4974-90F2-3FBED442A43E}" srcOrd="0" destOrd="0" presId="urn:microsoft.com/office/officeart/2008/layout/PictureAccentList"/>
    <dgm:cxn modelId="{AAEB1B0D-AF6D-487E-99C9-F66A10858A07}" type="presOf" srcId="{9793FD5C-F73F-4444-B5D8-D767F9CA36E6}" destId="{A21775FE-AB7A-49B1-B465-5E9AB95A574D}" srcOrd="0" destOrd="0" presId="urn:microsoft.com/office/officeart/2008/layout/PictureAccentList"/>
    <dgm:cxn modelId="{48695D0F-989E-4676-9AD9-A534D73C4B68}" type="presOf" srcId="{567422A6-E572-4410-801A-5DA9423C8F0F}" destId="{6EED7540-9821-46A1-99DC-B40F8C2D4322}" srcOrd="0" destOrd="0" presId="urn:microsoft.com/office/officeart/2008/layout/PictureAccentList"/>
    <dgm:cxn modelId="{3ED52FBB-785D-413D-B496-FB4EB7E133CA}" srcId="{E4952451-0A61-4272-AEFA-7133232F2FF3}" destId="{35511FEE-15F1-4470-B28A-2C217F68B2F2}" srcOrd="0" destOrd="0" parTransId="{47BFFD5D-F60E-4BF7-BD6B-8F745264B0C2}" sibTransId="{C7844C4B-B176-4170-A141-9FCF51DEAC3C}"/>
    <dgm:cxn modelId="{75E38666-5677-48C1-A826-7990C2062EF1}" type="presOf" srcId="{E4952451-0A61-4272-AEFA-7133232F2FF3}" destId="{64CEA596-56B5-4B61-B56A-4F4F26C6CEBF}" srcOrd="0" destOrd="0" presId="urn:microsoft.com/office/officeart/2008/layout/PictureAccentList"/>
    <dgm:cxn modelId="{04909752-01D3-419D-A6A7-B2D00BA9321D}" srcId="{35511FEE-15F1-4470-B28A-2C217F68B2F2}" destId="{9793FD5C-F73F-4444-B5D8-D767F9CA36E6}" srcOrd="3" destOrd="0" parTransId="{62BDFE6A-C985-4B1B-A200-0A7A285A225A}" sibTransId="{7FE41D10-8154-42B6-8F43-12B08336BE55}"/>
    <dgm:cxn modelId="{3E6AC30C-C421-425B-BBD7-0FC7358FE614}" type="presOf" srcId="{35511FEE-15F1-4470-B28A-2C217F68B2F2}" destId="{00B239A1-05F5-4C45-9812-0D6F8E8EE662}" srcOrd="0" destOrd="0" presId="urn:microsoft.com/office/officeart/2008/layout/PictureAccentList"/>
    <dgm:cxn modelId="{E357E9A9-0813-4E28-BD8B-B196931628DE}" srcId="{35511FEE-15F1-4470-B28A-2C217F68B2F2}" destId="{ABF17733-5736-43FF-B83C-CBF1459954C5}" srcOrd="2" destOrd="0" parTransId="{4895B469-F928-41D0-8B48-9B9E1DBADF1C}" sibTransId="{A7DD3994-A894-4768-9604-CFEAA8F25EB4}"/>
    <dgm:cxn modelId="{ECE40F85-9E75-41BA-859F-D0137E65D10C}" type="presParOf" srcId="{64CEA596-56B5-4B61-B56A-4F4F26C6CEBF}" destId="{6C88F775-E582-4B1D-8926-599076BB1305}" srcOrd="0" destOrd="0" presId="urn:microsoft.com/office/officeart/2008/layout/PictureAccentList"/>
    <dgm:cxn modelId="{F69DA9AF-3DC3-42EB-B664-CCEFAA4DD1D2}" type="presParOf" srcId="{6C88F775-E582-4B1D-8926-599076BB1305}" destId="{0761EE5B-1533-4208-9B9C-52E9CECD87B6}" srcOrd="0" destOrd="0" presId="urn:microsoft.com/office/officeart/2008/layout/PictureAccentList"/>
    <dgm:cxn modelId="{BCC4BF78-FE5B-4FEC-BB25-2BF239B2D2C9}" type="presParOf" srcId="{0761EE5B-1533-4208-9B9C-52E9CECD87B6}" destId="{00B239A1-05F5-4C45-9812-0D6F8E8EE662}" srcOrd="0" destOrd="0" presId="urn:microsoft.com/office/officeart/2008/layout/PictureAccentList"/>
    <dgm:cxn modelId="{8C393E02-DF4C-4DF7-A608-E3034AD9BEDC}" type="presParOf" srcId="{6C88F775-E582-4B1D-8926-599076BB1305}" destId="{0FCB17BB-C552-4DFF-90BE-FCCBE316FBF6}" srcOrd="1" destOrd="0" presId="urn:microsoft.com/office/officeart/2008/layout/PictureAccentList"/>
    <dgm:cxn modelId="{0B3D75CD-F7CD-4779-B2C3-0FA92C9E885A}" type="presParOf" srcId="{0FCB17BB-C552-4DFF-90BE-FCCBE316FBF6}" destId="{119682A9-17FF-4F9B-9835-55496ED86175}" srcOrd="0" destOrd="0" presId="urn:microsoft.com/office/officeart/2008/layout/PictureAccentList"/>
    <dgm:cxn modelId="{F3B9D4C0-329E-418C-AD06-99E5F21296B1}" type="presParOf" srcId="{119682A9-17FF-4F9B-9835-55496ED86175}" destId="{5284F4F5-A433-4626-A187-2C5BB34F557E}" srcOrd="0" destOrd="0" presId="urn:microsoft.com/office/officeart/2008/layout/PictureAccentList"/>
    <dgm:cxn modelId="{CC572A3B-E5E6-4BA5-B801-6093E9555AE6}" type="presParOf" srcId="{119682A9-17FF-4F9B-9835-55496ED86175}" destId="{6EED7540-9821-46A1-99DC-B40F8C2D4322}" srcOrd="1" destOrd="0" presId="urn:microsoft.com/office/officeart/2008/layout/PictureAccentList"/>
    <dgm:cxn modelId="{6FD361A8-773E-40D8-8683-FDFA66AB3634}" type="presParOf" srcId="{0FCB17BB-C552-4DFF-90BE-FCCBE316FBF6}" destId="{8AC55EE9-816E-4012-AA04-F4CFF79418FF}" srcOrd="1" destOrd="0" presId="urn:microsoft.com/office/officeart/2008/layout/PictureAccentList"/>
    <dgm:cxn modelId="{0E27BEB7-FAA7-420C-8858-D9DD3F889F3E}" type="presParOf" srcId="{8AC55EE9-816E-4012-AA04-F4CFF79418FF}" destId="{4C9F5B5C-D068-4C97-8C69-AA544BE049C4}" srcOrd="0" destOrd="0" presId="urn:microsoft.com/office/officeart/2008/layout/PictureAccentList"/>
    <dgm:cxn modelId="{78ABE2E1-56CC-4241-8115-53B957352916}" type="presParOf" srcId="{8AC55EE9-816E-4012-AA04-F4CFF79418FF}" destId="{7F00909D-8FE9-4E03-8D19-DEA644BD50F4}" srcOrd="1" destOrd="0" presId="urn:microsoft.com/office/officeart/2008/layout/PictureAccentList"/>
    <dgm:cxn modelId="{EC5BECD9-930F-4733-896E-EF60742928BC}" type="presParOf" srcId="{0FCB17BB-C552-4DFF-90BE-FCCBE316FBF6}" destId="{A2ACDB3D-0031-47B0-90E1-7F65C7E65C1C}" srcOrd="2" destOrd="0" presId="urn:microsoft.com/office/officeart/2008/layout/PictureAccentList"/>
    <dgm:cxn modelId="{7569F469-733D-4E83-9EDE-DAD874D11403}" type="presParOf" srcId="{A2ACDB3D-0031-47B0-90E1-7F65C7E65C1C}" destId="{29AE0C2D-BC02-4F1A-A83E-2E90FB84EDCB}" srcOrd="0" destOrd="0" presId="urn:microsoft.com/office/officeart/2008/layout/PictureAccentList"/>
    <dgm:cxn modelId="{86706AC3-43BE-4F56-967B-C67A3E04AD6D}" type="presParOf" srcId="{A2ACDB3D-0031-47B0-90E1-7F65C7E65C1C}" destId="{FDC1C510-5ECF-4974-90F2-3FBED442A43E}" srcOrd="1" destOrd="0" presId="urn:microsoft.com/office/officeart/2008/layout/PictureAccentList"/>
    <dgm:cxn modelId="{36481ED0-EACA-4E23-BE6E-F48875F9B353}" type="presParOf" srcId="{0FCB17BB-C552-4DFF-90BE-FCCBE316FBF6}" destId="{3878097F-A245-4539-8206-BF97BE694171}" srcOrd="3" destOrd="0" presId="urn:microsoft.com/office/officeart/2008/layout/PictureAccentList"/>
    <dgm:cxn modelId="{C06AD05C-0D5E-4720-9F06-89C73B1F2F17}" type="presParOf" srcId="{3878097F-A245-4539-8206-BF97BE694171}" destId="{573A8623-9B95-4DF6-8BA1-7CC2B1C9DD8C}" srcOrd="0" destOrd="0" presId="urn:microsoft.com/office/officeart/2008/layout/PictureAccentList"/>
    <dgm:cxn modelId="{1785EE10-4FF2-4A9F-B12D-6479A2095B49}" type="presParOf" srcId="{3878097F-A245-4539-8206-BF97BE694171}" destId="{A21775FE-AB7A-49B1-B465-5E9AB95A574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FDE6B-AEED-4F9E-8FBB-6B2EC7379360}" type="doc">
      <dgm:prSet loTypeId="urn:microsoft.com/office/officeart/2005/8/layout/cycle7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B67B764-9F01-43E6-9187-F403E7FEC92C}" type="pres">
      <dgm:prSet presAssocID="{6D9FDE6B-AEED-4F9E-8FBB-6B2EC7379360}" presName="Name0" presStyleCnt="0">
        <dgm:presLayoutVars>
          <dgm:dir/>
          <dgm:resizeHandles val="exact"/>
        </dgm:presLayoutVars>
      </dgm:prSet>
      <dgm:spPr/>
    </dgm:pt>
  </dgm:ptLst>
  <dgm:cxnLst>
    <dgm:cxn modelId="{67944767-FB43-4CC1-ABAA-E8AEFBE01FE8}" type="presOf" srcId="{6D9FDE6B-AEED-4F9E-8FBB-6B2EC7379360}" destId="{8B67B764-9F01-43E6-9187-F403E7FEC92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CB6843-6E68-4936-8DAE-20655ACE0CF2}" type="doc">
      <dgm:prSet loTypeId="urn:microsoft.com/office/officeart/2008/layout/VerticalCurv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2FC4CC0D-8899-4FD1-8AD7-10905A1009A1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атмосфералық жауын-шашынның және жерүсті суларының іркілуі немесе шоғырлануы.</m:t>
                    </m:r>
                  </m:oMath>
                </m:oMathPara>
              </a14:m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400" b="1" dirty="0"/>
            </a:p>
          </dgm:t>
        </dgm:pt>
      </mc:Choice>
      <mc:Fallback>
        <dgm:pt modelId="{2FC4CC0D-8899-4FD1-8AD7-10905A1009A1}">
          <dgm:prSet custT="1"/>
          <dgm:spPr/>
          <dgm:t>
            <a:bodyPr/>
            <a:lstStyle/>
            <a:p>
              <a:pPr rtl="0"/>
              <a:r>
                <a:rPr lang="ru-RU" sz="2000" b="1" i="0" dirty="0" smtClean="0">
                  <a:latin typeface="Cambria Math" panose="02040503050406030204" pitchFamily="18" charset="0"/>
                  <a:cs typeface="Times New Roman" panose="02020603050405020304" pitchFamily="18" charset="0"/>
                </a:rPr>
                <a:t>"атмосфералық жауын-шашынның және жерүсті суларының іркілуі немесе шоғырлануы.</a:t>
              </a:r>
              <a:r>
                <a:rPr lang="ru-RU" sz="2000" b="1" i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400" b="1" dirty="0"/>
            </a:p>
          </dgm:t>
        </dgm:pt>
      </mc:Fallback>
    </mc:AlternateContent>
    <dgm:pt modelId="{9D9CFDCA-048C-48ED-B13B-C77A5A105224}" type="parTrans" cxnId="{02922086-EB05-4558-88F0-2C50B9E36659}">
      <dgm:prSet/>
      <dgm:spPr/>
      <dgm:t>
        <a:bodyPr/>
        <a:lstStyle/>
        <a:p>
          <a:endParaRPr lang="ru-RU"/>
        </a:p>
      </dgm:t>
    </dgm:pt>
    <dgm:pt modelId="{BAB4D20D-1650-46AB-B008-CC31838E4D19}" type="sibTrans" cxnId="{02922086-EB05-4558-88F0-2C50B9E36659}">
      <dgm:prSet/>
      <dgm:spPr/>
      <dgm:t>
        <a:bodyPr/>
        <a:lstStyle/>
        <a:p>
          <a:endParaRPr lang="ru-RU"/>
        </a:p>
      </dgm:t>
    </dgm:pt>
    <dgm:pt modelId="{B449A279-D389-41AC-86DE-7F870F0AC36D}">
      <dgm:prSet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Көл, өзен, жерасты сулары, қар мен мұздықтардан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B8817-D4FE-45CD-81FB-20C9121ADF16}" type="parTrans" cxnId="{C85E5E7A-F37F-4D66-BA58-EA42D8A926DF}">
      <dgm:prSet/>
      <dgm:spPr/>
      <dgm:t>
        <a:bodyPr/>
        <a:lstStyle/>
        <a:p>
          <a:endParaRPr lang="ru-RU"/>
        </a:p>
      </dgm:t>
    </dgm:pt>
    <dgm:pt modelId="{B7EA3F1E-7C6E-49E2-9560-5488559C823F}" type="sibTrans" cxnId="{C85E5E7A-F37F-4D66-BA58-EA42D8A926DF}">
      <dgm:prSet/>
      <dgm:spPr/>
      <dgm:t>
        <a:bodyPr/>
        <a:lstStyle/>
        <a:p>
          <a:endParaRPr lang="ru-RU"/>
        </a:p>
      </dgm:t>
    </dgm:pt>
    <dgm:pt modelId="{A6E27512-FC13-46B2-891D-DB59EA920378}">
      <dgm:prSet/>
      <dgm:spPr/>
      <dgm:t>
        <a:bodyPr/>
        <a:lstStyle/>
        <a:p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Тектоникалық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қазаншұңқырлары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жанартаулық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карстық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мұздықкөл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сағалық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15647-475F-449D-AF0C-635F0C2E8762}" type="parTrans" cxnId="{3DC4D9EC-F805-4CEA-ADC5-FF36C5B5E342}">
      <dgm:prSet/>
      <dgm:spPr/>
      <dgm:t>
        <a:bodyPr/>
        <a:lstStyle/>
        <a:p>
          <a:endParaRPr lang="ru-RU"/>
        </a:p>
      </dgm:t>
    </dgm:pt>
    <dgm:pt modelId="{57F65AFA-D020-4704-AEAD-4C0542AFB5E7}" type="sibTrans" cxnId="{3DC4D9EC-F805-4CEA-ADC5-FF36C5B5E342}">
      <dgm:prSet/>
      <dgm:spPr/>
      <dgm:t>
        <a:bodyPr/>
        <a:lstStyle/>
        <a:p>
          <a:endParaRPr lang="ru-RU"/>
        </a:p>
      </dgm:t>
    </dgm:pt>
    <dgm:pt modelId="{9AC4775B-6771-497B-BADF-AA578B76786E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Қатқыл атмосфералық жауын-шашынның жинақталуы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1C3C3-3BB4-45D0-BD69-1150FB285906}" type="parTrans" cxnId="{A2748138-7A0B-497D-9DA2-E12E97B8CE70}">
      <dgm:prSet/>
      <dgm:spPr/>
      <dgm:t>
        <a:bodyPr/>
        <a:lstStyle/>
        <a:p>
          <a:endParaRPr lang="ru-RU"/>
        </a:p>
      </dgm:t>
    </dgm:pt>
    <dgm:pt modelId="{427C2B72-9077-4BEF-B1C2-45114B0DD5DA}" type="sibTrans" cxnId="{A2748138-7A0B-497D-9DA2-E12E97B8CE70}">
      <dgm:prSet/>
      <dgm:spPr/>
      <dgm:t>
        <a:bodyPr/>
        <a:lstStyle/>
        <a:p>
          <a:endParaRPr lang="ru-RU"/>
        </a:p>
      </dgm:t>
    </dgm:pt>
    <dgm:pt modelId="{0B6E66CD-2382-4AA6-8472-132B797C2A90}" type="pres">
      <dgm:prSet presAssocID="{DFCB6843-6E68-4936-8DAE-20655ACE0CF2}" presName="Name0" presStyleCnt="0">
        <dgm:presLayoutVars>
          <dgm:chMax val="7"/>
          <dgm:chPref val="7"/>
          <dgm:dir/>
        </dgm:presLayoutVars>
      </dgm:prSet>
      <dgm:spPr/>
    </dgm:pt>
    <dgm:pt modelId="{C4C89F3C-5BE7-411A-A639-02BE6C4FDA4E}" type="pres">
      <dgm:prSet presAssocID="{DFCB6843-6E68-4936-8DAE-20655ACE0CF2}" presName="Name1" presStyleCnt="0"/>
      <dgm:spPr/>
    </dgm:pt>
    <dgm:pt modelId="{AD3918B7-18D7-4CFA-B88D-D003DBBDBB3C}" type="pres">
      <dgm:prSet presAssocID="{DFCB6843-6E68-4936-8DAE-20655ACE0CF2}" presName="cycle" presStyleCnt="0"/>
      <dgm:spPr/>
    </dgm:pt>
    <dgm:pt modelId="{59F52311-3B09-48CB-BC52-10BAB05513C1}" type="pres">
      <dgm:prSet presAssocID="{DFCB6843-6E68-4936-8DAE-20655ACE0CF2}" presName="srcNode" presStyleLbl="node1" presStyleIdx="0" presStyleCnt="4"/>
      <dgm:spPr/>
    </dgm:pt>
    <dgm:pt modelId="{B36CD14B-A9C0-4BA4-A4E1-5CDBD561A7D7}" type="pres">
      <dgm:prSet presAssocID="{DFCB6843-6E68-4936-8DAE-20655ACE0CF2}" presName="conn" presStyleLbl="parChTrans1D2" presStyleIdx="0" presStyleCnt="1"/>
      <dgm:spPr/>
    </dgm:pt>
    <dgm:pt modelId="{194FDAC1-B1A8-48AE-A31D-4255B2A5131E}" type="pres">
      <dgm:prSet presAssocID="{DFCB6843-6E68-4936-8DAE-20655ACE0CF2}" presName="extraNode" presStyleLbl="node1" presStyleIdx="0" presStyleCnt="4"/>
      <dgm:spPr/>
    </dgm:pt>
    <dgm:pt modelId="{B8B8DCD8-7BCF-4B38-B852-4E1F789F271C}" type="pres">
      <dgm:prSet presAssocID="{DFCB6843-6E68-4936-8DAE-20655ACE0CF2}" presName="dstNode" presStyleLbl="node1" presStyleIdx="0" presStyleCnt="4"/>
      <dgm:spPr/>
    </dgm:pt>
    <dgm:pt modelId="{0423C2AD-065A-4D28-81AF-8BA79CA4E044}" type="pres">
      <dgm:prSet presAssocID="{2FC4CC0D-8899-4FD1-8AD7-10905A1009A1}" presName="text_1" presStyleLbl="node1" presStyleIdx="0" presStyleCnt="4" custLinFactNeighborX="-446" custLinFactNeighborY="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8366C-DC6A-4835-8509-F6CBA4F155A9}" type="pres">
      <dgm:prSet presAssocID="{2FC4CC0D-8899-4FD1-8AD7-10905A1009A1}" presName="accent_1" presStyleCnt="0"/>
      <dgm:spPr/>
    </dgm:pt>
    <dgm:pt modelId="{E328FCAE-AA92-43B1-839A-4706E6F9FD93}" type="pres">
      <dgm:prSet presAssocID="{2FC4CC0D-8899-4FD1-8AD7-10905A1009A1}" presName="accentRepeatNode" presStyleLbl="solidFgAcc1" presStyleIdx="0" presStyleCnt="4"/>
      <dgm:spPr/>
      <dgm:extLst>
        <a:ext uri="{E40237B7-FDA0-4F09-8148-C483321AD2D9}">
          <dgm14:cNvPr xmlns:dgm14="http://schemas.microsoft.com/office/drawing/2010/diagram" id="0" name="" descr="Атмосфералық&#10;" title="Жер асты суы"/>
        </a:ext>
      </dgm:extLst>
    </dgm:pt>
    <dgm:pt modelId="{D239E4A8-241D-46DD-B99C-2D6FB3FF4534}" type="pres">
      <dgm:prSet presAssocID="{B449A279-D389-41AC-86DE-7F870F0AC36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8B7C2-3871-4D8B-9F7B-6810AB396C99}" type="pres">
      <dgm:prSet presAssocID="{B449A279-D389-41AC-86DE-7F870F0AC36D}" presName="accent_2" presStyleCnt="0"/>
      <dgm:spPr/>
    </dgm:pt>
    <dgm:pt modelId="{13E1B977-CC1E-4E1B-9658-400369D0825F}" type="pres">
      <dgm:prSet presAssocID="{B449A279-D389-41AC-86DE-7F870F0AC36D}" presName="accentRepeatNode" presStyleLbl="solidFgAcc1" presStyleIdx="1" presStyleCnt="4"/>
      <dgm:spPr/>
    </dgm:pt>
    <dgm:pt modelId="{4FB4913C-F87E-4F67-8FFF-A78A52EC41F5}" type="pres">
      <dgm:prSet presAssocID="{A6E27512-FC13-46B2-891D-DB59EA9203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D10A9-E302-42AF-801C-BCBB1CA71AEA}" type="pres">
      <dgm:prSet presAssocID="{A6E27512-FC13-46B2-891D-DB59EA920378}" presName="accent_3" presStyleCnt="0"/>
      <dgm:spPr/>
    </dgm:pt>
    <dgm:pt modelId="{270C01DA-549A-4B92-BD8A-B871E9502C63}" type="pres">
      <dgm:prSet presAssocID="{A6E27512-FC13-46B2-891D-DB59EA920378}" presName="accentRepeatNode" presStyleLbl="solidFgAcc1" presStyleIdx="2" presStyleCnt="4"/>
      <dgm:spPr/>
    </dgm:pt>
    <dgm:pt modelId="{2EC12128-3BF3-4931-BB6B-799EE37A51DE}" type="pres">
      <dgm:prSet presAssocID="{9AC4775B-6771-497B-BADF-AA578B76786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A9286-51B5-4200-84DC-DFC5C21FFBEF}" type="pres">
      <dgm:prSet presAssocID="{9AC4775B-6771-497B-BADF-AA578B76786E}" presName="accent_4" presStyleCnt="0"/>
      <dgm:spPr/>
    </dgm:pt>
    <dgm:pt modelId="{072FF360-58E9-411D-AEAB-D28BE4AB465F}" type="pres">
      <dgm:prSet presAssocID="{9AC4775B-6771-497B-BADF-AA578B76786E}" presName="accentRepeatNode" presStyleLbl="solidFgAcc1" presStyleIdx="3" presStyleCnt="4"/>
      <dgm:spPr/>
    </dgm:pt>
  </dgm:ptLst>
  <dgm:cxnLst>
    <dgm:cxn modelId="{C85E5E7A-F37F-4D66-BA58-EA42D8A926DF}" srcId="{DFCB6843-6E68-4936-8DAE-20655ACE0CF2}" destId="{B449A279-D389-41AC-86DE-7F870F0AC36D}" srcOrd="1" destOrd="0" parTransId="{C1EB8817-D4FE-45CD-81FB-20C9121ADF16}" sibTransId="{B7EA3F1E-7C6E-49E2-9560-5488559C823F}"/>
    <dgm:cxn modelId="{3DC4D9EC-F805-4CEA-ADC5-FF36C5B5E342}" srcId="{DFCB6843-6E68-4936-8DAE-20655ACE0CF2}" destId="{A6E27512-FC13-46B2-891D-DB59EA920378}" srcOrd="2" destOrd="0" parTransId="{51D15647-475F-449D-AF0C-635F0C2E8762}" sibTransId="{57F65AFA-D020-4704-AEAD-4C0542AFB5E7}"/>
    <dgm:cxn modelId="{9E5E01D7-8FF7-4C80-B5FE-94473273DA7B}" type="presOf" srcId="{A6E27512-FC13-46B2-891D-DB59EA920378}" destId="{4FB4913C-F87E-4F67-8FFF-A78A52EC41F5}" srcOrd="0" destOrd="0" presId="urn:microsoft.com/office/officeart/2008/layout/VerticalCurvedList"/>
    <dgm:cxn modelId="{DF30D1AF-6C74-4165-ACF9-932FFEB64D41}" type="presOf" srcId="{BAB4D20D-1650-46AB-B008-CC31838E4D19}" destId="{B36CD14B-A9C0-4BA4-A4E1-5CDBD561A7D7}" srcOrd="0" destOrd="0" presId="urn:microsoft.com/office/officeart/2008/layout/VerticalCurvedList"/>
    <dgm:cxn modelId="{A2B05763-8E25-480F-B74A-D731C75CDC2D}" type="presOf" srcId="{9AC4775B-6771-497B-BADF-AA578B76786E}" destId="{2EC12128-3BF3-4931-BB6B-799EE37A51DE}" srcOrd="0" destOrd="0" presId="urn:microsoft.com/office/officeart/2008/layout/VerticalCurvedList"/>
    <dgm:cxn modelId="{A9892FED-F8F8-46F7-B1C1-88EADE33A7DF}" type="presOf" srcId="{B449A279-D389-41AC-86DE-7F870F0AC36D}" destId="{D239E4A8-241D-46DD-B99C-2D6FB3FF4534}" srcOrd="0" destOrd="0" presId="urn:microsoft.com/office/officeart/2008/layout/VerticalCurvedList"/>
    <dgm:cxn modelId="{02922086-EB05-4558-88F0-2C50B9E36659}" srcId="{DFCB6843-6E68-4936-8DAE-20655ACE0CF2}" destId="{2FC4CC0D-8899-4FD1-8AD7-10905A1009A1}" srcOrd="0" destOrd="0" parTransId="{9D9CFDCA-048C-48ED-B13B-C77A5A105224}" sibTransId="{BAB4D20D-1650-46AB-B008-CC31838E4D19}"/>
    <dgm:cxn modelId="{BB02AA93-B2A1-4E6B-87BD-F4D0DB9B42EA}" type="presOf" srcId="{2FC4CC0D-8899-4FD1-8AD7-10905A1009A1}" destId="{0423C2AD-065A-4D28-81AF-8BA79CA4E044}" srcOrd="0" destOrd="0" presId="urn:microsoft.com/office/officeart/2008/layout/VerticalCurvedList"/>
    <dgm:cxn modelId="{9686A0A4-F1F6-4367-A4D3-E6DBC3FE2759}" type="presOf" srcId="{DFCB6843-6E68-4936-8DAE-20655ACE0CF2}" destId="{0B6E66CD-2382-4AA6-8472-132B797C2A90}" srcOrd="0" destOrd="0" presId="urn:microsoft.com/office/officeart/2008/layout/VerticalCurvedList"/>
    <dgm:cxn modelId="{A2748138-7A0B-497D-9DA2-E12E97B8CE70}" srcId="{DFCB6843-6E68-4936-8DAE-20655ACE0CF2}" destId="{9AC4775B-6771-497B-BADF-AA578B76786E}" srcOrd="3" destOrd="0" parTransId="{03E1C3C3-3BB4-45D0-BD69-1150FB285906}" sibTransId="{427C2B72-9077-4BEF-B1C2-45114B0DD5DA}"/>
    <dgm:cxn modelId="{8E96557B-0228-4C3F-93AC-B7AD4175D614}" type="presParOf" srcId="{0B6E66CD-2382-4AA6-8472-132B797C2A90}" destId="{C4C89F3C-5BE7-411A-A639-02BE6C4FDA4E}" srcOrd="0" destOrd="0" presId="urn:microsoft.com/office/officeart/2008/layout/VerticalCurvedList"/>
    <dgm:cxn modelId="{3C537FFC-70AD-4034-B938-B532FA3438BE}" type="presParOf" srcId="{C4C89F3C-5BE7-411A-A639-02BE6C4FDA4E}" destId="{AD3918B7-18D7-4CFA-B88D-D003DBBDBB3C}" srcOrd="0" destOrd="0" presId="urn:microsoft.com/office/officeart/2008/layout/VerticalCurvedList"/>
    <dgm:cxn modelId="{4EF6FEDA-7445-40E0-B335-8C7AE09F8D95}" type="presParOf" srcId="{AD3918B7-18D7-4CFA-B88D-D003DBBDBB3C}" destId="{59F52311-3B09-48CB-BC52-10BAB05513C1}" srcOrd="0" destOrd="0" presId="urn:microsoft.com/office/officeart/2008/layout/VerticalCurvedList"/>
    <dgm:cxn modelId="{B0EC1BE2-7621-4794-A1CF-F7294F4B9756}" type="presParOf" srcId="{AD3918B7-18D7-4CFA-B88D-D003DBBDBB3C}" destId="{B36CD14B-A9C0-4BA4-A4E1-5CDBD561A7D7}" srcOrd="1" destOrd="0" presId="urn:microsoft.com/office/officeart/2008/layout/VerticalCurvedList"/>
    <dgm:cxn modelId="{280E150E-E941-4D32-B3A3-2DC0AD3FB6E6}" type="presParOf" srcId="{AD3918B7-18D7-4CFA-B88D-D003DBBDBB3C}" destId="{194FDAC1-B1A8-48AE-A31D-4255B2A5131E}" srcOrd="2" destOrd="0" presId="urn:microsoft.com/office/officeart/2008/layout/VerticalCurvedList"/>
    <dgm:cxn modelId="{53F1BE9E-AB8C-4197-85F7-56C44899CEB7}" type="presParOf" srcId="{AD3918B7-18D7-4CFA-B88D-D003DBBDBB3C}" destId="{B8B8DCD8-7BCF-4B38-B852-4E1F789F271C}" srcOrd="3" destOrd="0" presId="urn:microsoft.com/office/officeart/2008/layout/VerticalCurvedList"/>
    <dgm:cxn modelId="{E478F0B2-7015-4957-94AE-E4756DAB45B7}" type="presParOf" srcId="{C4C89F3C-5BE7-411A-A639-02BE6C4FDA4E}" destId="{0423C2AD-065A-4D28-81AF-8BA79CA4E044}" srcOrd="1" destOrd="0" presId="urn:microsoft.com/office/officeart/2008/layout/VerticalCurvedList"/>
    <dgm:cxn modelId="{1FC05B46-55AD-40D6-955B-A94F63D7709F}" type="presParOf" srcId="{C4C89F3C-5BE7-411A-A639-02BE6C4FDA4E}" destId="{9A78366C-DC6A-4835-8509-F6CBA4F155A9}" srcOrd="2" destOrd="0" presId="urn:microsoft.com/office/officeart/2008/layout/VerticalCurvedList"/>
    <dgm:cxn modelId="{C4FF3214-B8CC-45CB-B96D-8CAF7E3B3C80}" type="presParOf" srcId="{9A78366C-DC6A-4835-8509-F6CBA4F155A9}" destId="{E328FCAE-AA92-43B1-839A-4706E6F9FD93}" srcOrd="0" destOrd="0" presId="urn:microsoft.com/office/officeart/2008/layout/VerticalCurvedList"/>
    <dgm:cxn modelId="{42EAEA95-6979-4CD7-9E4C-57E75687E8BA}" type="presParOf" srcId="{C4C89F3C-5BE7-411A-A639-02BE6C4FDA4E}" destId="{D239E4A8-241D-46DD-B99C-2D6FB3FF4534}" srcOrd="3" destOrd="0" presId="urn:microsoft.com/office/officeart/2008/layout/VerticalCurvedList"/>
    <dgm:cxn modelId="{80864763-C507-4A1E-80A8-12DE73D2267A}" type="presParOf" srcId="{C4C89F3C-5BE7-411A-A639-02BE6C4FDA4E}" destId="{77D8B7C2-3871-4D8B-9F7B-6810AB396C99}" srcOrd="4" destOrd="0" presId="urn:microsoft.com/office/officeart/2008/layout/VerticalCurvedList"/>
    <dgm:cxn modelId="{80400DB2-52E4-4F0F-AA31-A43EC62DC93F}" type="presParOf" srcId="{77D8B7C2-3871-4D8B-9F7B-6810AB396C99}" destId="{13E1B977-CC1E-4E1B-9658-400369D0825F}" srcOrd="0" destOrd="0" presId="urn:microsoft.com/office/officeart/2008/layout/VerticalCurvedList"/>
    <dgm:cxn modelId="{E2236B07-D88C-4C75-A4E3-49ADD060636A}" type="presParOf" srcId="{C4C89F3C-5BE7-411A-A639-02BE6C4FDA4E}" destId="{4FB4913C-F87E-4F67-8FFF-A78A52EC41F5}" srcOrd="5" destOrd="0" presId="urn:microsoft.com/office/officeart/2008/layout/VerticalCurvedList"/>
    <dgm:cxn modelId="{46929333-CE90-4B64-9B7F-DA407536E858}" type="presParOf" srcId="{C4C89F3C-5BE7-411A-A639-02BE6C4FDA4E}" destId="{6D9D10A9-E302-42AF-801C-BCBB1CA71AEA}" srcOrd="6" destOrd="0" presId="urn:microsoft.com/office/officeart/2008/layout/VerticalCurvedList"/>
    <dgm:cxn modelId="{8080CCEC-FAC6-4A77-9376-851EDCFA8903}" type="presParOf" srcId="{6D9D10A9-E302-42AF-801C-BCBB1CA71AEA}" destId="{270C01DA-549A-4B92-BD8A-B871E9502C63}" srcOrd="0" destOrd="0" presId="urn:microsoft.com/office/officeart/2008/layout/VerticalCurvedList"/>
    <dgm:cxn modelId="{16F1BDAB-B2EC-434F-8DF2-D1C10570FE1B}" type="presParOf" srcId="{C4C89F3C-5BE7-411A-A639-02BE6C4FDA4E}" destId="{2EC12128-3BF3-4931-BB6B-799EE37A51DE}" srcOrd="7" destOrd="0" presId="urn:microsoft.com/office/officeart/2008/layout/VerticalCurvedList"/>
    <dgm:cxn modelId="{CEB4BA87-A72A-4503-A318-B721134E8E6B}" type="presParOf" srcId="{C4C89F3C-5BE7-411A-A639-02BE6C4FDA4E}" destId="{0A5A9286-51B5-4200-84DC-DFC5C21FFBEF}" srcOrd="8" destOrd="0" presId="urn:microsoft.com/office/officeart/2008/layout/VerticalCurvedList"/>
    <dgm:cxn modelId="{776AF7F9-2BFF-4770-8355-B42033CCDB19}" type="presParOf" srcId="{0A5A9286-51B5-4200-84DC-DFC5C21FFBEF}" destId="{072FF360-58E9-411D-AEAB-D28BE4AB46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CB6843-6E68-4936-8DAE-20655ACE0CF2}" type="doc">
      <dgm:prSet loTypeId="urn:microsoft.com/office/officeart/2008/layout/VerticalCurv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C4CC0D-8899-4FD1-8AD7-10905A1009A1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D9CFDCA-048C-48ED-B13B-C77A5A105224}" type="parTrans" cxnId="{02922086-EB05-4558-88F0-2C50B9E36659}">
      <dgm:prSet/>
      <dgm:spPr/>
      <dgm:t>
        <a:bodyPr/>
        <a:lstStyle/>
        <a:p>
          <a:endParaRPr lang="ru-RU"/>
        </a:p>
      </dgm:t>
    </dgm:pt>
    <dgm:pt modelId="{BAB4D20D-1650-46AB-B008-CC31838E4D19}" type="sibTrans" cxnId="{02922086-EB05-4558-88F0-2C50B9E36659}">
      <dgm:prSet/>
      <dgm:spPr/>
      <dgm:t>
        <a:bodyPr/>
        <a:lstStyle/>
        <a:p>
          <a:endParaRPr lang="ru-RU"/>
        </a:p>
      </dgm:t>
    </dgm:pt>
    <dgm:pt modelId="{B449A279-D389-41AC-86DE-7F870F0AC36D}">
      <dgm:prSet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Көл, өзен, жерасты сулары, қар мен мұздықтардан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B8817-D4FE-45CD-81FB-20C9121ADF16}" type="parTrans" cxnId="{C85E5E7A-F37F-4D66-BA58-EA42D8A926DF}">
      <dgm:prSet/>
      <dgm:spPr/>
      <dgm:t>
        <a:bodyPr/>
        <a:lstStyle/>
        <a:p>
          <a:endParaRPr lang="ru-RU"/>
        </a:p>
      </dgm:t>
    </dgm:pt>
    <dgm:pt modelId="{B7EA3F1E-7C6E-49E2-9560-5488559C823F}" type="sibTrans" cxnId="{C85E5E7A-F37F-4D66-BA58-EA42D8A926DF}">
      <dgm:prSet/>
      <dgm:spPr/>
      <dgm:t>
        <a:bodyPr/>
        <a:lstStyle/>
        <a:p>
          <a:endParaRPr lang="ru-RU"/>
        </a:p>
      </dgm:t>
    </dgm:pt>
    <dgm:pt modelId="{A6E27512-FC13-46B2-891D-DB59EA920378}">
      <dgm:prSet/>
      <dgm:spPr/>
      <dgm:t>
        <a:bodyPr/>
        <a:lstStyle/>
        <a:p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Тектоникалық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қазаншұңқырлары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жанартаулық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карстық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мұздықкөл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сағалық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15647-475F-449D-AF0C-635F0C2E8762}" type="parTrans" cxnId="{3DC4D9EC-F805-4CEA-ADC5-FF36C5B5E342}">
      <dgm:prSet/>
      <dgm:spPr/>
      <dgm:t>
        <a:bodyPr/>
        <a:lstStyle/>
        <a:p>
          <a:endParaRPr lang="ru-RU"/>
        </a:p>
      </dgm:t>
    </dgm:pt>
    <dgm:pt modelId="{57F65AFA-D020-4704-AEAD-4C0542AFB5E7}" type="sibTrans" cxnId="{3DC4D9EC-F805-4CEA-ADC5-FF36C5B5E342}">
      <dgm:prSet/>
      <dgm:spPr/>
      <dgm:t>
        <a:bodyPr/>
        <a:lstStyle/>
        <a:p>
          <a:endParaRPr lang="ru-RU"/>
        </a:p>
      </dgm:t>
    </dgm:pt>
    <dgm:pt modelId="{9AC4775B-6771-497B-BADF-AA578B76786E}">
      <dgm:prSet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Қатқыл атмосфералық жауын-шашынның жинақталуы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1C3C3-3BB4-45D0-BD69-1150FB285906}" type="parTrans" cxnId="{A2748138-7A0B-497D-9DA2-E12E97B8CE70}">
      <dgm:prSet/>
      <dgm:spPr/>
      <dgm:t>
        <a:bodyPr/>
        <a:lstStyle/>
        <a:p>
          <a:endParaRPr lang="ru-RU"/>
        </a:p>
      </dgm:t>
    </dgm:pt>
    <dgm:pt modelId="{427C2B72-9077-4BEF-B1C2-45114B0DD5DA}" type="sibTrans" cxnId="{A2748138-7A0B-497D-9DA2-E12E97B8CE70}">
      <dgm:prSet/>
      <dgm:spPr/>
      <dgm:t>
        <a:bodyPr/>
        <a:lstStyle/>
        <a:p>
          <a:endParaRPr lang="ru-RU"/>
        </a:p>
      </dgm:t>
    </dgm:pt>
    <dgm:pt modelId="{0B6E66CD-2382-4AA6-8472-132B797C2A90}" type="pres">
      <dgm:prSet presAssocID="{DFCB6843-6E68-4936-8DAE-20655ACE0CF2}" presName="Name0" presStyleCnt="0">
        <dgm:presLayoutVars>
          <dgm:chMax val="7"/>
          <dgm:chPref val="7"/>
          <dgm:dir/>
        </dgm:presLayoutVars>
      </dgm:prSet>
      <dgm:spPr/>
    </dgm:pt>
    <dgm:pt modelId="{C4C89F3C-5BE7-411A-A639-02BE6C4FDA4E}" type="pres">
      <dgm:prSet presAssocID="{DFCB6843-6E68-4936-8DAE-20655ACE0CF2}" presName="Name1" presStyleCnt="0"/>
      <dgm:spPr/>
    </dgm:pt>
    <dgm:pt modelId="{AD3918B7-18D7-4CFA-B88D-D003DBBDBB3C}" type="pres">
      <dgm:prSet presAssocID="{DFCB6843-6E68-4936-8DAE-20655ACE0CF2}" presName="cycle" presStyleCnt="0"/>
      <dgm:spPr/>
    </dgm:pt>
    <dgm:pt modelId="{59F52311-3B09-48CB-BC52-10BAB05513C1}" type="pres">
      <dgm:prSet presAssocID="{DFCB6843-6E68-4936-8DAE-20655ACE0CF2}" presName="srcNode" presStyleLbl="node1" presStyleIdx="0" presStyleCnt="4"/>
      <dgm:spPr/>
    </dgm:pt>
    <dgm:pt modelId="{B36CD14B-A9C0-4BA4-A4E1-5CDBD561A7D7}" type="pres">
      <dgm:prSet presAssocID="{DFCB6843-6E68-4936-8DAE-20655ACE0CF2}" presName="conn" presStyleLbl="parChTrans1D2" presStyleIdx="0" presStyleCnt="1"/>
      <dgm:spPr/>
    </dgm:pt>
    <dgm:pt modelId="{194FDAC1-B1A8-48AE-A31D-4255B2A5131E}" type="pres">
      <dgm:prSet presAssocID="{DFCB6843-6E68-4936-8DAE-20655ACE0CF2}" presName="extraNode" presStyleLbl="node1" presStyleIdx="0" presStyleCnt="4"/>
      <dgm:spPr/>
    </dgm:pt>
    <dgm:pt modelId="{B8B8DCD8-7BCF-4B38-B852-4E1F789F271C}" type="pres">
      <dgm:prSet presAssocID="{DFCB6843-6E68-4936-8DAE-20655ACE0CF2}" presName="dstNode" presStyleLbl="node1" presStyleIdx="0" presStyleCnt="4"/>
      <dgm:spPr/>
    </dgm:pt>
    <dgm:pt modelId="{0423C2AD-065A-4D28-81AF-8BA79CA4E044}" type="pres">
      <dgm:prSet presAssocID="{2FC4CC0D-8899-4FD1-8AD7-10905A1009A1}" presName="text_1" presStyleLbl="node1" presStyleIdx="0" presStyleCnt="4" custLinFactNeighborX="-446" custLinFactNeighborY="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8366C-DC6A-4835-8509-F6CBA4F155A9}" type="pres">
      <dgm:prSet presAssocID="{2FC4CC0D-8899-4FD1-8AD7-10905A1009A1}" presName="accent_1" presStyleCnt="0"/>
      <dgm:spPr/>
    </dgm:pt>
    <dgm:pt modelId="{E328FCAE-AA92-43B1-839A-4706E6F9FD93}" type="pres">
      <dgm:prSet presAssocID="{2FC4CC0D-8899-4FD1-8AD7-10905A1009A1}" presName="accentRepeatNode" presStyleLbl="solidFgAcc1" presStyleIdx="0" presStyleCnt="4"/>
      <dgm:spPr/>
      <dgm:extLst>
        <a:ext uri="{E40237B7-FDA0-4F09-8148-C483321AD2D9}">
          <dgm14:cNvPr xmlns:dgm14="http://schemas.microsoft.com/office/drawing/2010/diagram" id="0" name="" descr="Атмосфералық&#10;" title="Жер асты суы"/>
        </a:ext>
      </dgm:extLst>
    </dgm:pt>
    <dgm:pt modelId="{D239E4A8-241D-46DD-B99C-2D6FB3FF4534}" type="pres">
      <dgm:prSet presAssocID="{B449A279-D389-41AC-86DE-7F870F0AC36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8B7C2-3871-4D8B-9F7B-6810AB396C99}" type="pres">
      <dgm:prSet presAssocID="{B449A279-D389-41AC-86DE-7F870F0AC36D}" presName="accent_2" presStyleCnt="0"/>
      <dgm:spPr/>
    </dgm:pt>
    <dgm:pt modelId="{13E1B977-CC1E-4E1B-9658-400369D0825F}" type="pres">
      <dgm:prSet presAssocID="{B449A279-D389-41AC-86DE-7F870F0AC36D}" presName="accentRepeatNode" presStyleLbl="solidFgAcc1" presStyleIdx="1" presStyleCnt="4"/>
      <dgm:spPr/>
    </dgm:pt>
    <dgm:pt modelId="{4FB4913C-F87E-4F67-8FFF-A78A52EC41F5}" type="pres">
      <dgm:prSet presAssocID="{A6E27512-FC13-46B2-891D-DB59EA9203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D10A9-E302-42AF-801C-BCBB1CA71AEA}" type="pres">
      <dgm:prSet presAssocID="{A6E27512-FC13-46B2-891D-DB59EA920378}" presName="accent_3" presStyleCnt="0"/>
      <dgm:spPr/>
    </dgm:pt>
    <dgm:pt modelId="{270C01DA-549A-4B92-BD8A-B871E9502C63}" type="pres">
      <dgm:prSet presAssocID="{A6E27512-FC13-46B2-891D-DB59EA920378}" presName="accentRepeatNode" presStyleLbl="solidFgAcc1" presStyleIdx="2" presStyleCnt="4"/>
      <dgm:spPr/>
    </dgm:pt>
    <dgm:pt modelId="{2EC12128-3BF3-4931-BB6B-799EE37A51DE}" type="pres">
      <dgm:prSet presAssocID="{9AC4775B-6771-497B-BADF-AA578B76786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A9286-51B5-4200-84DC-DFC5C21FFBEF}" type="pres">
      <dgm:prSet presAssocID="{9AC4775B-6771-497B-BADF-AA578B76786E}" presName="accent_4" presStyleCnt="0"/>
      <dgm:spPr/>
    </dgm:pt>
    <dgm:pt modelId="{072FF360-58E9-411D-AEAB-D28BE4AB465F}" type="pres">
      <dgm:prSet presAssocID="{9AC4775B-6771-497B-BADF-AA578B76786E}" presName="accentRepeatNode" presStyleLbl="solidFgAcc1" presStyleIdx="3" presStyleCnt="4"/>
      <dgm:spPr/>
    </dgm:pt>
  </dgm:ptLst>
  <dgm:cxnLst>
    <dgm:cxn modelId="{C85E5E7A-F37F-4D66-BA58-EA42D8A926DF}" srcId="{DFCB6843-6E68-4936-8DAE-20655ACE0CF2}" destId="{B449A279-D389-41AC-86DE-7F870F0AC36D}" srcOrd="1" destOrd="0" parTransId="{C1EB8817-D4FE-45CD-81FB-20C9121ADF16}" sibTransId="{B7EA3F1E-7C6E-49E2-9560-5488559C823F}"/>
    <dgm:cxn modelId="{3DC4D9EC-F805-4CEA-ADC5-FF36C5B5E342}" srcId="{DFCB6843-6E68-4936-8DAE-20655ACE0CF2}" destId="{A6E27512-FC13-46B2-891D-DB59EA920378}" srcOrd="2" destOrd="0" parTransId="{51D15647-475F-449D-AF0C-635F0C2E8762}" sibTransId="{57F65AFA-D020-4704-AEAD-4C0542AFB5E7}"/>
    <dgm:cxn modelId="{9E5E01D7-8FF7-4C80-B5FE-94473273DA7B}" type="presOf" srcId="{A6E27512-FC13-46B2-891D-DB59EA920378}" destId="{4FB4913C-F87E-4F67-8FFF-A78A52EC41F5}" srcOrd="0" destOrd="0" presId="urn:microsoft.com/office/officeart/2008/layout/VerticalCurvedList"/>
    <dgm:cxn modelId="{DF30D1AF-6C74-4165-ACF9-932FFEB64D41}" type="presOf" srcId="{BAB4D20D-1650-46AB-B008-CC31838E4D19}" destId="{B36CD14B-A9C0-4BA4-A4E1-5CDBD561A7D7}" srcOrd="0" destOrd="0" presId="urn:microsoft.com/office/officeart/2008/layout/VerticalCurvedList"/>
    <dgm:cxn modelId="{A2B05763-8E25-480F-B74A-D731C75CDC2D}" type="presOf" srcId="{9AC4775B-6771-497B-BADF-AA578B76786E}" destId="{2EC12128-3BF3-4931-BB6B-799EE37A51DE}" srcOrd="0" destOrd="0" presId="urn:microsoft.com/office/officeart/2008/layout/VerticalCurvedList"/>
    <dgm:cxn modelId="{A9892FED-F8F8-46F7-B1C1-88EADE33A7DF}" type="presOf" srcId="{B449A279-D389-41AC-86DE-7F870F0AC36D}" destId="{D239E4A8-241D-46DD-B99C-2D6FB3FF4534}" srcOrd="0" destOrd="0" presId="urn:microsoft.com/office/officeart/2008/layout/VerticalCurvedList"/>
    <dgm:cxn modelId="{02922086-EB05-4558-88F0-2C50B9E36659}" srcId="{DFCB6843-6E68-4936-8DAE-20655ACE0CF2}" destId="{2FC4CC0D-8899-4FD1-8AD7-10905A1009A1}" srcOrd="0" destOrd="0" parTransId="{9D9CFDCA-048C-48ED-B13B-C77A5A105224}" sibTransId="{BAB4D20D-1650-46AB-B008-CC31838E4D19}"/>
    <dgm:cxn modelId="{BB02AA93-B2A1-4E6B-87BD-F4D0DB9B42EA}" type="presOf" srcId="{2FC4CC0D-8899-4FD1-8AD7-10905A1009A1}" destId="{0423C2AD-065A-4D28-81AF-8BA79CA4E044}" srcOrd="0" destOrd="0" presId="urn:microsoft.com/office/officeart/2008/layout/VerticalCurvedList"/>
    <dgm:cxn modelId="{9686A0A4-F1F6-4367-A4D3-E6DBC3FE2759}" type="presOf" srcId="{DFCB6843-6E68-4936-8DAE-20655ACE0CF2}" destId="{0B6E66CD-2382-4AA6-8472-132B797C2A90}" srcOrd="0" destOrd="0" presId="urn:microsoft.com/office/officeart/2008/layout/VerticalCurvedList"/>
    <dgm:cxn modelId="{A2748138-7A0B-497D-9DA2-E12E97B8CE70}" srcId="{DFCB6843-6E68-4936-8DAE-20655ACE0CF2}" destId="{9AC4775B-6771-497B-BADF-AA578B76786E}" srcOrd="3" destOrd="0" parTransId="{03E1C3C3-3BB4-45D0-BD69-1150FB285906}" sibTransId="{427C2B72-9077-4BEF-B1C2-45114B0DD5DA}"/>
    <dgm:cxn modelId="{8E96557B-0228-4C3F-93AC-B7AD4175D614}" type="presParOf" srcId="{0B6E66CD-2382-4AA6-8472-132B797C2A90}" destId="{C4C89F3C-5BE7-411A-A639-02BE6C4FDA4E}" srcOrd="0" destOrd="0" presId="urn:microsoft.com/office/officeart/2008/layout/VerticalCurvedList"/>
    <dgm:cxn modelId="{3C537FFC-70AD-4034-B938-B532FA3438BE}" type="presParOf" srcId="{C4C89F3C-5BE7-411A-A639-02BE6C4FDA4E}" destId="{AD3918B7-18D7-4CFA-B88D-D003DBBDBB3C}" srcOrd="0" destOrd="0" presId="urn:microsoft.com/office/officeart/2008/layout/VerticalCurvedList"/>
    <dgm:cxn modelId="{4EF6FEDA-7445-40E0-B335-8C7AE09F8D95}" type="presParOf" srcId="{AD3918B7-18D7-4CFA-B88D-D003DBBDBB3C}" destId="{59F52311-3B09-48CB-BC52-10BAB05513C1}" srcOrd="0" destOrd="0" presId="urn:microsoft.com/office/officeart/2008/layout/VerticalCurvedList"/>
    <dgm:cxn modelId="{B0EC1BE2-7621-4794-A1CF-F7294F4B9756}" type="presParOf" srcId="{AD3918B7-18D7-4CFA-B88D-D003DBBDBB3C}" destId="{B36CD14B-A9C0-4BA4-A4E1-5CDBD561A7D7}" srcOrd="1" destOrd="0" presId="urn:microsoft.com/office/officeart/2008/layout/VerticalCurvedList"/>
    <dgm:cxn modelId="{280E150E-E941-4D32-B3A3-2DC0AD3FB6E6}" type="presParOf" srcId="{AD3918B7-18D7-4CFA-B88D-D003DBBDBB3C}" destId="{194FDAC1-B1A8-48AE-A31D-4255B2A5131E}" srcOrd="2" destOrd="0" presId="urn:microsoft.com/office/officeart/2008/layout/VerticalCurvedList"/>
    <dgm:cxn modelId="{53F1BE9E-AB8C-4197-85F7-56C44899CEB7}" type="presParOf" srcId="{AD3918B7-18D7-4CFA-B88D-D003DBBDBB3C}" destId="{B8B8DCD8-7BCF-4B38-B852-4E1F789F271C}" srcOrd="3" destOrd="0" presId="urn:microsoft.com/office/officeart/2008/layout/VerticalCurvedList"/>
    <dgm:cxn modelId="{E478F0B2-7015-4957-94AE-E4756DAB45B7}" type="presParOf" srcId="{C4C89F3C-5BE7-411A-A639-02BE6C4FDA4E}" destId="{0423C2AD-065A-4D28-81AF-8BA79CA4E044}" srcOrd="1" destOrd="0" presId="urn:microsoft.com/office/officeart/2008/layout/VerticalCurvedList"/>
    <dgm:cxn modelId="{1FC05B46-55AD-40D6-955B-A94F63D7709F}" type="presParOf" srcId="{C4C89F3C-5BE7-411A-A639-02BE6C4FDA4E}" destId="{9A78366C-DC6A-4835-8509-F6CBA4F155A9}" srcOrd="2" destOrd="0" presId="urn:microsoft.com/office/officeart/2008/layout/VerticalCurvedList"/>
    <dgm:cxn modelId="{C4FF3214-B8CC-45CB-B96D-8CAF7E3B3C80}" type="presParOf" srcId="{9A78366C-DC6A-4835-8509-F6CBA4F155A9}" destId="{E328FCAE-AA92-43B1-839A-4706E6F9FD93}" srcOrd="0" destOrd="0" presId="urn:microsoft.com/office/officeart/2008/layout/VerticalCurvedList"/>
    <dgm:cxn modelId="{42EAEA95-6979-4CD7-9E4C-57E75687E8BA}" type="presParOf" srcId="{C4C89F3C-5BE7-411A-A639-02BE6C4FDA4E}" destId="{D239E4A8-241D-46DD-B99C-2D6FB3FF4534}" srcOrd="3" destOrd="0" presId="urn:microsoft.com/office/officeart/2008/layout/VerticalCurvedList"/>
    <dgm:cxn modelId="{80864763-C507-4A1E-80A8-12DE73D2267A}" type="presParOf" srcId="{C4C89F3C-5BE7-411A-A639-02BE6C4FDA4E}" destId="{77D8B7C2-3871-4D8B-9F7B-6810AB396C99}" srcOrd="4" destOrd="0" presId="urn:microsoft.com/office/officeart/2008/layout/VerticalCurvedList"/>
    <dgm:cxn modelId="{80400DB2-52E4-4F0F-AA31-A43EC62DC93F}" type="presParOf" srcId="{77D8B7C2-3871-4D8B-9F7B-6810AB396C99}" destId="{13E1B977-CC1E-4E1B-9658-400369D0825F}" srcOrd="0" destOrd="0" presId="urn:microsoft.com/office/officeart/2008/layout/VerticalCurvedList"/>
    <dgm:cxn modelId="{E2236B07-D88C-4C75-A4E3-49ADD060636A}" type="presParOf" srcId="{C4C89F3C-5BE7-411A-A639-02BE6C4FDA4E}" destId="{4FB4913C-F87E-4F67-8FFF-A78A52EC41F5}" srcOrd="5" destOrd="0" presId="urn:microsoft.com/office/officeart/2008/layout/VerticalCurvedList"/>
    <dgm:cxn modelId="{46929333-CE90-4B64-9B7F-DA407536E858}" type="presParOf" srcId="{C4C89F3C-5BE7-411A-A639-02BE6C4FDA4E}" destId="{6D9D10A9-E302-42AF-801C-BCBB1CA71AEA}" srcOrd="6" destOrd="0" presId="urn:microsoft.com/office/officeart/2008/layout/VerticalCurvedList"/>
    <dgm:cxn modelId="{8080CCEC-FAC6-4A77-9376-851EDCFA8903}" type="presParOf" srcId="{6D9D10A9-E302-42AF-801C-BCBB1CA71AEA}" destId="{270C01DA-549A-4B92-BD8A-B871E9502C63}" srcOrd="0" destOrd="0" presId="urn:microsoft.com/office/officeart/2008/layout/VerticalCurvedList"/>
    <dgm:cxn modelId="{16F1BDAB-B2EC-434F-8DF2-D1C10570FE1B}" type="presParOf" srcId="{C4C89F3C-5BE7-411A-A639-02BE6C4FDA4E}" destId="{2EC12128-3BF3-4931-BB6B-799EE37A51DE}" srcOrd="7" destOrd="0" presId="urn:microsoft.com/office/officeart/2008/layout/VerticalCurvedList"/>
    <dgm:cxn modelId="{CEB4BA87-A72A-4503-A318-B721134E8E6B}" type="presParOf" srcId="{C4C89F3C-5BE7-411A-A639-02BE6C4FDA4E}" destId="{0A5A9286-51B5-4200-84DC-DFC5C21FFBEF}" srcOrd="8" destOrd="0" presId="urn:microsoft.com/office/officeart/2008/layout/VerticalCurvedList"/>
    <dgm:cxn modelId="{776AF7F9-2BFF-4770-8355-B42033CCDB19}" type="presParOf" srcId="{0A5A9286-51B5-4200-84DC-DFC5C21FFBEF}" destId="{072FF360-58E9-411D-AEAB-D28BE4AB46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0B09-F956-4597-9936-78887263A1E2}">
      <dsp:nvSpPr>
        <dsp:cNvPr id="0" name=""/>
        <dsp:cNvSpPr/>
      </dsp:nvSpPr>
      <dsp:spPr>
        <a:xfrm rot="3787384">
          <a:off x="2543179" y="3875613"/>
          <a:ext cx="959847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959847" y="224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59677-39E2-459E-A1D2-5A164B9694CB}">
      <dsp:nvSpPr>
        <dsp:cNvPr id="0" name=""/>
        <dsp:cNvSpPr/>
      </dsp:nvSpPr>
      <dsp:spPr>
        <a:xfrm rot="997536">
          <a:off x="3129839" y="3134162"/>
          <a:ext cx="1297068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297068" y="224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4D520-EB06-4608-BAAA-07944886B0CD}">
      <dsp:nvSpPr>
        <dsp:cNvPr id="0" name=""/>
        <dsp:cNvSpPr/>
      </dsp:nvSpPr>
      <dsp:spPr>
        <a:xfrm rot="20412794">
          <a:off x="3116639" y="2249162"/>
          <a:ext cx="1365551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365551" y="224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6B8B3-7CEB-4327-9EF2-334904515B67}">
      <dsp:nvSpPr>
        <dsp:cNvPr id="0" name=""/>
        <dsp:cNvSpPr/>
      </dsp:nvSpPr>
      <dsp:spPr>
        <a:xfrm rot="17840145">
          <a:off x="2550274" y="1592773"/>
          <a:ext cx="972843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972843" y="224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FD35C-5A14-427E-9D9F-4368DF4BD513}">
      <dsp:nvSpPr>
        <dsp:cNvPr id="0" name=""/>
        <dsp:cNvSpPr/>
      </dsp:nvSpPr>
      <dsp:spPr>
        <a:xfrm>
          <a:off x="888212" y="1742433"/>
          <a:ext cx="3114821" cy="2032364"/>
        </a:xfrm>
        <a:prstGeom prst="ellipse">
          <a:avLst/>
        </a:prstGeom>
        <a:gradFill rotWithShape="1">
          <a:gsLst>
            <a:gs pos="0">
              <a:schemeClr val="accent1">
                <a:tint val="60000"/>
                <a:lumMod val="104000"/>
              </a:schemeClr>
            </a:gs>
            <a:gs pos="100000">
              <a:schemeClr val="accent1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9A47D05-4568-48D6-8AD4-E00E009C0352}">
      <dsp:nvSpPr>
        <dsp:cNvPr id="0" name=""/>
        <dsp:cNvSpPr/>
      </dsp:nvSpPr>
      <dsp:spPr>
        <a:xfrm>
          <a:off x="2688565" y="294"/>
          <a:ext cx="1735476" cy="1219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Жер асты сулары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2720" y="178874"/>
        <a:ext cx="1227166" cy="862258"/>
      </dsp:txXfrm>
    </dsp:sp>
    <dsp:sp modelId="{7A73BCBC-0E44-4EF9-9E0A-D2477AA6BD6A}">
      <dsp:nvSpPr>
        <dsp:cNvPr id="0" name=""/>
        <dsp:cNvSpPr/>
      </dsp:nvSpPr>
      <dsp:spPr>
        <a:xfrm>
          <a:off x="4366849" y="1172027"/>
          <a:ext cx="1588256" cy="1219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Өзендер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9444" y="1350607"/>
        <a:ext cx="1123066" cy="862258"/>
      </dsp:txXfrm>
    </dsp:sp>
    <dsp:sp modelId="{1AF0CD8A-9458-45F1-A11D-19D0088F863A}">
      <dsp:nvSpPr>
        <dsp:cNvPr id="0" name=""/>
        <dsp:cNvSpPr/>
      </dsp:nvSpPr>
      <dsp:spPr>
        <a:xfrm>
          <a:off x="4332935" y="2968468"/>
          <a:ext cx="1714746" cy="1219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Көлдер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4054" y="3147048"/>
        <a:ext cx="1212508" cy="862258"/>
      </dsp:txXfrm>
    </dsp:sp>
    <dsp:sp modelId="{28286D74-1FE5-4018-AD2B-43ABA5E96BFD}">
      <dsp:nvSpPr>
        <dsp:cNvPr id="0" name=""/>
        <dsp:cNvSpPr/>
      </dsp:nvSpPr>
      <dsp:spPr>
        <a:xfrm>
          <a:off x="2590991" y="4295775"/>
          <a:ext cx="1885428" cy="1219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Мұздықтар мен батпақтар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7106" y="4474355"/>
        <a:ext cx="1333198" cy="862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239A1-05F5-4C45-9812-0D6F8E8EE662}">
      <dsp:nvSpPr>
        <dsp:cNvPr id="0" name=""/>
        <dsp:cNvSpPr/>
      </dsp:nvSpPr>
      <dsp:spPr>
        <a:xfrm>
          <a:off x="1427680" y="0"/>
          <a:ext cx="7427394" cy="1203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Өзен - өзі салған арнамен ағатын су ағыны</a:t>
          </a:r>
          <a:endParaRPr lang="ru-RU" sz="39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2923" y="35243"/>
        <a:ext cx="7356908" cy="1132799"/>
      </dsp:txXfrm>
    </dsp:sp>
    <dsp:sp modelId="{5284F4F5-A433-4626-A187-2C5BB34F557E}">
      <dsp:nvSpPr>
        <dsp:cNvPr id="0" name=""/>
        <dsp:cNvSpPr/>
      </dsp:nvSpPr>
      <dsp:spPr>
        <a:xfrm>
          <a:off x="1432210" y="1421456"/>
          <a:ext cx="1203285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D7540-9821-46A1-99DC-B40F8C2D4322}">
      <dsp:nvSpPr>
        <dsp:cNvPr id="0" name=""/>
        <dsp:cNvSpPr/>
      </dsp:nvSpPr>
      <dsp:spPr>
        <a:xfrm>
          <a:off x="2707693" y="1421456"/>
          <a:ext cx="6151912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Өзен басталатын орын. Өзен еңіске қарай ағады.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443" y="1480206"/>
        <a:ext cx="6034412" cy="1085785"/>
      </dsp:txXfrm>
    </dsp:sp>
    <dsp:sp modelId="{4C9F5B5C-D068-4C97-8C69-AA544BE049C4}">
      <dsp:nvSpPr>
        <dsp:cNvPr id="0" name=""/>
        <dsp:cNvSpPr/>
      </dsp:nvSpPr>
      <dsp:spPr>
        <a:xfrm>
          <a:off x="1432210" y="2769135"/>
          <a:ext cx="1203285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909D-8FE9-4E03-8D19-DEA644BD50F4}">
      <dsp:nvSpPr>
        <dsp:cNvPr id="0" name=""/>
        <dsp:cNvSpPr/>
      </dsp:nvSpPr>
      <dsp:spPr>
        <a:xfrm>
          <a:off x="2707693" y="2769135"/>
          <a:ext cx="6151912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Уақытша пайда болатын ағыстардан ерекшелігі жер бетіндегі  белгілі бір ойысты бойлап ағады.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443" y="2827885"/>
        <a:ext cx="6034412" cy="1085785"/>
      </dsp:txXfrm>
    </dsp:sp>
    <dsp:sp modelId="{29AE0C2D-BC02-4F1A-A83E-2E90FB84EDCB}">
      <dsp:nvSpPr>
        <dsp:cNvPr id="0" name=""/>
        <dsp:cNvSpPr/>
      </dsp:nvSpPr>
      <dsp:spPr>
        <a:xfrm>
          <a:off x="1432210" y="4116815"/>
          <a:ext cx="1203285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1C510-5ECF-4974-90F2-3FBED442A43E}">
      <dsp:nvSpPr>
        <dsp:cNvPr id="0" name=""/>
        <dsp:cNvSpPr/>
      </dsp:nvSpPr>
      <dsp:spPr>
        <a:xfrm>
          <a:off x="2707693" y="4116815"/>
          <a:ext cx="6151912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Өзен көлге немесе теңізге барып құяды. Көлге, өзенге барып қосылатын жері.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443" y="4175565"/>
        <a:ext cx="6034412" cy="1085785"/>
      </dsp:txXfrm>
    </dsp:sp>
    <dsp:sp modelId="{573A8623-9B95-4DF6-8BA1-7CC2B1C9DD8C}">
      <dsp:nvSpPr>
        <dsp:cNvPr id="0" name=""/>
        <dsp:cNvSpPr/>
      </dsp:nvSpPr>
      <dsp:spPr>
        <a:xfrm>
          <a:off x="1432210" y="5464495"/>
          <a:ext cx="1203285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775FE-AB7A-49B1-B465-5E9AB95A574D}">
      <dsp:nvSpPr>
        <dsp:cNvPr id="0" name=""/>
        <dsp:cNvSpPr/>
      </dsp:nvSpPr>
      <dsp:spPr>
        <a:xfrm>
          <a:off x="2707693" y="5464495"/>
          <a:ext cx="6151912" cy="12032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Жолда негізгі өзенге бүйірден басқа ұсағырақ  өзендер келіп қосылады. Мұндай жолдан қосылатын өзендер негізгі, өзеннің саласы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443" y="5523245"/>
        <a:ext cx="6034412" cy="1085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CD14B-A9C0-4BA4-A4E1-5CDBD561A7D7}">
      <dsp:nvSpPr>
        <dsp:cNvPr id="0" name=""/>
        <dsp:cNvSpPr/>
      </dsp:nvSpPr>
      <dsp:spPr>
        <a:xfrm>
          <a:off x="-6106539" y="-934303"/>
          <a:ext cx="7269205" cy="7269205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3C2AD-065A-4D28-81AF-8BA79CA4E044}">
      <dsp:nvSpPr>
        <dsp:cNvPr id="0" name=""/>
        <dsp:cNvSpPr/>
      </dsp:nvSpPr>
      <dsp:spPr>
        <a:xfrm>
          <a:off x="576067" y="448680"/>
          <a:ext cx="7271580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lang="ru-RU" sz="2000" b="1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m:t>атмосфералық жауын-шашынның және жерүсті суларының іркілуі немесе шоғырлануы.</m:t>
                </m:r>
              </m:oMath>
            </m:oMathPara>
          </a14:m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b="1" kern="1200" dirty="0"/>
        </a:p>
      </dsp:txBody>
      <dsp:txXfrm>
        <a:off x="576067" y="448680"/>
        <a:ext cx="7271580" cy="830828"/>
      </dsp:txXfrm>
    </dsp:sp>
    <dsp:sp modelId="{E328FCAE-AA92-43B1-839A-4706E6F9FD93}">
      <dsp:nvSpPr>
        <dsp:cNvPr id="0" name=""/>
        <dsp:cNvSpPr/>
      </dsp:nvSpPr>
      <dsp:spPr>
        <a:xfrm>
          <a:off x="89231" y="311344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9E4A8-241D-46DD-B99C-2D6FB3FF4534}">
      <dsp:nvSpPr>
        <dsp:cNvPr id="0" name=""/>
        <dsp:cNvSpPr/>
      </dsp:nvSpPr>
      <dsp:spPr>
        <a:xfrm>
          <a:off x="1084832" y="1661656"/>
          <a:ext cx="6795247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94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Көл, өзен, жерасты сулары, қар мен мұздықтардан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4832" y="1661656"/>
        <a:ext cx="6795247" cy="830828"/>
      </dsp:txXfrm>
    </dsp:sp>
    <dsp:sp modelId="{13E1B977-CC1E-4E1B-9658-400369D0825F}">
      <dsp:nvSpPr>
        <dsp:cNvPr id="0" name=""/>
        <dsp:cNvSpPr/>
      </dsp:nvSpPr>
      <dsp:spPr>
        <a:xfrm>
          <a:off x="565564" y="1557802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4913C-F87E-4F67-8FFF-A78A52EC41F5}">
      <dsp:nvSpPr>
        <dsp:cNvPr id="0" name=""/>
        <dsp:cNvSpPr/>
      </dsp:nvSpPr>
      <dsp:spPr>
        <a:xfrm>
          <a:off x="1084832" y="2908114"/>
          <a:ext cx="6795247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Тектоникалық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қазаншұңқырлары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жанартаулық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карстық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мұздықкөл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сағалық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4832" y="2908114"/>
        <a:ext cx="6795247" cy="830828"/>
      </dsp:txXfrm>
    </dsp:sp>
    <dsp:sp modelId="{270C01DA-549A-4B92-BD8A-B871E9502C63}">
      <dsp:nvSpPr>
        <dsp:cNvPr id="0" name=""/>
        <dsp:cNvSpPr/>
      </dsp:nvSpPr>
      <dsp:spPr>
        <a:xfrm>
          <a:off x="565564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12128-3BF3-4931-BB6B-799EE37A51DE}">
      <dsp:nvSpPr>
        <dsp:cNvPr id="0" name=""/>
        <dsp:cNvSpPr/>
      </dsp:nvSpPr>
      <dsp:spPr>
        <a:xfrm>
          <a:off x="608499" y="4154572"/>
          <a:ext cx="7271580" cy="830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947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Қатқыл атмосфералық жауын-шашынның жинақталуы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99" y="4154572"/>
        <a:ext cx="7271580" cy="830828"/>
      </dsp:txXfrm>
    </dsp:sp>
    <dsp:sp modelId="{072FF360-58E9-411D-AEAB-D28BE4AB465F}">
      <dsp:nvSpPr>
        <dsp:cNvPr id="0" name=""/>
        <dsp:cNvSpPr/>
      </dsp:nvSpPr>
      <dsp:spPr>
        <a:xfrm>
          <a:off x="89231" y="4050719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862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2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1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1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6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3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0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0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1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5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6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8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1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2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6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023B4F-E14F-42D5-9A9A-6A60D52F3FB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F84B2-54DC-4193-A61B-700606F1C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" y="-14250"/>
            <a:ext cx="9138630" cy="68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08720"/>
            <a:ext cx="7308304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kk-KZ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Құрлықтағы сулардың түрлері</a:t>
            </a:r>
          </a:p>
          <a:p>
            <a:pPr marL="457200" lvl="1" indent="0" algn="ctr">
              <a:buNone/>
            </a:pPr>
            <a:r>
              <a:rPr lang="kk-KZ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мен қалыптасуы</a:t>
            </a:r>
          </a:p>
          <a:p>
            <a:pPr marL="0" indent="0" algn="ctr">
              <a:buNone/>
            </a:pPr>
            <a:endParaRPr lang="kk-KZ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География </a:t>
            </a:r>
          </a:p>
          <a:p>
            <a:pPr marL="0" indent="0" algn="ctr">
              <a:buNone/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8-сынып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​</a:t>
            </a:r>
            <a:br>
              <a:rPr lang="ru-RU" dirty="0" smtClean="0"/>
            </a:b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</a:t>
            </a:r>
            <a:r>
              <a:rPr lang="ru-RU" b="1" dirty="0" smtClean="0"/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болуының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белгілерінің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348926"/>
              </p:ext>
            </p:extLst>
          </p:nvPr>
        </p:nvGraphicFramePr>
        <p:xfrm>
          <a:off x="983799" y="2132856"/>
          <a:ext cx="7704137" cy="383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Схема 9"/>
              <p:cNvGraphicFramePr/>
              <p:nvPr>
                <p:extLst>
                  <p:ext uri="{D42A27DB-BD31-4B8C-83A1-F6EECF244321}">
                    <p14:modId xmlns:p14="http://schemas.microsoft.com/office/powerpoint/2010/main" val="3194483594"/>
                  </p:ext>
                </p:extLst>
              </p:nvPr>
            </p:nvGraphicFramePr>
            <p:xfrm>
              <a:off x="1187624" y="1268761"/>
              <a:ext cx="7956376" cy="54005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>
          <p:graphicFrame>
            <p:nvGraphicFramePr>
              <p:cNvPr id="10" name="Схема 9"/>
              <p:cNvGraphicFramePr/>
              <p:nvPr>
                <p:extLst>
                  <p:ext uri="{D42A27DB-BD31-4B8C-83A1-F6EECF244321}">
                    <p14:modId xmlns:p14="http://schemas.microsoft.com/office/powerpoint/2010/main" val="3194483594"/>
                  </p:ext>
                </p:extLst>
              </p:nvPr>
            </p:nvGraphicFramePr>
            <p:xfrm>
              <a:off x="1187624" y="1268761"/>
              <a:ext cx="7956376" cy="54005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8" r:qs="rId9" r:cs="rId10"/>
              </a:graphicData>
            </a:graphic>
          </p:graphicFrame>
        </mc:Fallback>
      </mc:AlternateContent>
      <p:sp>
        <p:nvSpPr>
          <p:cNvPr id="11" name="Овал 10"/>
          <p:cNvSpPr/>
          <p:nvPr/>
        </p:nvSpPr>
        <p:spPr>
          <a:xfrm>
            <a:off x="1475656" y="1812464"/>
            <a:ext cx="14401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 суы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71720" y="2904487"/>
            <a:ext cx="1440160" cy="1028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71720" y="3945252"/>
            <a:ext cx="1440160" cy="11062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69624" y="4974113"/>
            <a:ext cx="1440160" cy="1114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Мұздық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332657"/>
            <a:ext cx="8161867" cy="8640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Берілген кесте бойынша құрлық суларын сәйкесендіріңіз.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460026"/>
              </p:ext>
            </p:extLst>
          </p:nvPr>
        </p:nvGraphicFramePr>
        <p:xfrm>
          <a:off x="982133" y="1340769"/>
          <a:ext cx="7982355" cy="4193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3923">
                  <a:extLst>
                    <a:ext uri="{9D8B030D-6E8A-4147-A177-3AD203B41FA5}">
                      <a16:colId xmlns:a16="http://schemas.microsoft.com/office/drawing/2014/main" val="26285686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496611623"/>
                    </a:ext>
                  </a:extLst>
                </a:gridCol>
              </a:tblGrid>
              <a:tr h="3006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Құрлық суларына нелер жатады?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kern="1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А/ Ертіс</a:t>
                      </a:r>
                      <a:endParaRPr lang="ru-RU" sz="16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7354"/>
                  </a:ext>
                </a:extLst>
              </a:tr>
              <a:tr h="6274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kk-KZ" sz="18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Жер 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қыртысының жоғарғы бөлігіндегі сулар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 Жер асты сулары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02781"/>
                  </a:ext>
                </a:extLst>
              </a:tr>
              <a:tr h="70398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kk-KZ" sz="18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Ойыста 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орналасқан су айдыны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 Өзен, көл, мұздық, батпақ, мұздық, жер асты суы, жасанды су көздері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36894"/>
                  </a:ext>
                </a:extLst>
              </a:tr>
              <a:tr h="12811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kk-KZ" sz="18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Қатты 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күйде түсетін жауын-шашынның жинақталып, біртіндеп өзгеруінен құрлықта түзілетін көп жылдық мұз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 Өзен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05223"/>
                  </a:ext>
                </a:extLst>
              </a:tr>
              <a:tr h="6274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kk-KZ" sz="18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Табиғи 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жолмен жасалған арна арқылы ағатын су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Е/ Көл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1052"/>
                  </a:ext>
                </a:extLst>
              </a:tr>
              <a:tr h="3006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kk-KZ" sz="18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Жер 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шарындағы ең терең көл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Мұздық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00980"/>
                  </a:ext>
                </a:extLst>
              </a:tr>
              <a:tr h="3006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kk-KZ" sz="1800" kern="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Қазақстанның 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ірі өзені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kk-KZ" sz="180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Байкал</a:t>
                      </a:r>
                      <a:endParaRPr lang="ru-RU" sz="16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90" marR="620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156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5517232"/>
            <a:ext cx="3301835" cy="1265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дескрипторы: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суларын анықтайды;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суларының сәйкестігін сақтайды</a:t>
            </a:r>
            <a:r>
              <a:rPr lang="kk-KZ" dirty="0" smtClean="0"/>
              <a:t>;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1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Кескін картаға берілген географиялық нысандарды шартты белгілермен белгілеңіз: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Флай гейзері, Амазонка, Ніл, Хуанхэ өзендері, Виктория, Анхель, Ниагара сарқырамалары, Каспий, Байкал, Танганьика, Титикака көлдері, Васюган батпағы, Корженевский мұздығы</a:t>
            </a:r>
            <a:b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3068960"/>
            <a:ext cx="7704667" cy="29308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kk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kk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kk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дескрипторы: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нысандарды табады;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нысандарды шартты белгілермен белгілейді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2924944"/>
            <a:ext cx="6398179" cy="19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704667" cy="81155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 сұрақтары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1482080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Құрлықтағы су дегеніміз не?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 қалай түзіледі?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556792"/>
            <a:ext cx="7704667" cy="3312368"/>
          </a:xfrm>
        </p:spPr>
        <p:txBody>
          <a:bodyPr>
            <a:norm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8.3.3.1</a:t>
            </a:r>
            <a:r>
              <a:rPr lang="kk-KZ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-  </a:t>
            </a:r>
            <a:r>
              <a:rPr lang="kk-KZ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Құрлық суларының қалыптасу жолдарын </a:t>
            </a:r>
            <a:r>
              <a:rPr lang="kk-KZ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анықтау.</a:t>
            </a:r>
            <a:endParaRPr lang="ru-RU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82133" y="592089"/>
            <a:ext cx="7704667" cy="811559"/>
          </a:xfrm>
          <a:prstGeom prst="rect">
            <a:avLst/>
          </a:prstGeom>
          <a:solidFill>
            <a:srgbClr val="00B0F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2232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суларының түрлерін ажырата алады;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суларының қалыптасуын анықтай алады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16633"/>
            <a:ext cx="7982355" cy="1512167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сулары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қабығының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725822"/>
              </p:ext>
            </p:extLst>
          </p:nvPr>
        </p:nvGraphicFramePr>
        <p:xfrm>
          <a:off x="982663" y="1340768"/>
          <a:ext cx="8161337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/>
          <p:cNvSpPr/>
          <p:nvPr/>
        </p:nvSpPr>
        <p:spPr>
          <a:xfrm>
            <a:off x="1907704" y="2996952"/>
            <a:ext cx="3168352" cy="2160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 сулары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"/>
            <a:ext cx="7704667" cy="1412775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12–16 км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тау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жынысының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сутұтқыш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124744"/>
            <a:ext cx="4886011" cy="3037471"/>
          </a:xfrm>
        </p:spPr>
      </p:pic>
      <p:sp>
        <p:nvSpPr>
          <p:cNvPr id="5" name="Прямоугольник 4"/>
          <p:cNvSpPr/>
          <p:nvPr/>
        </p:nvSpPr>
        <p:spPr>
          <a:xfrm>
            <a:off x="4211960" y="45321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​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сулары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үстіңгі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өткізбейтін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0"/>
            <a:ext cx="7704667" cy="2160241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Оқтын-оқтын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атқылап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бұлақтар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гейзер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улканизм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(Исландия, Камчатка,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Зеландия,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Жапония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5949280"/>
            <a:ext cx="3602263" cy="576065"/>
          </a:xfrm>
        </p:spPr>
        <p:txBody>
          <a:bodyPr>
            <a:noAutofit/>
          </a:bodyPr>
          <a:lstStyle/>
          <a:p>
            <a:pPr algn="ctr"/>
            <a:endParaRPr lang="kk-KZ" sz="1600" b="1" dirty="0" smtClean="0"/>
          </a:p>
          <a:p>
            <a:pPr algn="ctr"/>
            <a:r>
              <a:rPr lang="kk-KZ" sz="1800" b="1" dirty="0" smtClean="0">
                <a:solidFill>
                  <a:srgbClr val="FF0000"/>
                </a:solidFill>
              </a:rPr>
              <a:t>Гейзердің пайда болу сызбасы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47812"/>
            <a:ext cx="3491228" cy="3425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94" y="2647812"/>
            <a:ext cx="3600406" cy="3425552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834466" y="6073365"/>
            <a:ext cx="3834430" cy="45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6" algn="ctr"/>
            <a:endParaRPr lang="kk-KZ" sz="600" b="1" dirty="0" smtClean="0"/>
          </a:p>
          <a:p>
            <a:pPr algn="ctr"/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Флай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гейзері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Невада штаты, АҚШ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931370"/>
              </p:ext>
            </p:extLst>
          </p:nvPr>
        </p:nvGraphicFramePr>
        <p:xfrm>
          <a:off x="-31184" y="0"/>
          <a:ext cx="1029181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03040" y="1571976"/>
            <a:ext cx="981336" cy="85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8774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4500" y="4245676"/>
            <a:ext cx="10584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3344" y="5548368"/>
            <a:ext cx="1080728" cy="1120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36450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шарындағы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Амазонка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Ертіс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(1717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км).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Кагерамен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6671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48 262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көлдері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Каспий,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теңіздері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Балқаш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Жайсаң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Алакөл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Сілетітеңіз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көлдері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Каспий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368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r>
              <a:rPr 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(Африка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1620 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Танганьика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(Африка) – 1470 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72140"/>
            <a:ext cx="3145532" cy="2028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653136"/>
            <a:ext cx="2987825" cy="20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407436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батпағы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дүниежүзіндегі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батпақты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3624022" cy="2416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2133" y="725983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кем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0,3 м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шымтезек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шамадан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ылғалданған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қозғалмалы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шоғыры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қатқыл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жинақталуы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түрленуі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701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Corbel</vt:lpstr>
      <vt:lpstr>Courier New</vt:lpstr>
      <vt:lpstr>Lucida Sans Unicode</vt:lpstr>
      <vt:lpstr>Times New Roman</vt:lpstr>
      <vt:lpstr>Wingdings</vt:lpstr>
      <vt:lpstr>Параллакс</vt:lpstr>
      <vt:lpstr>Сабақтың тақырыбы</vt:lpstr>
      <vt:lpstr> </vt:lpstr>
      <vt:lpstr>Бағалау критерийлері</vt:lpstr>
      <vt:lpstr>Құрлық сулары – бұл жердің су қабығының бір бөлігі. </vt:lpstr>
      <vt:lpstr>Жерасты сулары – бұл жер қыртысының беткі бөлігінде 12–16 км тереңдікке дейін болатын сулар. Суы бар тау жынысының қабаты сутұтқыш деп аталады.    </vt:lpstr>
      <vt:lpstr>Жер бетіне жерасты суларының табиғи жолмен шығуы бұлақ (қайнар, көз) деп аталады.  Оқтын-оқтын атқылап тұратын ыстық бұлақтар гейзер деп аталады. Вулканизм аймақтарында орналасқан (Исландия, Камчатка, Жаңа Зеландия, Жапония).</vt:lpstr>
      <vt:lpstr>Презентация PowerPoint</vt:lpstr>
      <vt:lpstr>        Жер шарындағы ең суы көп өзен – Амазонка.  Қазақстанда суы ең көп өзен Ертіс. (1717 км). Әлемдегі ең ұзын өзен – Ніл (Кагерамен) 6671 км                                                                Қазақстанда 48 262 көл бар.  Еліміздің ірі көлдері – Каспий, Арал теңіздері, Балқаш, Жайсаң, Алакөл, Теңіз, Сілетітеңіз көлдері жатады. ​Ең ірі көл – Каспий (аумағы – 368 мың км2).   Виктория (Африка) Арал (Еуразия) Ең терең көл – Байкал (Еуразия) – 1620 м  Танганьика (Африка) – 1470 м.                    Байкал көлі</vt:lpstr>
      <vt:lpstr>Презентация PowerPoint</vt:lpstr>
      <vt:lpstr>​ Құрлық суларының қалыптасу жолдары.  Олардың пайда болуының басты белгілерінің бірі –  .</vt:lpstr>
      <vt:lpstr>1-тапсырма. Берілген кесте бойынша құрлық суларын сәйкесендіріңіз.</vt:lpstr>
      <vt:lpstr>       2-тапсырма. Кескін картаға берілген географиялық нысандарды шартты белгілермен белгілеңіз:  Флай гейзері, Амазонка, Ніл, Хуанхэ өзендері, Виктория, Анхель, Ниагара сарқырамалары, Каспий, Байкал, Танганьика, Титикака көлдері, Васюган батпағы, Корженевский мұздығы  </vt:lpstr>
      <vt:lpstr> Бекіту сұрақтары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ДУЛАТ</cp:lastModifiedBy>
  <cp:revision>44</cp:revision>
  <dcterms:created xsi:type="dcterms:W3CDTF">2017-04-26T09:39:17Z</dcterms:created>
  <dcterms:modified xsi:type="dcterms:W3CDTF">2020-08-08T17:55:08Z</dcterms:modified>
</cp:coreProperties>
</file>