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68" r:id="rId2"/>
    <p:sldId id="267" r:id="rId3"/>
    <p:sldId id="278" r:id="rId4"/>
    <p:sldId id="269" r:id="rId5"/>
    <p:sldId id="270" r:id="rId6"/>
    <p:sldId id="271" r:id="rId7"/>
    <p:sldId id="275" r:id="rId8"/>
    <p:sldId id="276" r:id="rId9"/>
    <p:sldId id="277" r:id="rId10"/>
    <p:sldId id="273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4F4"/>
    <a:srgbClr val="FF0066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7216F7-0375-4C13-9A05-3B6D48F1B897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20FE7E-1E5E-421F-8533-4D2D8290CA14}">
      <dgm:prSet phldrT="[Текст]"/>
      <dgm:spPr/>
      <dgm:t>
        <a:bodyPr/>
        <a:lstStyle/>
        <a:p>
          <a:r>
            <a:rPr lang="kk-KZ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Көлдердің шаруашылықта қолданылуы</a:t>
          </a:r>
          <a:endParaRPr lang="ru-RU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89D66F-7567-4EAA-85EB-461D472AF9E1}" type="parTrans" cxnId="{D2D925C8-FE5F-46D4-960B-E39BAABDBCF8}">
      <dgm:prSet/>
      <dgm:spPr/>
      <dgm:t>
        <a:bodyPr/>
        <a:lstStyle/>
        <a:p>
          <a:endParaRPr lang="ru-RU"/>
        </a:p>
      </dgm:t>
    </dgm:pt>
    <dgm:pt modelId="{8FD2916D-3FC7-43EA-8520-F965D8179427}" type="sibTrans" cxnId="{D2D925C8-FE5F-46D4-960B-E39BAABDBCF8}">
      <dgm:prSet/>
      <dgm:spPr/>
      <dgm:t>
        <a:bodyPr/>
        <a:lstStyle/>
        <a:p>
          <a:endParaRPr lang="ru-RU"/>
        </a:p>
      </dgm:t>
    </dgm:pt>
    <dgm:pt modelId="{121FF917-29BB-4729-ABFB-6E001041835D}">
      <dgm:prSet phldrT="[Текст]"/>
      <dgm:spPr/>
      <dgm:t>
        <a:bodyPr/>
        <a:lstStyle/>
        <a:p>
          <a:endParaRPr lang="kk-KZ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Сумен жабдықтау көз ретінде</a:t>
          </a:r>
        </a:p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Медициналық мақсатта (лай, балшық)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CE90BE-BA1F-4C6E-BFEB-21FA438CE929}" type="parTrans" cxnId="{93A29FCB-BE0D-42CB-86FA-105955D611D3}">
      <dgm:prSet/>
      <dgm:spPr/>
      <dgm:t>
        <a:bodyPr/>
        <a:lstStyle/>
        <a:p>
          <a:endParaRPr lang="ru-RU"/>
        </a:p>
      </dgm:t>
    </dgm:pt>
    <dgm:pt modelId="{4C663946-20AD-4A21-9E6E-553579CEE119}" type="sibTrans" cxnId="{93A29FCB-BE0D-42CB-86FA-105955D611D3}">
      <dgm:prSet/>
      <dgm:spPr/>
      <dgm:t>
        <a:bodyPr/>
        <a:lstStyle/>
        <a:p>
          <a:endParaRPr lang="ru-RU"/>
        </a:p>
      </dgm:t>
    </dgm:pt>
    <dgm:pt modelId="{543E52E4-65F2-4446-ACA0-188F010AC2BD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Гидроқондырғылар үшін энергетикалық резервуар ретінде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E8BC2B-1708-4458-A6CA-1E9A5B1E38F9}" type="parTrans" cxnId="{5D9C5755-C7DC-4346-AF37-D7209DDAE515}">
      <dgm:prSet/>
      <dgm:spPr/>
      <dgm:t>
        <a:bodyPr/>
        <a:lstStyle/>
        <a:p>
          <a:endParaRPr lang="ru-RU"/>
        </a:p>
      </dgm:t>
    </dgm:pt>
    <dgm:pt modelId="{B82FACA3-E262-4963-9217-04EE20BD9782}" type="sibTrans" cxnId="{5D9C5755-C7DC-4346-AF37-D7209DDAE515}">
      <dgm:prSet/>
      <dgm:spPr/>
      <dgm:t>
        <a:bodyPr/>
        <a:lstStyle/>
        <a:p>
          <a:endParaRPr lang="ru-RU"/>
        </a:p>
      </dgm:t>
    </dgm:pt>
    <dgm:pt modelId="{7337812F-F533-419A-855C-B7E1ECCA6E42}">
      <dgm:prSet phldrT="[Текст]" phldr="1"/>
      <dgm:spPr/>
      <dgm:t>
        <a:bodyPr/>
        <a:lstStyle/>
        <a:p>
          <a:endParaRPr lang="ru-RU" dirty="0"/>
        </a:p>
      </dgm:t>
    </dgm:pt>
    <dgm:pt modelId="{882EF9DF-E0DA-4A84-8B90-75BA637A3322}" type="parTrans" cxnId="{8943A030-3315-4C97-B91F-DD9F65FFF70A}">
      <dgm:prSet/>
      <dgm:spPr/>
      <dgm:t>
        <a:bodyPr/>
        <a:lstStyle/>
        <a:p>
          <a:endParaRPr lang="ru-RU"/>
        </a:p>
      </dgm:t>
    </dgm:pt>
    <dgm:pt modelId="{D64E5F06-3D46-40A7-ADB1-D79DD3B0B4C7}" type="sibTrans" cxnId="{8943A030-3315-4C97-B91F-DD9F65FFF70A}">
      <dgm:prSet/>
      <dgm:spPr/>
      <dgm:t>
        <a:bodyPr/>
        <a:lstStyle/>
        <a:p>
          <a:endParaRPr lang="ru-RU"/>
        </a:p>
      </dgm:t>
    </dgm:pt>
    <dgm:pt modelId="{35134C7A-C533-4458-B4DD-BFDADF785AE1}">
      <dgm:prSet phldrT="[Текст]" phldr="1"/>
      <dgm:spPr/>
      <dgm:t>
        <a:bodyPr/>
        <a:lstStyle/>
        <a:p>
          <a:endParaRPr lang="ru-RU"/>
        </a:p>
      </dgm:t>
    </dgm:pt>
    <dgm:pt modelId="{98D10D37-E1F7-4A65-B295-782EF7722E65}" type="parTrans" cxnId="{30E5495E-0178-4BA8-B805-2D6BAF1A95E3}">
      <dgm:prSet/>
      <dgm:spPr/>
      <dgm:t>
        <a:bodyPr/>
        <a:lstStyle/>
        <a:p>
          <a:endParaRPr lang="ru-RU"/>
        </a:p>
      </dgm:t>
    </dgm:pt>
    <dgm:pt modelId="{129E7454-777E-44B4-B6F5-8DA21A0B3101}" type="sibTrans" cxnId="{30E5495E-0178-4BA8-B805-2D6BAF1A95E3}">
      <dgm:prSet/>
      <dgm:spPr/>
      <dgm:t>
        <a:bodyPr/>
        <a:lstStyle/>
        <a:p>
          <a:endParaRPr lang="ru-RU"/>
        </a:p>
      </dgm:t>
    </dgm:pt>
    <dgm:pt modelId="{A654F3FE-C112-4049-B7CE-39C6676BDBA5}">
      <dgm:prSet/>
      <dgm:spPr/>
      <dgm:t>
        <a:bodyPr/>
        <a:lstStyle/>
        <a:p>
          <a:endParaRPr lang="ru-RU" dirty="0"/>
        </a:p>
      </dgm:t>
    </dgm:pt>
    <dgm:pt modelId="{CC90789F-41D4-4115-BC05-2640F9024AF7}" type="parTrans" cxnId="{E9D6BA3D-0A59-4880-AFE9-9E5797E9E806}">
      <dgm:prSet/>
      <dgm:spPr/>
      <dgm:t>
        <a:bodyPr/>
        <a:lstStyle/>
        <a:p>
          <a:endParaRPr lang="ru-RU"/>
        </a:p>
      </dgm:t>
    </dgm:pt>
    <dgm:pt modelId="{98AAD293-6676-4F18-B5DF-0894B8C25FB9}" type="sibTrans" cxnId="{E9D6BA3D-0A59-4880-AFE9-9E5797E9E806}">
      <dgm:prSet/>
      <dgm:spPr/>
      <dgm:t>
        <a:bodyPr/>
        <a:lstStyle/>
        <a:p>
          <a:endParaRPr lang="ru-RU"/>
        </a:p>
      </dgm:t>
    </dgm:pt>
    <dgm:pt modelId="{D5680C16-9DB5-4E90-855A-95F05F133250}">
      <dgm:prSet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Тұз өндіру мақсатында,</a:t>
          </a:r>
        </a:p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 жолы ретінде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DB30FA-E141-4D89-9ABC-FF282FEA06F4}" type="parTrans" cxnId="{397107BE-2657-4D22-8197-3B0D4D0874F2}">
      <dgm:prSet/>
      <dgm:spPr/>
      <dgm:t>
        <a:bodyPr/>
        <a:lstStyle/>
        <a:p>
          <a:endParaRPr lang="ru-RU"/>
        </a:p>
      </dgm:t>
    </dgm:pt>
    <dgm:pt modelId="{F1B011DD-FD1B-4EDA-AED1-2D05CEC4108D}" type="sibTrans" cxnId="{397107BE-2657-4D22-8197-3B0D4D0874F2}">
      <dgm:prSet/>
      <dgm:spPr/>
      <dgm:t>
        <a:bodyPr/>
        <a:lstStyle/>
        <a:p>
          <a:endParaRPr lang="ru-RU"/>
        </a:p>
      </dgm:t>
    </dgm:pt>
    <dgm:pt modelId="{3E6344B5-9D32-485E-9620-7171B8AF7994}">
      <dgm:prSet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Балық шаруашылығы,</a:t>
          </a:r>
        </a:p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шірік тұнба өндіру мақсатында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B314E7-FF1F-447E-926F-DDBA48C4CD3B}" type="parTrans" cxnId="{C6A549B8-D624-4131-9962-42A1F40E2676}">
      <dgm:prSet/>
      <dgm:spPr/>
      <dgm:t>
        <a:bodyPr/>
        <a:lstStyle/>
        <a:p>
          <a:endParaRPr lang="ru-RU"/>
        </a:p>
      </dgm:t>
    </dgm:pt>
    <dgm:pt modelId="{1468B594-1129-4B6F-8810-46BA6AD03C85}" type="sibTrans" cxnId="{C6A549B8-D624-4131-9962-42A1F40E2676}">
      <dgm:prSet/>
      <dgm:spPr/>
      <dgm:t>
        <a:bodyPr/>
        <a:lstStyle/>
        <a:p>
          <a:endParaRPr lang="ru-RU"/>
        </a:p>
      </dgm:t>
    </dgm:pt>
    <dgm:pt modelId="{8AA3799B-6EFE-4D18-856D-A00D89E64AE2}">
      <dgm:prSet/>
      <dgm:spPr/>
      <dgm:t>
        <a:bodyPr/>
        <a:lstStyle/>
        <a:p>
          <a:endParaRPr lang="ru-RU" dirty="0"/>
        </a:p>
      </dgm:t>
    </dgm:pt>
    <dgm:pt modelId="{B0C35FD0-1D04-4AD8-988E-6F3E2BBA216D}" type="parTrans" cxnId="{1DD5CBD3-3A78-4BD9-9CC8-4FD8FB3EEA76}">
      <dgm:prSet/>
      <dgm:spPr/>
      <dgm:t>
        <a:bodyPr/>
        <a:lstStyle/>
        <a:p>
          <a:endParaRPr lang="ru-RU"/>
        </a:p>
      </dgm:t>
    </dgm:pt>
    <dgm:pt modelId="{1146B244-1CE1-463C-8115-911708EC12EC}" type="sibTrans" cxnId="{1DD5CBD3-3A78-4BD9-9CC8-4FD8FB3EEA76}">
      <dgm:prSet/>
      <dgm:spPr/>
      <dgm:t>
        <a:bodyPr/>
        <a:lstStyle/>
        <a:p>
          <a:endParaRPr lang="ru-RU"/>
        </a:p>
      </dgm:t>
    </dgm:pt>
    <dgm:pt modelId="{AE327320-26C1-4882-AD61-668A8361C8EE}">
      <dgm:prSet/>
      <dgm:spPr/>
      <dgm:t>
        <a:bodyPr/>
        <a:lstStyle/>
        <a:p>
          <a:endParaRPr lang="ru-RU" dirty="0"/>
        </a:p>
      </dgm:t>
    </dgm:pt>
    <dgm:pt modelId="{25E76ECC-0E24-4AC5-846C-95E427040F77}" type="parTrans" cxnId="{D0EE8A4E-FDE5-4ABD-B08B-A2ED5EA93D50}">
      <dgm:prSet/>
      <dgm:spPr/>
      <dgm:t>
        <a:bodyPr/>
        <a:lstStyle/>
        <a:p>
          <a:endParaRPr lang="ru-RU"/>
        </a:p>
      </dgm:t>
    </dgm:pt>
    <dgm:pt modelId="{CA7A7170-7B25-43BA-BC00-FA069366B116}" type="sibTrans" cxnId="{D0EE8A4E-FDE5-4ABD-B08B-A2ED5EA93D50}">
      <dgm:prSet/>
      <dgm:spPr/>
      <dgm:t>
        <a:bodyPr/>
        <a:lstStyle/>
        <a:p>
          <a:endParaRPr lang="ru-RU"/>
        </a:p>
      </dgm:t>
    </dgm:pt>
    <dgm:pt modelId="{71B411D0-1E21-4C7E-830A-EC1FC0B54535}">
      <dgm:prSet/>
      <dgm:spPr/>
      <dgm:t>
        <a:bodyPr/>
        <a:lstStyle/>
        <a:p>
          <a:endParaRPr lang="ru-RU" dirty="0"/>
        </a:p>
      </dgm:t>
    </dgm:pt>
    <dgm:pt modelId="{CF287595-E062-478E-A76E-7D1036F9376B}" type="parTrans" cxnId="{4F8C4E69-15B8-4BAC-8419-85B7A9E4965D}">
      <dgm:prSet/>
      <dgm:spPr/>
      <dgm:t>
        <a:bodyPr/>
        <a:lstStyle/>
        <a:p>
          <a:endParaRPr lang="ru-RU"/>
        </a:p>
      </dgm:t>
    </dgm:pt>
    <dgm:pt modelId="{36B5F467-F854-444A-838B-BCC642A66F5D}" type="sibTrans" cxnId="{4F8C4E69-15B8-4BAC-8419-85B7A9E4965D}">
      <dgm:prSet/>
      <dgm:spPr/>
      <dgm:t>
        <a:bodyPr/>
        <a:lstStyle/>
        <a:p>
          <a:endParaRPr lang="ru-RU"/>
        </a:p>
      </dgm:t>
    </dgm:pt>
    <dgm:pt modelId="{EDC4AFB7-323C-45F7-9101-AD87894ADE64}" type="pres">
      <dgm:prSet presAssocID="{4F7216F7-0375-4C13-9A05-3B6D48F1B897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892798B-C6C4-415A-B09B-9BD4F9CB81E8}" type="pres">
      <dgm:prSet presAssocID="{4F7216F7-0375-4C13-9A05-3B6D48F1B897}" presName="matrix" presStyleCnt="0"/>
      <dgm:spPr/>
    </dgm:pt>
    <dgm:pt modelId="{3D98DC3C-DEBF-4BE1-8ECC-57F9EFB581D6}" type="pres">
      <dgm:prSet presAssocID="{4F7216F7-0375-4C13-9A05-3B6D48F1B897}" presName="tile1" presStyleLbl="node1" presStyleIdx="0" presStyleCnt="4"/>
      <dgm:spPr/>
      <dgm:t>
        <a:bodyPr/>
        <a:lstStyle/>
        <a:p>
          <a:endParaRPr lang="ru-RU"/>
        </a:p>
      </dgm:t>
    </dgm:pt>
    <dgm:pt modelId="{820E6322-25F2-4C3C-88E1-E4731BE4B9D6}" type="pres">
      <dgm:prSet presAssocID="{4F7216F7-0375-4C13-9A05-3B6D48F1B89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2BB84E-DFF9-4E7B-AD35-013531DAF1A8}" type="pres">
      <dgm:prSet presAssocID="{4F7216F7-0375-4C13-9A05-3B6D48F1B897}" presName="tile2" presStyleLbl="node1" presStyleIdx="1" presStyleCnt="4" custLinFactNeighborX="2804"/>
      <dgm:spPr/>
      <dgm:t>
        <a:bodyPr/>
        <a:lstStyle/>
        <a:p>
          <a:endParaRPr lang="ru-RU"/>
        </a:p>
      </dgm:t>
    </dgm:pt>
    <dgm:pt modelId="{C2A33E6E-24FE-42A5-8925-1259535DB91F}" type="pres">
      <dgm:prSet presAssocID="{4F7216F7-0375-4C13-9A05-3B6D48F1B89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3B6B41-F9B1-499B-AB8C-12B629F2C9D7}" type="pres">
      <dgm:prSet presAssocID="{4F7216F7-0375-4C13-9A05-3B6D48F1B897}" presName="tile3" presStyleLbl="node1" presStyleIdx="2" presStyleCnt="4"/>
      <dgm:spPr/>
      <dgm:t>
        <a:bodyPr/>
        <a:lstStyle/>
        <a:p>
          <a:endParaRPr lang="ru-RU"/>
        </a:p>
      </dgm:t>
    </dgm:pt>
    <dgm:pt modelId="{7FB2F4DC-01A9-4815-BC60-37281C9F5051}" type="pres">
      <dgm:prSet presAssocID="{4F7216F7-0375-4C13-9A05-3B6D48F1B89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C0B485-AF6A-4957-9009-763AC3273703}" type="pres">
      <dgm:prSet presAssocID="{4F7216F7-0375-4C13-9A05-3B6D48F1B897}" presName="tile4" presStyleLbl="node1" presStyleIdx="3" presStyleCnt="4" custScaleX="100256"/>
      <dgm:spPr/>
      <dgm:t>
        <a:bodyPr/>
        <a:lstStyle/>
        <a:p>
          <a:endParaRPr lang="ru-RU"/>
        </a:p>
      </dgm:t>
    </dgm:pt>
    <dgm:pt modelId="{9C904BB0-C317-47CB-9A3F-EA47E38E2CDD}" type="pres">
      <dgm:prSet presAssocID="{4F7216F7-0375-4C13-9A05-3B6D48F1B89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698C6-E4AE-4F5F-B707-D78C2B90FA16}" type="pres">
      <dgm:prSet presAssocID="{4F7216F7-0375-4C13-9A05-3B6D48F1B897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397107BE-2657-4D22-8197-3B0D4D0874F2}" srcId="{5E20FE7E-1E5E-421F-8533-4D2D8290CA14}" destId="{D5680C16-9DB5-4E90-855A-95F05F133250}" srcOrd="3" destOrd="0" parTransId="{DCDB30FA-E141-4D89-9ABC-FF282FEA06F4}" sibTransId="{F1B011DD-FD1B-4EDA-AED1-2D05CEC4108D}"/>
    <dgm:cxn modelId="{D2D925C8-FE5F-46D4-960B-E39BAABDBCF8}" srcId="{4F7216F7-0375-4C13-9A05-3B6D48F1B897}" destId="{5E20FE7E-1E5E-421F-8533-4D2D8290CA14}" srcOrd="0" destOrd="0" parTransId="{0689D66F-7567-4EAA-85EB-461D472AF9E1}" sibTransId="{8FD2916D-3FC7-43EA-8520-F965D8179427}"/>
    <dgm:cxn modelId="{93A29FCB-BE0D-42CB-86FA-105955D611D3}" srcId="{5E20FE7E-1E5E-421F-8533-4D2D8290CA14}" destId="{121FF917-29BB-4729-ABFB-6E001041835D}" srcOrd="0" destOrd="0" parTransId="{67CE90BE-BA1F-4C6E-BFEB-21FA438CE929}" sibTransId="{4C663946-20AD-4A21-9E6E-553579CEE119}"/>
    <dgm:cxn modelId="{5D9C5755-C7DC-4346-AF37-D7209DDAE515}" srcId="{5E20FE7E-1E5E-421F-8533-4D2D8290CA14}" destId="{543E52E4-65F2-4446-ACA0-188F010AC2BD}" srcOrd="1" destOrd="0" parTransId="{7CE8BC2B-1708-4458-A6CA-1E9A5B1E38F9}" sibTransId="{B82FACA3-E262-4963-9217-04EE20BD9782}"/>
    <dgm:cxn modelId="{4F8C4E69-15B8-4BAC-8419-85B7A9E4965D}" srcId="{8AA3799B-6EFE-4D18-856D-A00D89E64AE2}" destId="{71B411D0-1E21-4C7E-830A-EC1FC0B54535}" srcOrd="1" destOrd="0" parTransId="{CF287595-E062-478E-A76E-7D1036F9376B}" sibTransId="{36B5F467-F854-444A-838B-BCC642A66F5D}"/>
    <dgm:cxn modelId="{30E5495E-0178-4BA8-B805-2D6BAF1A95E3}" srcId="{8AA3799B-6EFE-4D18-856D-A00D89E64AE2}" destId="{35134C7A-C533-4458-B4DD-BFDADF785AE1}" srcOrd="4" destOrd="0" parTransId="{98D10D37-E1F7-4A65-B295-782EF7722E65}" sibTransId="{129E7454-777E-44B4-B6F5-8DA21A0B3101}"/>
    <dgm:cxn modelId="{56F691AE-448A-40B8-93CC-528EEE844525}" type="presOf" srcId="{121FF917-29BB-4729-ABFB-6E001041835D}" destId="{3D98DC3C-DEBF-4BE1-8ECC-57F9EFB581D6}" srcOrd="0" destOrd="0" presId="urn:microsoft.com/office/officeart/2005/8/layout/matrix1"/>
    <dgm:cxn modelId="{9C555D72-7DCE-49B7-B028-40D21FCD1189}" type="presOf" srcId="{543E52E4-65F2-4446-ACA0-188F010AC2BD}" destId="{072BB84E-DFF9-4E7B-AD35-013531DAF1A8}" srcOrd="0" destOrd="0" presId="urn:microsoft.com/office/officeart/2005/8/layout/matrix1"/>
    <dgm:cxn modelId="{E9D6BA3D-0A59-4880-AFE9-9E5797E9E806}" srcId="{8AA3799B-6EFE-4D18-856D-A00D89E64AE2}" destId="{A654F3FE-C112-4049-B7CE-39C6676BDBA5}" srcOrd="2" destOrd="0" parTransId="{CC90789F-41D4-4115-BC05-2640F9024AF7}" sibTransId="{98AAD293-6676-4F18-B5DF-0894B8C25FB9}"/>
    <dgm:cxn modelId="{C6A549B8-D624-4131-9962-42A1F40E2676}" srcId="{5E20FE7E-1E5E-421F-8533-4D2D8290CA14}" destId="{3E6344B5-9D32-485E-9620-7171B8AF7994}" srcOrd="2" destOrd="0" parTransId="{20B314E7-FF1F-447E-926F-DDBA48C4CD3B}" sibTransId="{1468B594-1129-4B6F-8810-46BA6AD03C85}"/>
    <dgm:cxn modelId="{8943A030-3315-4C97-B91F-DD9F65FFF70A}" srcId="{8AA3799B-6EFE-4D18-856D-A00D89E64AE2}" destId="{7337812F-F533-419A-855C-B7E1ECCA6E42}" srcOrd="3" destOrd="0" parTransId="{882EF9DF-E0DA-4A84-8B90-75BA637A3322}" sibTransId="{D64E5F06-3D46-40A7-ADB1-D79DD3B0B4C7}"/>
    <dgm:cxn modelId="{BD8BBFC5-2E5D-4EE1-8D2F-D23FE335291A}" type="presOf" srcId="{543E52E4-65F2-4446-ACA0-188F010AC2BD}" destId="{C2A33E6E-24FE-42A5-8925-1259535DB91F}" srcOrd="1" destOrd="0" presId="urn:microsoft.com/office/officeart/2005/8/layout/matrix1"/>
    <dgm:cxn modelId="{1103BAB2-BBE9-477D-B89F-12E4795ABA70}" type="presOf" srcId="{5E20FE7E-1E5E-421F-8533-4D2D8290CA14}" destId="{500698C6-E4AE-4F5F-B707-D78C2B90FA16}" srcOrd="0" destOrd="0" presId="urn:microsoft.com/office/officeart/2005/8/layout/matrix1"/>
    <dgm:cxn modelId="{160D0016-FC68-42E9-A96E-EAD1177EC955}" type="presOf" srcId="{4F7216F7-0375-4C13-9A05-3B6D48F1B897}" destId="{EDC4AFB7-323C-45F7-9101-AD87894ADE64}" srcOrd="0" destOrd="0" presId="urn:microsoft.com/office/officeart/2005/8/layout/matrix1"/>
    <dgm:cxn modelId="{A63CC75E-7639-476B-ACAD-3AC25002D568}" type="presOf" srcId="{D5680C16-9DB5-4E90-855A-95F05F133250}" destId="{61C0B485-AF6A-4957-9009-763AC3273703}" srcOrd="0" destOrd="0" presId="urn:microsoft.com/office/officeart/2005/8/layout/matrix1"/>
    <dgm:cxn modelId="{2ED1E039-140E-4C0E-8779-E1537412EC8A}" type="presOf" srcId="{3E6344B5-9D32-485E-9620-7171B8AF7994}" destId="{7FB2F4DC-01A9-4815-BC60-37281C9F5051}" srcOrd="1" destOrd="0" presId="urn:microsoft.com/office/officeart/2005/8/layout/matrix1"/>
    <dgm:cxn modelId="{334A471F-04B3-46EE-8204-856ED87FD1C6}" type="presOf" srcId="{3E6344B5-9D32-485E-9620-7171B8AF7994}" destId="{C73B6B41-F9B1-499B-AB8C-12B629F2C9D7}" srcOrd="0" destOrd="0" presId="urn:microsoft.com/office/officeart/2005/8/layout/matrix1"/>
    <dgm:cxn modelId="{D0EE8A4E-FDE5-4ABD-B08B-A2ED5EA93D50}" srcId="{8AA3799B-6EFE-4D18-856D-A00D89E64AE2}" destId="{AE327320-26C1-4882-AD61-668A8361C8EE}" srcOrd="0" destOrd="0" parTransId="{25E76ECC-0E24-4AC5-846C-95E427040F77}" sibTransId="{CA7A7170-7B25-43BA-BC00-FA069366B116}"/>
    <dgm:cxn modelId="{0A053B57-8D7C-49E5-B0AB-2987B56E9603}" type="presOf" srcId="{121FF917-29BB-4729-ABFB-6E001041835D}" destId="{820E6322-25F2-4C3C-88E1-E4731BE4B9D6}" srcOrd="1" destOrd="0" presId="urn:microsoft.com/office/officeart/2005/8/layout/matrix1"/>
    <dgm:cxn modelId="{1DD5CBD3-3A78-4BD9-9CC8-4FD8FB3EEA76}" srcId="{4F7216F7-0375-4C13-9A05-3B6D48F1B897}" destId="{8AA3799B-6EFE-4D18-856D-A00D89E64AE2}" srcOrd="1" destOrd="0" parTransId="{B0C35FD0-1D04-4AD8-988E-6F3E2BBA216D}" sibTransId="{1146B244-1CE1-463C-8115-911708EC12EC}"/>
    <dgm:cxn modelId="{5B4B21BE-5CCA-4BE7-8C10-835AE0EBC7B0}" type="presOf" srcId="{D5680C16-9DB5-4E90-855A-95F05F133250}" destId="{9C904BB0-C317-47CB-9A3F-EA47E38E2CDD}" srcOrd="1" destOrd="0" presId="urn:microsoft.com/office/officeart/2005/8/layout/matrix1"/>
    <dgm:cxn modelId="{5CA24C39-687D-41EB-9913-775FD15849BA}" type="presParOf" srcId="{EDC4AFB7-323C-45F7-9101-AD87894ADE64}" destId="{7892798B-C6C4-415A-B09B-9BD4F9CB81E8}" srcOrd="0" destOrd="0" presId="urn:microsoft.com/office/officeart/2005/8/layout/matrix1"/>
    <dgm:cxn modelId="{A60130F5-2B98-431A-BFCD-94D1CCA35100}" type="presParOf" srcId="{7892798B-C6C4-415A-B09B-9BD4F9CB81E8}" destId="{3D98DC3C-DEBF-4BE1-8ECC-57F9EFB581D6}" srcOrd="0" destOrd="0" presId="urn:microsoft.com/office/officeart/2005/8/layout/matrix1"/>
    <dgm:cxn modelId="{923070D0-4419-440E-9F96-613D5DD27845}" type="presParOf" srcId="{7892798B-C6C4-415A-B09B-9BD4F9CB81E8}" destId="{820E6322-25F2-4C3C-88E1-E4731BE4B9D6}" srcOrd="1" destOrd="0" presId="urn:microsoft.com/office/officeart/2005/8/layout/matrix1"/>
    <dgm:cxn modelId="{CBBA7941-F06D-46F2-8C11-ED1210FAD408}" type="presParOf" srcId="{7892798B-C6C4-415A-B09B-9BD4F9CB81E8}" destId="{072BB84E-DFF9-4E7B-AD35-013531DAF1A8}" srcOrd="2" destOrd="0" presId="urn:microsoft.com/office/officeart/2005/8/layout/matrix1"/>
    <dgm:cxn modelId="{C486FD00-3476-40A5-A3BC-2953F8F7ACC1}" type="presParOf" srcId="{7892798B-C6C4-415A-B09B-9BD4F9CB81E8}" destId="{C2A33E6E-24FE-42A5-8925-1259535DB91F}" srcOrd="3" destOrd="0" presId="urn:microsoft.com/office/officeart/2005/8/layout/matrix1"/>
    <dgm:cxn modelId="{AB651133-96C6-49E9-AF94-6F8FEA0884F3}" type="presParOf" srcId="{7892798B-C6C4-415A-B09B-9BD4F9CB81E8}" destId="{C73B6B41-F9B1-499B-AB8C-12B629F2C9D7}" srcOrd="4" destOrd="0" presId="urn:microsoft.com/office/officeart/2005/8/layout/matrix1"/>
    <dgm:cxn modelId="{F5B56CCA-323C-4BF1-AEFE-4BFE8DCF492A}" type="presParOf" srcId="{7892798B-C6C4-415A-B09B-9BD4F9CB81E8}" destId="{7FB2F4DC-01A9-4815-BC60-37281C9F5051}" srcOrd="5" destOrd="0" presId="urn:microsoft.com/office/officeart/2005/8/layout/matrix1"/>
    <dgm:cxn modelId="{A01D16B4-8532-4F59-A971-89F8F021D429}" type="presParOf" srcId="{7892798B-C6C4-415A-B09B-9BD4F9CB81E8}" destId="{61C0B485-AF6A-4957-9009-763AC3273703}" srcOrd="6" destOrd="0" presId="urn:microsoft.com/office/officeart/2005/8/layout/matrix1"/>
    <dgm:cxn modelId="{B1C56A3F-7B1B-4C94-9693-F1E0B2929678}" type="presParOf" srcId="{7892798B-C6C4-415A-B09B-9BD4F9CB81E8}" destId="{9C904BB0-C317-47CB-9A3F-EA47E38E2CDD}" srcOrd="7" destOrd="0" presId="urn:microsoft.com/office/officeart/2005/8/layout/matrix1"/>
    <dgm:cxn modelId="{A3BE2881-314A-468F-B019-4BE378B5DF3B}" type="presParOf" srcId="{EDC4AFB7-323C-45F7-9101-AD87894ADE64}" destId="{500698C6-E4AE-4F5F-B707-D78C2B90FA1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952451-0A61-4272-AEFA-7133232F2FF3}" type="doc">
      <dgm:prSet loTypeId="urn:microsoft.com/office/officeart/2008/layout/PictureAccentList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DB3CF2-A641-48F0-857F-3D3B56D4E02C}">
      <dgm:prSet custT="1"/>
      <dgm:spPr/>
      <dgm:t>
        <a:bodyPr/>
        <a:lstStyle/>
        <a:p>
          <a:r>
            <a:rPr lang="kk-KZ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Өзендердің  шаруашылықта қолданылуы: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9B25C5-537A-4B0A-B6A9-CAC1E2035417}" type="sibTrans" cxnId="{8EB44B3E-F077-48D6-8EC6-B6434DAC23DA}">
      <dgm:prSet/>
      <dgm:spPr/>
      <dgm:t>
        <a:bodyPr/>
        <a:lstStyle/>
        <a:p>
          <a:endParaRPr lang="ru-RU"/>
        </a:p>
      </dgm:t>
    </dgm:pt>
    <dgm:pt modelId="{5DCC2DFB-423B-4374-8240-8E06E83FF694}" type="parTrans" cxnId="{8EB44B3E-F077-48D6-8EC6-B6434DAC23DA}">
      <dgm:prSet/>
      <dgm:spPr/>
      <dgm:t>
        <a:bodyPr/>
        <a:lstStyle/>
        <a:p>
          <a:endParaRPr lang="ru-RU"/>
        </a:p>
      </dgm:t>
    </dgm:pt>
    <dgm:pt modelId="{64CEA596-56B5-4B61-B56A-4F4F26C6CEBF}" type="pres">
      <dgm:prSet presAssocID="{E4952451-0A61-4272-AEFA-7133232F2F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ABA06AA-A1A1-421D-85EF-D52A6D66724C}" type="pres">
      <dgm:prSet presAssocID="{F9DB3CF2-A641-48F0-857F-3D3B56D4E02C}" presName="root" presStyleCnt="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9580B4E6-ECF0-4971-9900-1E9A24E3297E}" type="pres">
      <dgm:prSet presAssocID="{F9DB3CF2-A641-48F0-857F-3D3B56D4E02C}" presName="rootComposite" presStyleCnt="0">
        <dgm:presLayoutVars/>
      </dgm:prSet>
      <dgm:spPr/>
      <dgm:t>
        <a:bodyPr/>
        <a:lstStyle/>
        <a:p>
          <a:endParaRPr lang="ru-RU"/>
        </a:p>
      </dgm:t>
    </dgm:pt>
    <dgm:pt modelId="{15D2E513-577F-456F-B9C3-695A50FCEB26}" type="pres">
      <dgm:prSet presAssocID="{F9DB3CF2-A641-48F0-857F-3D3B56D4E02C}" presName="rootText" presStyleLbl="node0" presStyleIdx="0" presStyleCnt="1" custScaleX="82528" custLinFactY="-16907" custLinFactNeighborX="328" custLinFactNeighborY="-10000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C88CA5A7-60E3-45C1-8B12-253C8C52D664}" type="pres">
      <dgm:prSet presAssocID="{F9DB3CF2-A641-48F0-857F-3D3B56D4E02C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8EB44B3E-F077-48D6-8EC6-B6434DAC23DA}" srcId="{E4952451-0A61-4272-AEFA-7133232F2FF3}" destId="{F9DB3CF2-A641-48F0-857F-3D3B56D4E02C}" srcOrd="0" destOrd="0" parTransId="{5DCC2DFB-423B-4374-8240-8E06E83FF694}" sibTransId="{9D9B25C5-537A-4B0A-B6A9-CAC1E2035417}"/>
    <dgm:cxn modelId="{75E38666-5677-48C1-A826-7990C2062EF1}" type="presOf" srcId="{E4952451-0A61-4272-AEFA-7133232F2FF3}" destId="{64CEA596-56B5-4B61-B56A-4F4F26C6CEBF}" srcOrd="0" destOrd="0" presId="urn:microsoft.com/office/officeart/2008/layout/PictureAccentList"/>
    <dgm:cxn modelId="{6DC3408B-5CDD-48EA-998F-AB4384CDBEC4}" type="presOf" srcId="{F9DB3CF2-A641-48F0-857F-3D3B56D4E02C}" destId="{15D2E513-577F-456F-B9C3-695A50FCEB26}" srcOrd="0" destOrd="0" presId="urn:microsoft.com/office/officeart/2008/layout/PictureAccentList"/>
    <dgm:cxn modelId="{AA808E84-4576-4F11-8FE4-85F7752B19A9}" type="presParOf" srcId="{64CEA596-56B5-4B61-B56A-4F4F26C6CEBF}" destId="{BABA06AA-A1A1-421D-85EF-D52A6D66724C}" srcOrd="0" destOrd="0" presId="urn:microsoft.com/office/officeart/2008/layout/PictureAccentList"/>
    <dgm:cxn modelId="{6B112635-89FE-4594-AA1B-3FA9B5AE5738}" type="presParOf" srcId="{BABA06AA-A1A1-421D-85EF-D52A6D66724C}" destId="{9580B4E6-ECF0-4971-9900-1E9A24E3297E}" srcOrd="0" destOrd="0" presId="urn:microsoft.com/office/officeart/2008/layout/PictureAccentList"/>
    <dgm:cxn modelId="{5AA0C004-7741-4D2A-8FD9-55B4002CEC2A}" type="presParOf" srcId="{9580B4E6-ECF0-4971-9900-1E9A24E3297E}" destId="{15D2E513-577F-456F-B9C3-695A50FCEB26}" srcOrd="0" destOrd="0" presId="urn:microsoft.com/office/officeart/2008/layout/PictureAccentList"/>
    <dgm:cxn modelId="{6C4B7751-0E36-4FE5-915A-491983E69C01}" type="presParOf" srcId="{BABA06AA-A1A1-421D-85EF-D52A6D66724C}" destId="{C88CA5A7-60E3-45C1-8B12-253C8C52D664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725B0A-BC5F-4365-9205-1380B81C897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94BD8F-758C-4900-968F-B962DAD50C2C}">
      <dgm:prSet custT="1"/>
      <dgm:spPr/>
      <dgm:t>
        <a:bodyPr/>
        <a:lstStyle/>
        <a:p>
          <a:r>
            <a:rPr lang="kk-KZ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Ауыз су ретінде қолданылады</a:t>
          </a:r>
          <a:endParaRPr lang="ru-RU" sz="2400" dirty="0">
            <a:solidFill>
              <a:schemeClr val="accent1">
                <a:lumMod val="50000"/>
              </a:schemeClr>
            </a:solidFill>
          </a:endParaRPr>
        </a:p>
      </dgm:t>
    </dgm:pt>
    <dgm:pt modelId="{E53BAF3B-7531-4674-9A08-850EF7155A82}" type="parTrans" cxnId="{7F4BC0C3-A0B3-41AE-94A6-9C750F8B0422}">
      <dgm:prSet/>
      <dgm:spPr/>
      <dgm:t>
        <a:bodyPr/>
        <a:lstStyle/>
        <a:p>
          <a:endParaRPr lang="ru-RU"/>
        </a:p>
      </dgm:t>
    </dgm:pt>
    <dgm:pt modelId="{DFF40A30-C538-44F7-8003-5FDB4F7FF9F1}" type="sibTrans" cxnId="{7F4BC0C3-A0B3-41AE-94A6-9C750F8B0422}">
      <dgm:prSet/>
      <dgm:spPr/>
      <dgm:t>
        <a:bodyPr/>
        <a:lstStyle/>
        <a:p>
          <a:endParaRPr lang="ru-RU"/>
        </a:p>
      </dgm:t>
    </dgm:pt>
    <dgm:pt modelId="{033D1A1A-8929-42AE-AE0A-296D81EB7758}">
      <dgm:prSet custT="1"/>
      <dgm:spPr/>
      <dgm:t>
        <a:bodyPr/>
        <a:lstStyle/>
        <a:p>
          <a:r>
            <a:rPr lang="kk-KZ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Егіндікті суғаруға қолданылады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426136-9E7D-40F7-B949-B1354AD500A9}" type="parTrans" cxnId="{5B3C354A-C8DB-4B46-90A5-9F1C39A7607D}">
      <dgm:prSet/>
      <dgm:spPr/>
      <dgm:t>
        <a:bodyPr/>
        <a:lstStyle/>
        <a:p>
          <a:endParaRPr lang="ru-RU"/>
        </a:p>
      </dgm:t>
    </dgm:pt>
    <dgm:pt modelId="{1A9A87AA-00B8-4D73-B9DB-94A8C7213D00}" type="sibTrans" cxnId="{5B3C354A-C8DB-4B46-90A5-9F1C39A7607D}">
      <dgm:prSet/>
      <dgm:spPr/>
      <dgm:t>
        <a:bodyPr/>
        <a:lstStyle/>
        <a:p>
          <a:endParaRPr lang="ru-RU"/>
        </a:p>
      </dgm:t>
    </dgm:pt>
    <dgm:pt modelId="{B7ACC651-30A3-49A6-8DA4-A71E711708E3}">
      <dgm:prSet custT="1"/>
      <dgm:spPr/>
      <dgm:t>
        <a:bodyPr/>
        <a:lstStyle/>
        <a:p>
          <a:r>
            <a:rPr lang="kk-KZ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Кеме қатынастары ретінде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81E380-07B4-4EB7-981B-22ACF93E42FC}" type="parTrans" cxnId="{C4DB1A87-3417-4B70-A1D3-567256A1907C}">
      <dgm:prSet/>
      <dgm:spPr/>
      <dgm:t>
        <a:bodyPr/>
        <a:lstStyle/>
        <a:p>
          <a:endParaRPr lang="ru-RU"/>
        </a:p>
      </dgm:t>
    </dgm:pt>
    <dgm:pt modelId="{44B0BC20-0934-4F0B-B4D2-74D3566EFBE9}" type="sibTrans" cxnId="{C4DB1A87-3417-4B70-A1D3-567256A1907C}">
      <dgm:prSet/>
      <dgm:spPr/>
      <dgm:t>
        <a:bodyPr/>
        <a:lstStyle/>
        <a:p>
          <a:endParaRPr lang="ru-RU"/>
        </a:p>
      </dgm:t>
    </dgm:pt>
    <dgm:pt modelId="{77971A9F-26F6-418C-B688-50F204317773}">
      <dgm:prSet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</a:t>
          </a:r>
          <a:r>
            <a:rPr lang="kk-KZ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Қазба түрлерінің кейбір түрлерінің көзі ретінде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5C5DE9-AB7E-4D86-BBD4-537869EA7BCB}" type="parTrans" cxnId="{B68DF514-3C11-490D-A30C-E0CB66011463}">
      <dgm:prSet/>
      <dgm:spPr/>
      <dgm:t>
        <a:bodyPr/>
        <a:lstStyle/>
        <a:p>
          <a:endParaRPr lang="ru-RU"/>
        </a:p>
      </dgm:t>
    </dgm:pt>
    <dgm:pt modelId="{94B42CDB-7589-4FA7-923F-9133AAFF4AB4}" type="sibTrans" cxnId="{B68DF514-3C11-490D-A30C-E0CB66011463}">
      <dgm:prSet/>
      <dgm:spPr/>
      <dgm:t>
        <a:bodyPr/>
        <a:lstStyle/>
        <a:p>
          <a:endParaRPr lang="ru-RU"/>
        </a:p>
      </dgm:t>
    </dgm:pt>
    <dgm:pt modelId="{3AE718DE-0ADE-4E0D-9B43-F5FC898616D7}">
      <dgm:prSet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</a:t>
          </a:r>
          <a:r>
            <a:rPr lang="kk-KZ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Балық аулау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9F3535-1D78-4F71-A90B-2F5183920FA6}" type="parTrans" cxnId="{B031884C-72C1-4614-9559-9BCC5FD78EEA}">
      <dgm:prSet/>
      <dgm:spPr/>
      <dgm:t>
        <a:bodyPr/>
        <a:lstStyle/>
        <a:p>
          <a:endParaRPr lang="ru-RU"/>
        </a:p>
      </dgm:t>
    </dgm:pt>
    <dgm:pt modelId="{0542BF89-312D-4D74-8220-70EF0F3CD9F2}" type="sibTrans" cxnId="{B031884C-72C1-4614-9559-9BCC5FD78EEA}">
      <dgm:prSet/>
      <dgm:spPr/>
      <dgm:t>
        <a:bodyPr/>
        <a:lstStyle/>
        <a:p>
          <a:endParaRPr lang="ru-RU"/>
        </a:p>
      </dgm:t>
    </dgm:pt>
    <dgm:pt modelId="{B9BBF271-49C4-42AA-B6FA-E90BD1D30F49}">
      <dgm:prSet custT="1"/>
      <dgm:spPr/>
      <dgm:t>
        <a:bodyPr/>
        <a:lstStyle/>
        <a:p>
          <a:pPr algn="l"/>
          <a:r>
            <a:rPr lang="kk-KZ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Демалыс орын ретінде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64D02C-C0F0-444C-B603-E9903BEA8D69}" type="parTrans" cxnId="{71FF2D16-9D51-41B2-B39C-5198FCDC579F}">
      <dgm:prSet/>
      <dgm:spPr/>
      <dgm:t>
        <a:bodyPr/>
        <a:lstStyle/>
        <a:p>
          <a:endParaRPr lang="ru-RU"/>
        </a:p>
      </dgm:t>
    </dgm:pt>
    <dgm:pt modelId="{42FEBB2D-071F-4207-A2AA-160DA2249E27}" type="sibTrans" cxnId="{71FF2D16-9D51-41B2-B39C-5198FCDC579F}">
      <dgm:prSet/>
      <dgm:spPr/>
      <dgm:t>
        <a:bodyPr/>
        <a:lstStyle/>
        <a:p>
          <a:endParaRPr lang="ru-RU"/>
        </a:p>
      </dgm:t>
    </dgm:pt>
    <dgm:pt modelId="{ED841082-0AD5-4FD7-80CD-696BBB375791}">
      <dgm:prSet custT="1"/>
      <dgm:spPr/>
      <dgm:t>
        <a:bodyPr/>
        <a:lstStyle/>
        <a:p>
          <a:r>
            <a:rPr lang="kk-KZ" sz="2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Су электрстансыларының жұмысына пайдаланылады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36A5E5-DAC3-44F0-8BB0-07345C1DC1C6}" type="sibTrans" cxnId="{870A9DBD-D511-4DC9-8DE1-92C380BD7516}">
      <dgm:prSet/>
      <dgm:spPr/>
      <dgm:t>
        <a:bodyPr/>
        <a:lstStyle/>
        <a:p>
          <a:endParaRPr lang="ru-RU"/>
        </a:p>
      </dgm:t>
    </dgm:pt>
    <dgm:pt modelId="{FAEC29ED-82B5-4AB3-92FB-86EC70F7FEED}" type="parTrans" cxnId="{870A9DBD-D511-4DC9-8DE1-92C380BD7516}">
      <dgm:prSet/>
      <dgm:spPr/>
      <dgm:t>
        <a:bodyPr/>
        <a:lstStyle/>
        <a:p>
          <a:endParaRPr lang="ru-RU"/>
        </a:p>
      </dgm:t>
    </dgm:pt>
    <dgm:pt modelId="{281AA753-DBF9-4763-9612-71C121F18171}" type="pres">
      <dgm:prSet presAssocID="{D1725B0A-BC5F-4365-9205-1380B81C8971}" presName="vert0" presStyleCnt="0">
        <dgm:presLayoutVars>
          <dgm:dir/>
          <dgm:animOne val="branch"/>
          <dgm:animLvl val="lvl"/>
        </dgm:presLayoutVars>
      </dgm:prSet>
      <dgm:spPr/>
    </dgm:pt>
    <dgm:pt modelId="{009BC568-6CC8-4A70-BFA7-1096208101E5}" type="pres">
      <dgm:prSet presAssocID="{5794BD8F-758C-4900-968F-B962DAD50C2C}" presName="thickLine" presStyleLbl="alignNode1" presStyleIdx="0" presStyleCnt="7"/>
      <dgm:spPr/>
    </dgm:pt>
    <dgm:pt modelId="{BF769A6B-DB40-4DAC-8C1C-99E74259E3CF}" type="pres">
      <dgm:prSet presAssocID="{5794BD8F-758C-4900-968F-B962DAD50C2C}" presName="horz1" presStyleCnt="0"/>
      <dgm:spPr/>
    </dgm:pt>
    <dgm:pt modelId="{5719E3EC-8D18-4F33-8CCE-C3512D791406}" type="pres">
      <dgm:prSet presAssocID="{5794BD8F-758C-4900-968F-B962DAD50C2C}" presName="tx1" presStyleLbl="revTx" presStyleIdx="0" presStyleCnt="7" custScaleX="500000"/>
      <dgm:spPr/>
      <dgm:t>
        <a:bodyPr/>
        <a:lstStyle/>
        <a:p>
          <a:endParaRPr lang="ru-RU"/>
        </a:p>
      </dgm:t>
    </dgm:pt>
    <dgm:pt modelId="{B8065035-5560-409A-A005-53D790F3804D}" type="pres">
      <dgm:prSet presAssocID="{5794BD8F-758C-4900-968F-B962DAD50C2C}" presName="vert1" presStyleCnt="0"/>
      <dgm:spPr/>
    </dgm:pt>
    <dgm:pt modelId="{7E889CB4-AFE3-4C1B-9B61-B1DCEFEEBACC}" type="pres">
      <dgm:prSet presAssocID="{ED841082-0AD5-4FD7-80CD-696BBB375791}" presName="thickLine" presStyleLbl="alignNode1" presStyleIdx="1" presStyleCnt="7"/>
      <dgm:spPr/>
    </dgm:pt>
    <dgm:pt modelId="{594DC0AB-E7FD-472A-A462-FBE4029449BD}" type="pres">
      <dgm:prSet presAssocID="{ED841082-0AD5-4FD7-80CD-696BBB375791}" presName="horz1" presStyleCnt="0"/>
      <dgm:spPr/>
    </dgm:pt>
    <dgm:pt modelId="{787645A7-388D-489A-97B6-CABBE018A2DD}" type="pres">
      <dgm:prSet presAssocID="{ED841082-0AD5-4FD7-80CD-696BBB375791}" presName="tx1" presStyleLbl="revTx" presStyleIdx="1" presStyleCnt="7" custScaleX="500000" custScaleY="116779"/>
      <dgm:spPr/>
      <dgm:t>
        <a:bodyPr/>
        <a:lstStyle/>
        <a:p>
          <a:endParaRPr lang="ru-RU"/>
        </a:p>
      </dgm:t>
    </dgm:pt>
    <dgm:pt modelId="{D79A2F5B-E9C9-4253-986D-B63620815A7E}" type="pres">
      <dgm:prSet presAssocID="{ED841082-0AD5-4FD7-80CD-696BBB375791}" presName="vert1" presStyleCnt="0"/>
      <dgm:spPr/>
    </dgm:pt>
    <dgm:pt modelId="{EBE8508B-FDBF-4DA5-A898-FF74500D43B7}" type="pres">
      <dgm:prSet presAssocID="{033D1A1A-8929-42AE-AE0A-296D81EB7758}" presName="thickLine" presStyleLbl="alignNode1" presStyleIdx="2" presStyleCnt="7"/>
      <dgm:spPr/>
    </dgm:pt>
    <dgm:pt modelId="{77270DCA-93F6-4194-82B0-7A526B32CAFE}" type="pres">
      <dgm:prSet presAssocID="{033D1A1A-8929-42AE-AE0A-296D81EB7758}" presName="horz1" presStyleCnt="0"/>
      <dgm:spPr/>
    </dgm:pt>
    <dgm:pt modelId="{CC3FADFA-C801-4B93-B332-B8911CFBB4B2}" type="pres">
      <dgm:prSet presAssocID="{033D1A1A-8929-42AE-AE0A-296D81EB7758}" presName="tx1" presStyleLbl="revTx" presStyleIdx="2" presStyleCnt="7" custScaleX="500000"/>
      <dgm:spPr/>
      <dgm:t>
        <a:bodyPr/>
        <a:lstStyle/>
        <a:p>
          <a:endParaRPr lang="ru-RU"/>
        </a:p>
      </dgm:t>
    </dgm:pt>
    <dgm:pt modelId="{B77AA391-FD61-4479-88CE-8DEBFAB6CD53}" type="pres">
      <dgm:prSet presAssocID="{033D1A1A-8929-42AE-AE0A-296D81EB7758}" presName="vert1" presStyleCnt="0"/>
      <dgm:spPr/>
    </dgm:pt>
    <dgm:pt modelId="{7B264D3D-D191-4FE4-A1E1-38E20B1F4FF6}" type="pres">
      <dgm:prSet presAssocID="{B7ACC651-30A3-49A6-8DA4-A71E711708E3}" presName="thickLine" presStyleLbl="alignNode1" presStyleIdx="3" presStyleCnt="7"/>
      <dgm:spPr/>
    </dgm:pt>
    <dgm:pt modelId="{1F1F6D58-1E38-4533-8A03-1692A5F2F915}" type="pres">
      <dgm:prSet presAssocID="{B7ACC651-30A3-49A6-8DA4-A71E711708E3}" presName="horz1" presStyleCnt="0"/>
      <dgm:spPr/>
    </dgm:pt>
    <dgm:pt modelId="{49A18AD7-D30C-4F48-8570-0DF7C33EC74C}" type="pres">
      <dgm:prSet presAssocID="{B7ACC651-30A3-49A6-8DA4-A71E711708E3}" presName="tx1" presStyleLbl="revTx" presStyleIdx="3" presStyleCnt="7" custScaleX="500000"/>
      <dgm:spPr/>
      <dgm:t>
        <a:bodyPr/>
        <a:lstStyle/>
        <a:p>
          <a:endParaRPr lang="ru-RU"/>
        </a:p>
      </dgm:t>
    </dgm:pt>
    <dgm:pt modelId="{266D483C-3342-48E8-8141-48A147FD4A83}" type="pres">
      <dgm:prSet presAssocID="{B7ACC651-30A3-49A6-8DA4-A71E711708E3}" presName="vert1" presStyleCnt="0"/>
      <dgm:spPr/>
    </dgm:pt>
    <dgm:pt modelId="{0DE30E07-EEE4-4EFC-83F6-6C4E7E244BF9}" type="pres">
      <dgm:prSet presAssocID="{77971A9F-26F6-418C-B688-50F204317773}" presName="thickLine" presStyleLbl="alignNode1" presStyleIdx="4" presStyleCnt="7"/>
      <dgm:spPr/>
    </dgm:pt>
    <dgm:pt modelId="{04F635B3-01D2-4593-A724-F6213160D42F}" type="pres">
      <dgm:prSet presAssocID="{77971A9F-26F6-418C-B688-50F204317773}" presName="horz1" presStyleCnt="0"/>
      <dgm:spPr/>
    </dgm:pt>
    <dgm:pt modelId="{4CDC7B95-B239-420B-B5FF-677F31C9E9E6}" type="pres">
      <dgm:prSet presAssocID="{77971A9F-26F6-418C-B688-50F204317773}" presName="tx1" presStyleLbl="revTx" presStyleIdx="4" presStyleCnt="7" custScaleX="500000"/>
      <dgm:spPr/>
      <dgm:t>
        <a:bodyPr/>
        <a:lstStyle/>
        <a:p>
          <a:endParaRPr lang="ru-RU"/>
        </a:p>
      </dgm:t>
    </dgm:pt>
    <dgm:pt modelId="{D734D672-BDA3-4297-8186-9E7686153713}" type="pres">
      <dgm:prSet presAssocID="{77971A9F-26F6-418C-B688-50F204317773}" presName="vert1" presStyleCnt="0"/>
      <dgm:spPr/>
    </dgm:pt>
    <dgm:pt modelId="{E5E67DC9-2B10-4FA1-8F07-CE5D2732E5F6}" type="pres">
      <dgm:prSet presAssocID="{3AE718DE-0ADE-4E0D-9B43-F5FC898616D7}" presName="thickLine" presStyleLbl="alignNode1" presStyleIdx="5" presStyleCnt="7"/>
      <dgm:spPr/>
    </dgm:pt>
    <dgm:pt modelId="{76FDB490-50F6-4D7E-ACAE-144DD88A24A3}" type="pres">
      <dgm:prSet presAssocID="{3AE718DE-0ADE-4E0D-9B43-F5FC898616D7}" presName="horz1" presStyleCnt="0"/>
      <dgm:spPr/>
    </dgm:pt>
    <dgm:pt modelId="{F4BBB1C4-005B-4626-A750-EC0BF346B001}" type="pres">
      <dgm:prSet presAssocID="{3AE718DE-0ADE-4E0D-9B43-F5FC898616D7}" presName="tx1" presStyleLbl="revTx" presStyleIdx="5" presStyleCnt="7" custScaleX="500000"/>
      <dgm:spPr/>
      <dgm:t>
        <a:bodyPr/>
        <a:lstStyle/>
        <a:p>
          <a:endParaRPr lang="ru-RU"/>
        </a:p>
      </dgm:t>
    </dgm:pt>
    <dgm:pt modelId="{6C64E237-3BCB-4CB6-888D-661CEEE7D67A}" type="pres">
      <dgm:prSet presAssocID="{3AE718DE-0ADE-4E0D-9B43-F5FC898616D7}" presName="vert1" presStyleCnt="0"/>
      <dgm:spPr/>
    </dgm:pt>
    <dgm:pt modelId="{0025A0B2-B02C-4D61-870C-4B3D82FF5B09}" type="pres">
      <dgm:prSet presAssocID="{B9BBF271-49C4-42AA-B6FA-E90BD1D30F49}" presName="thickLine" presStyleLbl="alignNode1" presStyleIdx="6" presStyleCnt="7"/>
      <dgm:spPr/>
    </dgm:pt>
    <dgm:pt modelId="{C222DE62-9FE8-431E-B6FE-A3FB9F4F3182}" type="pres">
      <dgm:prSet presAssocID="{B9BBF271-49C4-42AA-B6FA-E90BD1D30F49}" presName="horz1" presStyleCnt="0"/>
      <dgm:spPr/>
    </dgm:pt>
    <dgm:pt modelId="{E8B5188E-B6B2-41CA-BAA2-F31596343B6E}" type="pres">
      <dgm:prSet presAssocID="{B9BBF271-49C4-42AA-B6FA-E90BD1D30F49}" presName="tx1" presStyleLbl="revTx" presStyleIdx="6" presStyleCnt="7" custScaleX="500000"/>
      <dgm:spPr/>
      <dgm:t>
        <a:bodyPr/>
        <a:lstStyle/>
        <a:p>
          <a:endParaRPr lang="ru-RU"/>
        </a:p>
      </dgm:t>
    </dgm:pt>
    <dgm:pt modelId="{DE2042D8-458D-49A7-B596-595D96FCA1BC}" type="pres">
      <dgm:prSet presAssocID="{B9BBF271-49C4-42AA-B6FA-E90BD1D30F49}" presName="vert1" presStyleCnt="0"/>
      <dgm:spPr/>
    </dgm:pt>
  </dgm:ptLst>
  <dgm:cxnLst>
    <dgm:cxn modelId="{C4DB1A87-3417-4B70-A1D3-567256A1907C}" srcId="{D1725B0A-BC5F-4365-9205-1380B81C8971}" destId="{B7ACC651-30A3-49A6-8DA4-A71E711708E3}" srcOrd="3" destOrd="0" parTransId="{8F81E380-07B4-4EB7-981B-22ACF93E42FC}" sibTransId="{44B0BC20-0934-4F0B-B4D2-74D3566EFBE9}"/>
    <dgm:cxn modelId="{5DAB62B8-C673-4D40-AA73-056DA2168E0F}" type="presOf" srcId="{D1725B0A-BC5F-4365-9205-1380B81C8971}" destId="{281AA753-DBF9-4763-9612-71C121F18171}" srcOrd="0" destOrd="0" presId="urn:microsoft.com/office/officeart/2008/layout/LinedList"/>
    <dgm:cxn modelId="{7F4BC0C3-A0B3-41AE-94A6-9C750F8B0422}" srcId="{D1725B0A-BC5F-4365-9205-1380B81C8971}" destId="{5794BD8F-758C-4900-968F-B962DAD50C2C}" srcOrd="0" destOrd="0" parTransId="{E53BAF3B-7531-4674-9A08-850EF7155A82}" sibTransId="{DFF40A30-C538-44F7-8003-5FDB4F7FF9F1}"/>
    <dgm:cxn modelId="{D724390F-7392-4903-B38C-2DFE7D5EB652}" type="presOf" srcId="{B7ACC651-30A3-49A6-8DA4-A71E711708E3}" destId="{49A18AD7-D30C-4F48-8570-0DF7C33EC74C}" srcOrd="0" destOrd="0" presId="urn:microsoft.com/office/officeart/2008/layout/LinedList"/>
    <dgm:cxn modelId="{870A9DBD-D511-4DC9-8DE1-92C380BD7516}" srcId="{D1725B0A-BC5F-4365-9205-1380B81C8971}" destId="{ED841082-0AD5-4FD7-80CD-696BBB375791}" srcOrd="1" destOrd="0" parTransId="{FAEC29ED-82B5-4AB3-92FB-86EC70F7FEED}" sibTransId="{F636A5E5-DAC3-44F0-8BB0-07345C1DC1C6}"/>
    <dgm:cxn modelId="{B68DF514-3C11-490D-A30C-E0CB66011463}" srcId="{D1725B0A-BC5F-4365-9205-1380B81C8971}" destId="{77971A9F-26F6-418C-B688-50F204317773}" srcOrd="4" destOrd="0" parTransId="{3A5C5DE9-AB7E-4D86-BBD4-537869EA7BCB}" sibTransId="{94B42CDB-7589-4FA7-923F-9133AAFF4AB4}"/>
    <dgm:cxn modelId="{74E2D3DE-9A17-44E2-A371-E1B86F121269}" type="presOf" srcId="{5794BD8F-758C-4900-968F-B962DAD50C2C}" destId="{5719E3EC-8D18-4F33-8CCE-C3512D791406}" srcOrd="0" destOrd="0" presId="urn:microsoft.com/office/officeart/2008/layout/LinedList"/>
    <dgm:cxn modelId="{5B3C354A-C8DB-4B46-90A5-9F1C39A7607D}" srcId="{D1725B0A-BC5F-4365-9205-1380B81C8971}" destId="{033D1A1A-8929-42AE-AE0A-296D81EB7758}" srcOrd="2" destOrd="0" parTransId="{54426136-9E7D-40F7-B949-B1354AD500A9}" sibTransId="{1A9A87AA-00B8-4D73-B9DB-94A8C7213D00}"/>
    <dgm:cxn modelId="{83BEA304-1E31-48FC-9660-51B5DD13E72A}" type="presOf" srcId="{033D1A1A-8929-42AE-AE0A-296D81EB7758}" destId="{CC3FADFA-C801-4B93-B332-B8911CFBB4B2}" srcOrd="0" destOrd="0" presId="urn:microsoft.com/office/officeart/2008/layout/LinedList"/>
    <dgm:cxn modelId="{2A3FD742-C3E1-4448-BE5D-B1F5DD8348EC}" type="presOf" srcId="{B9BBF271-49C4-42AA-B6FA-E90BD1D30F49}" destId="{E8B5188E-B6B2-41CA-BAA2-F31596343B6E}" srcOrd="0" destOrd="0" presId="urn:microsoft.com/office/officeart/2008/layout/LinedList"/>
    <dgm:cxn modelId="{413D41F9-76DE-4D23-AAE7-F6BA8C5E1F29}" type="presOf" srcId="{77971A9F-26F6-418C-B688-50F204317773}" destId="{4CDC7B95-B239-420B-B5FF-677F31C9E9E6}" srcOrd="0" destOrd="0" presId="urn:microsoft.com/office/officeart/2008/layout/LinedList"/>
    <dgm:cxn modelId="{EA505E76-5F4A-45F5-8C31-D0FE469E73B7}" type="presOf" srcId="{ED841082-0AD5-4FD7-80CD-696BBB375791}" destId="{787645A7-388D-489A-97B6-CABBE018A2DD}" srcOrd="0" destOrd="0" presId="urn:microsoft.com/office/officeart/2008/layout/LinedList"/>
    <dgm:cxn modelId="{344D7EC8-E0CF-46FB-9E8C-269E66E029BF}" type="presOf" srcId="{3AE718DE-0ADE-4E0D-9B43-F5FC898616D7}" destId="{F4BBB1C4-005B-4626-A750-EC0BF346B001}" srcOrd="0" destOrd="0" presId="urn:microsoft.com/office/officeart/2008/layout/LinedList"/>
    <dgm:cxn modelId="{B031884C-72C1-4614-9559-9BCC5FD78EEA}" srcId="{D1725B0A-BC5F-4365-9205-1380B81C8971}" destId="{3AE718DE-0ADE-4E0D-9B43-F5FC898616D7}" srcOrd="5" destOrd="0" parTransId="{099F3535-1D78-4F71-A90B-2F5183920FA6}" sibTransId="{0542BF89-312D-4D74-8220-70EF0F3CD9F2}"/>
    <dgm:cxn modelId="{71FF2D16-9D51-41B2-B39C-5198FCDC579F}" srcId="{D1725B0A-BC5F-4365-9205-1380B81C8971}" destId="{B9BBF271-49C4-42AA-B6FA-E90BD1D30F49}" srcOrd="6" destOrd="0" parTransId="{6564D02C-C0F0-444C-B603-E9903BEA8D69}" sibTransId="{42FEBB2D-071F-4207-A2AA-160DA2249E27}"/>
    <dgm:cxn modelId="{884736C8-F125-4E3B-A400-ADDDC4616A36}" type="presParOf" srcId="{281AA753-DBF9-4763-9612-71C121F18171}" destId="{009BC568-6CC8-4A70-BFA7-1096208101E5}" srcOrd="0" destOrd="0" presId="urn:microsoft.com/office/officeart/2008/layout/LinedList"/>
    <dgm:cxn modelId="{7037070B-A880-4AB7-8BFE-A2FB1807036E}" type="presParOf" srcId="{281AA753-DBF9-4763-9612-71C121F18171}" destId="{BF769A6B-DB40-4DAC-8C1C-99E74259E3CF}" srcOrd="1" destOrd="0" presId="urn:microsoft.com/office/officeart/2008/layout/LinedList"/>
    <dgm:cxn modelId="{9AA1BAC7-2885-4FAB-8269-847D023405B0}" type="presParOf" srcId="{BF769A6B-DB40-4DAC-8C1C-99E74259E3CF}" destId="{5719E3EC-8D18-4F33-8CCE-C3512D791406}" srcOrd="0" destOrd="0" presId="urn:microsoft.com/office/officeart/2008/layout/LinedList"/>
    <dgm:cxn modelId="{7A48C247-908F-4114-9F3E-972920311955}" type="presParOf" srcId="{BF769A6B-DB40-4DAC-8C1C-99E74259E3CF}" destId="{B8065035-5560-409A-A005-53D790F3804D}" srcOrd="1" destOrd="0" presId="urn:microsoft.com/office/officeart/2008/layout/LinedList"/>
    <dgm:cxn modelId="{DBCF8BDE-8004-486C-B6A4-DCC097F9F94F}" type="presParOf" srcId="{281AA753-DBF9-4763-9612-71C121F18171}" destId="{7E889CB4-AFE3-4C1B-9B61-B1DCEFEEBACC}" srcOrd="2" destOrd="0" presId="urn:microsoft.com/office/officeart/2008/layout/LinedList"/>
    <dgm:cxn modelId="{EA33B348-6ABC-433B-BCE1-5689814007FA}" type="presParOf" srcId="{281AA753-DBF9-4763-9612-71C121F18171}" destId="{594DC0AB-E7FD-472A-A462-FBE4029449BD}" srcOrd="3" destOrd="0" presId="urn:microsoft.com/office/officeart/2008/layout/LinedList"/>
    <dgm:cxn modelId="{1D5FF4FC-7E6F-42D5-AEE8-80A9F5FB840F}" type="presParOf" srcId="{594DC0AB-E7FD-472A-A462-FBE4029449BD}" destId="{787645A7-388D-489A-97B6-CABBE018A2DD}" srcOrd="0" destOrd="0" presId="urn:microsoft.com/office/officeart/2008/layout/LinedList"/>
    <dgm:cxn modelId="{6CEB1A7D-C8C4-49D5-A146-1178FA500A61}" type="presParOf" srcId="{594DC0AB-E7FD-472A-A462-FBE4029449BD}" destId="{D79A2F5B-E9C9-4253-986D-B63620815A7E}" srcOrd="1" destOrd="0" presId="urn:microsoft.com/office/officeart/2008/layout/LinedList"/>
    <dgm:cxn modelId="{DD30E3BE-B14E-4274-82AB-0C07E2D995EC}" type="presParOf" srcId="{281AA753-DBF9-4763-9612-71C121F18171}" destId="{EBE8508B-FDBF-4DA5-A898-FF74500D43B7}" srcOrd="4" destOrd="0" presId="urn:microsoft.com/office/officeart/2008/layout/LinedList"/>
    <dgm:cxn modelId="{9E700659-F453-4005-8AB8-8274FC0C9A59}" type="presParOf" srcId="{281AA753-DBF9-4763-9612-71C121F18171}" destId="{77270DCA-93F6-4194-82B0-7A526B32CAFE}" srcOrd="5" destOrd="0" presId="urn:microsoft.com/office/officeart/2008/layout/LinedList"/>
    <dgm:cxn modelId="{893E75D3-30D8-4712-A8EC-B582E29099FD}" type="presParOf" srcId="{77270DCA-93F6-4194-82B0-7A526B32CAFE}" destId="{CC3FADFA-C801-4B93-B332-B8911CFBB4B2}" srcOrd="0" destOrd="0" presId="urn:microsoft.com/office/officeart/2008/layout/LinedList"/>
    <dgm:cxn modelId="{FAFD5909-61E5-4B1A-BE78-52DA799DCAD5}" type="presParOf" srcId="{77270DCA-93F6-4194-82B0-7A526B32CAFE}" destId="{B77AA391-FD61-4479-88CE-8DEBFAB6CD53}" srcOrd="1" destOrd="0" presId="urn:microsoft.com/office/officeart/2008/layout/LinedList"/>
    <dgm:cxn modelId="{084C16B2-0D85-4D88-BA66-1B08CE4B6A99}" type="presParOf" srcId="{281AA753-DBF9-4763-9612-71C121F18171}" destId="{7B264D3D-D191-4FE4-A1E1-38E20B1F4FF6}" srcOrd="6" destOrd="0" presId="urn:microsoft.com/office/officeart/2008/layout/LinedList"/>
    <dgm:cxn modelId="{070BA35F-8719-473E-8503-3A61E21A8F3C}" type="presParOf" srcId="{281AA753-DBF9-4763-9612-71C121F18171}" destId="{1F1F6D58-1E38-4533-8A03-1692A5F2F915}" srcOrd="7" destOrd="0" presId="urn:microsoft.com/office/officeart/2008/layout/LinedList"/>
    <dgm:cxn modelId="{A3083D80-C384-42B5-87E5-4416E5B8FF35}" type="presParOf" srcId="{1F1F6D58-1E38-4533-8A03-1692A5F2F915}" destId="{49A18AD7-D30C-4F48-8570-0DF7C33EC74C}" srcOrd="0" destOrd="0" presId="urn:microsoft.com/office/officeart/2008/layout/LinedList"/>
    <dgm:cxn modelId="{E1047D9F-51B9-4035-9563-CD31417078E8}" type="presParOf" srcId="{1F1F6D58-1E38-4533-8A03-1692A5F2F915}" destId="{266D483C-3342-48E8-8141-48A147FD4A83}" srcOrd="1" destOrd="0" presId="urn:microsoft.com/office/officeart/2008/layout/LinedList"/>
    <dgm:cxn modelId="{607A6A9F-8EB9-4CEA-8D4D-F92900D7517E}" type="presParOf" srcId="{281AA753-DBF9-4763-9612-71C121F18171}" destId="{0DE30E07-EEE4-4EFC-83F6-6C4E7E244BF9}" srcOrd="8" destOrd="0" presId="urn:microsoft.com/office/officeart/2008/layout/LinedList"/>
    <dgm:cxn modelId="{A70A18ED-3B76-485E-8A41-E8706C7C56A8}" type="presParOf" srcId="{281AA753-DBF9-4763-9612-71C121F18171}" destId="{04F635B3-01D2-4593-A724-F6213160D42F}" srcOrd="9" destOrd="0" presId="urn:microsoft.com/office/officeart/2008/layout/LinedList"/>
    <dgm:cxn modelId="{D4EF11C9-19B4-4285-8655-592E44768FEB}" type="presParOf" srcId="{04F635B3-01D2-4593-A724-F6213160D42F}" destId="{4CDC7B95-B239-420B-B5FF-677F31C9E9E6}" srcOrd="0" destOrd="0" presId="urn:microsoft.com/office/officeart/2008/layout/LinedList"/>
    <dgm:cxn modelId="{96B56125-385C-4CE5-82DF-1F99186D2888}" type="presParOf" srcId="{04F635B3-01D2-4593-A724-F6213160D42F}" destId="{D734D672-BDA3-4297-8186-9E7686153713}" srcOrd="1" destOrd="0" presId="urn:microsoft.com/office/officeart/2008/layout/LinedList"/>
    <dgm:cxn modelId="{7667A0EA-8AE8-4240-B5EC-758A58865324}" type="presParOf" srcId="{281AA753-DBF9-4763-9612-71C121F18171}" destId="{E5E67DC9-2B10-4FA1-8F07-CE5D2732E5F6}" srcOrd="10" destOrd="0" presId="urn:microsoft.com/office/officeart/2008/layout/LinedList"/>
    <dgm:cxn modelId="{07F4AD49-1D9A-4171-81ED-EB83D1BAB405}" type="presParOf" srcId="{281AA753-DBF9-4763-9612-71C121F18171}" destId="{76FDB490-50F6-4D7E-ACAE-144DD88A24A3}" srcOrd="11" destOrd="0" presId="urn:microsoft.com/office/officeart/2008/layout/LinedList"/>
    <dgm:cxn modelId="{6CC28649-EDC3-4921-A501-B4B933A47FC8}" type="presParOf" srcId="{76FDB490-50F6-4D7E-ACAE-144DD88A24A3}" destId="{F4BBB1C4-005B-4626-A750-EC0BF346B001}" srcOrd="0" destOrd="0" presId="urn:microsoft.com/office/officeart/2008/layout/LinedList"/>
    <dgm:cxn modelId="{696803D2-4D87-4992-8821-D1547B662632}" type="presParOf" srcId="{76FDB490-50F6-4D7E-ACAE-144DD88A24A3}" destId="{6C64E237-3BCB-4CB6-888D-661CEEE7D67A}" srcOrd="1" destOrd="0" presId="urn:microsoft.com/office/officeart/2008/layout/LinedList"/>
    <dgm:cxn modelId="{4BA6B71E-5AF9-449B-B0B6-B5C0101E38A5}" type="presParOf" srcId="{281AA753-DBF9-4763-9612-71C121F18171}" destId="{0025A0B2-B02C-4D61-870C-4B3D82FF5B09}" srcOrd="12" destOrd="0" presId="urn:microsoft.com/office/officeart/2008/layout/LinedList"/>
    <dgm:cxn modelId="{8004EF70-61A2-49E8-B0C6-8DDD16B22B96}" type="presParOf" srcId="{281AA753-DBF9-4763-9612-71C121F18171}" destId="{C222DE62-9FE8-431E-B6FE-A3FB9F4F3182}" srcOrd="13" destOrd="0" presId="urn:microsoft.com/office/officeart/2008/layout/LinedList"/>
    <dgm:cxn modelId="{11D08224-DBB4-42C4-A328-7752B51FA4E5}" type="presParOf" srcId="{C222DE62-9FE8-431E-B6FE-A3FB9F4F3182}" destId="{E8B5188E-B6B2-41CA-BAA2-F31596343B6E}" srcOrd="0" destOrd="0" presId="urn:microsoft.com/office/officeart/2008/layout/LinedList"/>
    <dgm:cxn modelId="{72E80035-1E1B-426A-8FE4-F504DD11BBFE}" type="presParOf" srcId="{C222DE62-9FE8-431E-B6FE-A3FB9F4F3182}" destId="{DE2042D8-458D-49A7-B596-595D96FCA1B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92CAF8-47A0-4240-877C-41F9F516909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CD56093-51EC-4299-B83D-154E688C0CCA}">
      <dgm:prSet phldrT="[Текст]"/>
      <dgm:spPr/>
      <dgm:t>
        <a:bodyPr/>
        <a:lstStyle/>
        <a:p>
          <a:r>
            <a:rPr lang="kk-KZ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Шымтезек алуға пайдаланады</a:t>
          </a:r>
          <a:endParaRPr lang="ru-RU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025E4-8097-4666-BDA0-AA9F70198B02}" type="parTrans" cxnId="{B8AD52DA-AD67-45C7-9912-2B05B1C876A8}">
      <dgm:prSet/>
      <dgm:spPr/>
      <dgm:t>
        <a:bodyPr/>
        <a:lstStyle/>
        <a:p>
          <a:endParaRPr lang="ru-RU"/>
        </a:p>
      </dgm:t>
    </dgm:pt>
    <dgm:pt modelId="{37164409-E9CB-4CD9-B38E-4C780DE2DF0A}" type="sibTrans" cxnId="{B8AD52DA-AD67-45C7-9912-2B05B1C876A8}">
      <dgm:prSet/>
      <dgm:spPr/>
      <dgm:t>
        <a:bodyPr/>
        <a:lstStyle/>
        <a:p>
          <a:endParaRPr lang="ru-RU"/>
        </a:p>
      </dgm:t>
    </dgm:pt>
    <dgm:pt modelId="{CA50974D-D913-414E-906A-9D13B3A2BA6F}">
      <dgm:prSet phldrT="[Текст]"/>
      <dgm:spPr/>
      <dgm:t>
        <a:bodyPr/>
        <a:lstStyle/>
        <a:p>
          <a:pPr algn="ctr"/>
          <a:r>
            <a:rPr lang="kk-KZ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Кен қазбалары</a:t>
          </a:r>
          <a:endParaRPr lang="ru-RU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C293D7-0955-4C35-9FF1-AD15387E2923}" type="parTrans" cxnId="{F011A231-452E-461D-B184-A16EA3B20329}">
      <dgm:prSet/>
      <dgm:spPr/>
      <dgm:t>
        <a:bodyPr/>
        <a:lstStyle/>
        <a:p>
          <a:endParaRPr lang="ru-RU"/>
        </a:p>
      </dgm:t>
    </dgm:pt>
    <dgm:pt modelId="{5F030DD3-5D2D-4D63-8E4A-DCFBF60C9A70}" type="sibTrans" cxnId="{F011A231-452E-461D-B184-A16EA3B20329}">
      <dgm:prSet/>
      <dgm:spPr/>
      <dgm:t>
        <a:bodyPr/>
        <a:lstStyle/>
        <a:p>
          <a:endParaRPr lang="ru-RU"/>
        </a:p>
      </dgm:t>
    </dgm:pt>
    <dgm:pt modelId="{BADFF1E9-B546-43B9-AEA8-DF125D354FD9}">
      <dgm:prSet phldrT="[Текст]"/>
      <dgm:spPr/>
      <dgm:t>
        <a:bodyPr/>
        <a:lstStyle/>
        <a:p>
          <a:pPr algn="ctr"/>
          <a:r>
            <a:rPr lang="kk-KZ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Дәрілік        шикізат көзі ретінде пайдаланады</a:t>
          </a:r>
          <a:endParaRPr lang="ru-RU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81BA54-B7F4-4ED8-B163-4F27BD023D7A}" type="parTrans" cxnId="{472E3540-1E42-4BEF-9E13-458E49718B94}">
      <dgm:prSet/>
      <dgm:spPr/>
      <dgm:t>
        <a:bodyPr/>
        <a:lstStyle/>
        <a:p>
          <a:endParaRPr lang="ru-RU"/>
        </a:p>
      </dgm:t>
    </dgm:pt>
    <dgm:pt modelId="{41557268-D5D2-4F50-B4CB-F3D49EF461B5}" type="sibTrans" cxnId="{472E3540-1E42-4BEF-9E13-458E49718B94}">
      <dgm:prSet/>
      <dgm:spPr/>
      <dgm:t>
        <a:bodyPr/>
        <a:lstStyle/>
        <a:p>
          <a:endParaRPr lang="ru-RU"/>
        </a:p>
      </dgm:t>
    </dgm:pt>
    <dgm:pt modelId="{56BFBDCB-3D45-49E4-8A38-87DF1F06F0C0}" type="pres">
      <dgm:prSet presAssocID="{7992CAF8-47A0-4240-877C-41F9F5169092}" presName="compositeShape" presStyleCnt="0">
        <dgm:presLayoutVars>
          <dgm:chMax val="7"/>
          <dgm:dir/>
          <dgm:resizeHandles val="exact"/>
        </dgm:presLayoutVars>
      </dgm:prSet>
      <dgm:spPr/>
    </dgm:pt>
    <dgm:pt modelId="{48B09196-0AB8-4A97-A2AF-F4769EA7F740}" type="pres">
      <dgm:prSet presAssocID="{CCD56093-51EC-4299-B83D-154E688C0CCA}" presName="circ1" presStyleLbl="vennNode1" presStyleIdx="0" presStyleCnt="3"/>
      <dgm:spPr/>
      <dgm:t>
        <a:bodyPr/>
        <a:lstStyle/>
        <a:p>
          <a:endParaRPr lang="ru-RU"/>
        </a:p>
      </dgm:t>
    </dgm:pt>
    <dgm:pt modelId="{391AF9C4-9405-49FE-8567-8DFBEC20BC36}" type="pres">
      <dgm:prSet presAssocID="{CCD56093-51EC-4299-B83D-154E688C0CC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F6522D-E54A-436A-B30D-94DDF655B320}" type="pres">
      <dgm:prSet presAssocID="{CA50974D-D913-414E-906A-9D13B3A2BA6F}" presName="circ2" presStyleLbl="vennNode1" presStyleIdx="1" presStyleCnt="3"/>
      <dgm:spPr/>
      <dgm:t>
        <a:bodyPr/>
        <a:lstStyle/>
        <a:p>
          <a:endParaRPr lang="ru-RU"/>
        </a:p>
      </dgm:t>
    </dgm:pt>
    <dgm:pt modelId="{96E79AE6-2333-43E6-89E7-E690EC4B7DE2}" type="pres">
      <dgm:prSet presAssocID="{CA50974D-D913-414E-906A-9D13B3A2BA6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C8744-9EB5-4BBC-8C39-9FED314AEDFC}" type="pres">
      <dgm:prSet presAssocID="{BADFF1E9-B546-43B9-AEA8-DF125D354FD9}" presName="circ3" presStyleLbl="vennNode1" presStyleIdx="2" presStyleCnt="3"/>
      <dgm:spPr/>
      <dgm:t>
        <a:bodyPr/>
        <a:lstStyle/>
        <a:p>
          <a:endParaRPr lang="ru-RU"/>
        </a:p>
      </dgm:t>
    </dgm:pt>
    <dgm:pt modelId="{99638175-AD4E-4D6F-BB14-3E484777BD21}" type="pres">
      <dgm:prSet presAssocID="{BADFF1E9-B546-43B9-AEA8-DF125D354FD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2E3540-1E42-4BEF-9E13-458E49718B94}" srcId="{7992CAF8-47A0-4240-877C-41F9F5169092}" destId="{BADFF1E9-B546-43B9-AEA8-DF125D354FD9}" srcOrd="2" destOrd="0" parTransId="{9881BA54-B7F4-4ED8-B163-4F27BD023D7A}" sibTransId="{41557268-D5D2-4F50-B4CB-F3D49EF461B5}"/>
    <dgm:cxn modelId="{400A9BCB-C24A-44F9-89FB-8B1F0F446462}" type="presOf" srcId="{BADFF1E9-B546-43B9-AEA8-DF125D354FD9}" destId="{99638175-AD4E-4D6F-BB14-3E484777BD21}" srcOrd="1" destOrd="0" presId="urn:microsoft.com/office/officeart/2005/8/layout/venn1"/>
    <dgm:cxn modelId="{26BAC7D3-ACFB-4847-9F6E-239F1CB3B5B4}" type="presOf" srcId="{CA50974D-D913-414E-906A-9D13B3A2BA6F}" destId="{96E79AE6-2333-43E6-89E7-E690EC4B7DE2}" srcOrd="1" destOrd="0" presId="urn:microsoft.com/office/officeart/2005/8/layout/venn1"/>
    <dgm:cxn modelId="{F011A231-452E-461D-B184-A16EA3B20329}" srcId="{7992CAF8-47A0-4240-877C-41F9F5169092}" destId="{CA50974D-D913-414E-906A-9D13B3A2BA6F}" srcOrd="1" destOrd="0" parTransId="{00C293D7-0955-4C35-9FF1-AD15387E2923}" sibTransId="{5F030DD3-5D2D-4D63-8E4A-DCFBF60C9A70}"/>
    <dgm:cxn modelId="{992762E9-75F9-4653-84B8-BF799C75CF09}" type="presOf" srcId="{CCD56093-51EC-4299-B83D-154E688C0CCA}" destId="{48B09196-0AB8-4A97-A2AF-F4769EA7F740}" srcOrd="0" destOrd="0" presId="urn:microsoft.com/office/officeart/2005/8/layout/venn1"/>
    <dgm:cxn modelId="{3B6EFB9B-C6A5-4CE7-AD10-EE0FCF3381B1}" type="presOf" srcId="{CCD56093-51EC-4299-B83D-154E688C0CCA}" destId="{391AF9C4-9405-49FE-8567-8DFBEC20BC36}" srcOrd="1" destOrd="0" presId="urn:microsoft.com/office/officeart/2005/8/layout/venn1"/>
    <dgm:cxn modelId="{3D077FB6-FEB1-400D-AE81-FC6B56F30303}" type="presOf" srcId="{7992CAF8-47A0-4240-877C-41F9F5169092}" destId="{56BFBDCB-3D45-49E4-8A38-87DF1F06F0C0}" srcOrd="0" destOrd="0" presId="urn:microsoft.com/office/officeart/2005/8/layout/venn1"/>
    <dgm:cxn modelId="{70403606-163E-40D3-AAC4-03892B3E0819}" type="presOf" srcId="{BADFF1E9-B546-43B9-AEA8-DF125D354FD9}" destId="{2D2C8744-9EB5-4BBC-8C39-9FED314AEDFC}" srcOrd="0" destOrd="0" presId="urn:microsoft.com/office/officeart/2005/8/layout/venn1"/>
    <dgm:cxn modelId="{FFB58AB1-0938-4F74-9740-77B8C089C424}" type="presOf" srcId="{CA50974D-D913-414E-906A-9D13B3A2BA6F}" destId="{87F6522D-E54A-436A-B30D-94DDF655B320}" srcOrd="0" destOrd="0" presId="urn:microsoft.com/office/officeart/2005/8/layout/venn1"/>
    <dgm:cxn modelId="{B8AD52DA-AD67-45C7-9912-2B05B1C876A8}" srcId="{7992CAF8-47A0-4240-877C-41F9F5169092}" destId="{CCD56093-51EC-4299-B83D-154E688C0CCA}" srcOrd="0" destOrd="0" parTransId="{BC6025E4-8097-4666-BDA0-AA9F70198B02}" sibTransId="{37164409-E9CB-4CD9-B38E-4C780DE2DF0A}"/>
    <dgm:cxn modelId="{1E238F47-AB6E-4D68-B302-7E075E750E1E}" type="presParOf" srcId="{56BFBDCB-3D45-49E4-8A38-87DF1F06F0C0}" destId="{48B09196-0AB8-4A97-A2AF-F4769EA7F740}" srcOrd="0" destOrd="0" presId="urn:microsoft.com/office/officeart/2005/8/layout/venn1"/>
    <dgm:cxn modelId="{F6156C0A-7731-4D22-952C-33C5B7FED86A}" type="presParOf" srcId="{56BFBDCB-3D45-49E4-8A38-87DF1F06F0C0}" destId="{391AF9C4-9405-49FE-8567-8DFBEC20BC36}" srcOrd="1" destOrd="0" presId="urn:microsoft.com/office/officeart/2005/8/layout/venn1"/>
    <dgm:cxn modelId="{97C2264B-5E53-44D2-8F21-5268E26DA617}" type="presParOf" srcId="{56BFBDCB-3D45-49E4-8A38-87DF1F06F0C0}" destId="{87F6522D-E54A-436A-B30D-94DDF655B320}" srcOrd="2" destOrd="0" presId="urn:microsoft.com/office/officeart/2005/8/layout/venn1"/>
    <dgm:cxn modelId="{CE06EC90-9E8F-4BD5-8F68-F882A480AA9E}" type="presParOf" srcId="{56BFBDCB-3D45-49E4-8A38-87DF1F06F0C0}" destId="{96E79AE6-2333-43E6-89E7-E690EC4B7DE2}" srcOrd="3" destOrd="0" presId="urn:microsoft.com/office/officeart/2005/8/layout/venn1"/>
    <dgm:cxn modelId="{3475799F-9CE0-4537-9670-1135428679F0}" type="presParOf" srcId="{56BFBDCB-3D45-49E4-8A38-87DF1F06F0C0}" destId="{2D2C8744-9EB5-4BBC-8C39-9FED314AEDFC}" srcOrd="4" destOrd="0" presId="urn:microsoft.com/office/officeart/2005/8/layout/venn1"/>
    <dgm:cxn modelId="{FA1F741B-B19D-41D6-B2CE-61CBB692441E}" type="presParOf" srcId="{56BFBDCB-3D45-49E4-8A38-87DF1F06F0C0}" destId="{99638175-AD4E-4D6F-BB14-3E484777BD2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92CAF8-47A0-4240-877C-41F9F516909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56BFBDCB-3D45-49E4-8A38-87DF1F06F0C0}" type="pres">
      <dgm:prSet presAssocID="{7992CAF8-47A0-4240-877C-41F9F5169092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3D077FB6-FEB1-400D-AE81-FC6B56F30303}" type="presOf" srcId="{7992CAF8-47A0-4240-877C-41F9F5169092}" destId="{56BFBDCB-3D45-49E4-8A38-87DF1F06F0C0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92CAF8-47A0-4240-877C-41F9F516909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CD56093-51EC-4299-B83D-154E688C0CCA}">
      <dgm:prSet phldrT="[Текст]" custT="1"/>
      <dgm:spPr/>
      <dgm:t>
        <a:bodyPr/>
        <a:lstStyle/>
        <a:p>
          <a:pPr algn="ctr"/>
          <a:r>
            <a:rPr lang="kk-KZ" sz="24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Ауыз су көзі ретінде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6025E4-8097-4666-BDA0-AA9F70198B02}" type="parTrans" cxnId="{B8AD52DA-AD67-45C7-9912-2B05B1C876A8}">
      <dgm:prSet/>
      <dgm:spPr/>
      <dgm:t>
        <a:bodyPr/>
        <a:lstStyle/>
        <a:p>
          <a:endParaRPr lang="ru-RU"/>
        </a:p>
      </dgm:t>
    </dgm:pt>
    <dgm:pt modelId="{37164409-E9CB-4CD9-B38E-4C780DE2DF0A}" type="sibTrans" cxnId="{B8AD52DA-AD67-45C7-9912-2B05B1C876A8}">
      <dgm:prSet/>
      <dgm:spPr/>
      <dgm:t>
        <a:bodyPr/>
        <a:lstStyle/>
        <a:p>
          <a:endParaRPr lang="ru-RU"/>
        </a:p>
      </dgm:t>
    </dgm:pt>
    <dgm:pt modelId="{CA50974D-D913-414E-906A-9D13B3A2BA6F}">
      <dgm:prSet phldrT="[Текст]" custT="1"/>
      <dgm:spPr/>
      <dgm:t>
        <a:bodyPr/>
        <a:lstStyle/>
        <a:p>
          <a:pPr algn="l"/>
          <a:r>
            <a:rPr lang="kk-KZ" sz="24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Тұқымдардың банк қоймасы ретінде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C293D7-0955-4C35-9FF1-AD15387E2923}" type="parTrans" cxnId="{F011A231-452E-461D-B184-A16EA3B20329}">
      <dgm:prSet/>
      <dgm:spPr/>
      <dgm:t>
        <a:bodyPr/>
        <a:lstStyle/>
        <a:p>
          <a:endParaRPr lang="ru-RU"/>
        </a:p>
      </dgm:t>
    </dgm:pt>
    <dgm:pt modelId="{5F030DD3-5D2D-4D63-8E4A-DCFBF60C9A70}" type="sibTrans" cxnId="{F011A231-452E-461D-B184-A16EA3B20329}">
      <dgm:prSet/>
      <dgm:spPr/>
      <dgm:t>
        <a:bodyPr/>
        <a:lstStyle/>
        <a:p>
          <a:endParaRPr lang="ru-RU"/>
        </a:p>
      </dgm:t>
    </dgm:pt>
    <dgm:pt modelId="{BADFF1E9-B546-43B9-AEA8-DF125D354FD9}">
      <dgm:prSet phldrT="[Текст]" custT="1"/>
      <dgm:spPr/>
      <dgm:t>
        <a:bodyPr/>
        <a:lstStyle/>
        <a:p>
          <a:pPr algn="r"/>
          <a:r>
            <a:rPr lang="kk-KZ" sz="24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      Суармалы  егіншілікте</a:t>
          </a:r>
          <a:endParaRPr lang="ru-RU" sz="24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81BA54-B7F4-4ED8-B163-4F27BD023D7A}" type="parTrans" cxnId="{472E3540-1E42-4BEF-9E13-458E49718B94}">
      <dgm:prSet/>
      <dgm:spPr/>
      <dgm:t>
        <a:bodyPr/>
        <a:lstStyle/>
        <a:p>
          <a:endParaRPr lang="ru-RU"/>
        </a:p>
      </dgm:t>
    </dgm:pt>
    <dgm:pt modelId="{41557268-D5D2-4F50-B4CB-F3D49EF461B5}" type="sibTrans" cxnId="{472E3540-1E42-4BEF-9E13-458E49718B94}">
      <dgm:prSet/>
      <dgm:spPr/>
      <dgm:t>
        <a:bodyPr/>
        <a:lstStyle/>
        <a:p>
          <a:endParaRPr lang="ru-RU"/>
        </a:p>
      </dgm:t>
    </dgm:pt>
    <dgm:pt modelId="{56BFBDCB-3D45-49E4-8A38-87DF1F06F0C0}" type="pres">
      <dgm:prSet presAssocID="{7992CAF8-47A0-4240-877C-41F9F5169092}" presName="compositeShape" presStyleCnt="0">
        <dgm:presLayoutVars>
          <dgm:chMax val="7"/>
          <dgm:dir/>
          <dgm:resizeHandles val="exact"/>
        </dgm:presLayoutVars>
      </dgm:prSet>
      <dgm:spPr/>
    </dgm:pt>
    <dgm:pt modelId="{48B09196-0AB8-4A97-A2AF-F4769EA7F740}" type="pres">
      <dgm:prSet presAssocID="{CCD56093-51EC-4299-B83D-154E688C0CCA}" presName="circ1" presStyleLbl="vennNode1" presStyleIdx="0" presStyleCnt="3" custLinFactNeighborX="-15318" custLinFactNeighborY="-9683"/>
      <dgm:spPr/>
      <dgm:t>
        <a:bodyPr/>
        <a:lstStyle/>
        <a:p>
          <a:endParaRPr lang="ru-RU"/>
        </a:p>
      </dgm:t>
    </dgm:pt>
    <dgm:pt modelId="{391AF9C4-9405-49FE-8567-8DFBEC20BC36}" type="pres">
      <dgm:prSet presAssocID="{CCD56093-51EC-4299-B83D-154E688C0CC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F6522D-E54A-436A-B30D-94DDF655B320}" type="pres">
      <dgm:prSet presAssocID="{CA50974D-D913-414E-906A-9D13B3A2BA6F}" presName="circ2" presStyleLbl="vennNode1" presStyleIdx="1" presStyleCnt="3" custScaleX="115786" custScaleY="79760" custLinFactNeighborX="26813" custLinFactNeighborY="-16831"/>
      <dgm:spPr/>
      <dgm:t>
        <a:bodyPr/>
        <a:lstStyle/>
        <a:p>
          <a:endParaRPr lang="ru-RU"/>
        </a:p>
      </dgm:t>
    </dgm:pt>
    <dgm:pt modelId="{96E79AE6-2333-43E6-89E7-E690EC4B7DE2}" type="pres">
      <dgm:prSet presAssocID="{CA50974D-D913-414E-906A-9D13B3A2BA6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C8744-9EB5-4BBC-8C39-9FED314AEDFC}" type="pres">
      <dgm:prSet presAssocID="{BADFF1E9-B546-43B9-AEA8-DF125D354FD9}" presName="circ3" presStyleLbl="vennNode1" presStyleIdx="2" presStyleCnt="3" custScaleX="115171" custLinFactNeighborX="-3173" custLinFactNeighborY="2988"/>
      <dgm:spPr/>
      <dgm:t>
        <a:bodyPr/>
        <a:lstStyle/>
        <a:p>
          <a:endParaRPr lang="ru-RU"/>
        </a:p>
      </dgm:t>
    </dgm:pt>
    <dgm:pt modelId="{99638175-AD4E-4D6F-BB14-3E484777BD21}" type="pres">
      <dgm:prSet presAssocID="{BADFF1E9-B546-43B9-AEA8-DF125D354FD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0A9BCB-C24A-44F9-89FB-8B1F0F446462}" type="presOf" srcId="{BADFF1E9-B546-43B9-AEA8-DF125D354FD9}" destId="{99638175-AD4E-4D6F-BB14-3E484777BD21}" srcOrd="1" destOrd="0" presId="urn:microsoft.com/office/officeart/2005/8/layout/venn1"/>
    <dgm:cxn modelId="{FFB58AB1-0938-4F74-9740-77B8C089C424}" type="presOf" srcId="{CA50974D-D913-414E-906A-9D13B3A2BA6F}" destId="{87F6522D-E54A-436A-B30D-94DDF655B320}" srcOrd="0" destOrd="0" presId="urn:microsoft.com/office/officeart/2005/8/layout/venn1"/>
    <dgm:cxn modelId="{992762E9-75F9-4653-84B8-BF799C75CF09}" type="presOf" srcId="{CCD56093-51EC-4299-B83D-154E688C0CCA}" destId="{48B09196-0AB8-4A97-A2AF-F4769EA7F740}" srcOrd="0" destOrd="0" presId="urn:microsoft.com/office/officeart/2005/8/layout/venn1"/>
    <dgm:cxn modelId="{70403606-163E-40D3-AAC4-03892B3E0819}" type="presOf" srcId="{BADFF1E9-B546-43B9-AEA8-DF125D354FD9}" destId="{2D2C8744-9EB5-4BBC-8C39-9FED314AEDFC}" srcOrd="0" destOrd="0" presId="urn:microsoft.com/office/officeart/2005/8/layout/venn1"/>
    <dgm:cxn modelId="{B8AD52DA-AD67-45C7-9912-2B05B1C876A8}" srcId="{7992CAF8-47A0-4240-877C-41F9F5169092}" destId="{CCD56093-51EC-4299-B83D-154E688C0CCA}" srcOrd="0" destOrd="0" parTransId="{BC6025E4-8097-4666-BDA0-AA9F70198B02}" sibTransId="{37164409-E9CB-4CD9-B38E-4C780DE2DF0A}"/>
    <dgm:cxn modelId="{3D077FB6-FEB1-400D-AE81-FC6B56F30303}" type="presOf" srcId="{7992CAF8-47A0-4240-877C-41F9F5169092}" destId="{56BFBDCB-3D45-49E4-8A38-87DF1F06F0C0}" srcOrd="0" destOrd="0" presId="urn:microsoft.com/office/officeart/2005/8/layout/venn1"/>
    <dgm:cxn modelId="{26BAC7D3-ACFB-4847-9F6E-239F1CB3B5B4}" type="presOf" srcId="{CA50974D-D913-414E-906A-9D13B3A2BA6F}" destId="{96E79AE6-2333-43E6-89E7-E690EC4B7DE2}" srcOrd="1" destOrd="0" presId="urn:microsoft.com/office/officeart/2005/8/layout/venn1"/>
    <dgm:cxn modelId="{3B6EFB9B-C6A5-4CE7-AD10-EE0FCF3381B1}" type="presOf" srcId="{CCD56093-51EC-4299-B83D-154E688C0CCA}" destId="{391AF9C4-9405-49FE-8567-8DFBEC20BC36}" srcOrd="1" destOrd="0" presId="urn:microsoft.com/office/officeart/2005/8/layout/venn1"/>
    <dgm:cxn modelId="{472E3540-1E42-4BEF-9E13-458E49718B94}" srcId="{7992CAF8-47A0-4240-877C-41F9F5169092}" destId="{BADFF1E9-B546-43B9-AEA8-DF125D354FD9}" srcOrd="2" destOrd="0" parTransId="{9881BA54-B7F4-4ED8-B163-4F27BD023D7A}" sibTransId="{41557268-D5D2-4F50-B4CB-F3D49EF461B5}"/>
    <dgm:cxn modelId="{F011A231-452E-461D-B184-A16EA3B20329}" srcId="{7992CAF8-47A0-4240-877C-41F9F5169092}" destId="{CA50974D-D913-414E-906A-9D13B3A2BA6F}" srcOrd="1" destOrd="0" parTransId="{00C293D7-0955-4C35-9FF1-AD15387E2923}" sibTransId="{5F030DD3-5D2D-4D63-8E4A-DCFBF60C9A70}"/>
    <dgm:cxn modelId="{1E238F47-AB6E-4D68-B302-7E075E750E1E}" type="presParOf" srcId="{56BFBDCB-3D45-49E4-8A38-87DF1F06F0C0}" destId="{48B09196-0AB8-4A97-A2AF-F4769EA7F740}" srcOrd="0" destOrd="0" presId="urn:microsoft.com/office/officeart/2005/8/layout/venn1"/>
    <dgm:cxn modelId="{F6156C0A-7731-4D22-952C-33C5B7FED86A}" type="presParOf" srcId="{56BFBDCB-3D45-49E4-8A38-87DF1F06F0C0}" destId="{391AF9C4-9405-49FE-8567-8DFBEC20BC36}" srcOrd="1" destOrd="0" presId="urn:microsoft.com/office/officeart/2005/8/layout/venn1"/>
    <dgm:cxn modelId="{97C2264B-5E53-44D2-8F21-5268E26DA617}" type="presParOf" srcId="{56BFBDCB-3D45-49E4-8A38-87DF1F06F0C0}" destId="{87F6522D-E54A-436A-B30D-94DDF655B320}" srcOrd="2" destOrd="0" presId="urn:microsoft.com/office/officeart/2005/8/layout/venn1"/>
    <dgm:cxn modelId="{CE06EC90-9E8F-4BD5-8F68-F882A480AA9E}" type="presParOf" srcId="{56BFBDCB-3D45-49E4-8A38-87DF1F06F0C0}" destId="{96E79AE6-2333-43E6-89E7-E690EC4B7DE2}" srcOrd="3" destOrd="0" presId="urn:microsoft.com/office/officeart/2005/8/layout/venn1"/>
    <dgm:cxn modelId="{3475799F-9CE0-4537-9670-1135428679F0}" type="presParOf" srcId="{56BFBDCB-3D45-49E4-8A38-87DF1F06F0C0}" destId="{2D2C8744-9EB5-4BBC-8C39-9FED314AEDFC}" srcOrd="4" destOrd="0" presId="urn:microsoft.com/office/officeart/2005/8/layout/venn1"/>
    <dgm:cxn modelId="{FA1F741B-B19D-41D6-B2CE-61CBB692441E}" type="presParOf" srcId="{56BFBDCB-3D45-49E4-8A38-87DF1F06F0C0}" destId="{99638175-AD4E-4D6F-BB14-3E484777BD2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98DC3C-DEBF-4BE1-8ECC-57F9EFB581D6}">
      <dsp:nvSpPr>
        <dsp:cNvPr id="0" name=""/>
        <dsp:cNvSpPr/>
      </dsp:nvSpPr>
      <dsp:spPr>
        <a:xfrm rot="16200000">
          <a:off x="698135" y="-700720"/>
          <a:ext cx="2636180" cy="403762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3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Сумен жабдықтау көз ретінде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Медициналық мақсатта (лай, балшық)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2584" y="0"/>
        <a:ext cx="4037620" cy="1977135"/>
      </dsp:txXfrm>
    </dsp:sp>
    <dsp:sp modelId="{072BB84E-DFF9-4E7B-AD35-013531DAF1A8}">
      <dsp:nvSpPr>
        <dsp:cNvPr id="0" name=""/>
        <dsp:cNvSpPr/>
      </dsp:nvSpPr>
      <dsp:spPr>
        <a:xfrm>
          <a:off x="4037620" y="0"/>
          <a:ext cx="4037620" cy="263618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Гидроқондырғылар үшін энергетикалық резервуар ретінде 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37620" y="0"/>
        <a:ext cx="4037620" cy="1977135"/>
      </dsp:txXfrm>
    </dsp:sp>
    <dsp:sp modelId="{C73B6B41-F9B1-499B-AB8C-12B629F2C9D7}">
      <dsp:nvSpPr>
        <dsp:cNvPr id="0" name=""/>
        <dsp:cNvSpPr/>
      </dsp:nvSpPr>
      <dsp:spPr>
        <a:xfrm rot="10800000">
          <a:off x="-2584" y="2636180"/>
          <a:ext cx="4037620" cy="263618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Балық шаруашылығы,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шірік тұнба өндіру мақсатында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-2584" y="3295224"/>
        <a:ext cx="4037620" cy="1977135"/>
      </dsp:txXfrm>
    </dsp:sp>
    <dsp:sp modelId="{61C0B485-AF6A-4957-9009-763AC3273703}">
      <dsp:nvSpPr>
        <dsp:cNvPr id="0" name=""/>
        <dsp:cNvSpPr/>
      </dsp:nvSpPr>
      <dsp:spPr>
        <a:xfrm rot="5400000">
          <a:off x="4735755" y="1930291"/>
          <a:ext cx="2636180" cy="404795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Тұз өндіру мақсатында,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 жолы ретінде 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4029868" y="3295224"/>
        <a:ext cx="4047956" cy="1977135"/>
      </dsp:txXfrm>
    </dsp:sp>
    <dsp:sp modelId="{500698C6-E4AE-4F5F-B707-D78C2B90FA16}">
      <dsp:nvSpPr>
        <dsp:cNvPr id="0" name=""/>
        <dsp:cNvSpPr/>
      </dsp:nvSpPr>
      <dsp:spPr>
        <a:xfrm>
          <a:off x="2826334" y="1977135"/>
          <a:ext cx="2422572" cy="13180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3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Көлдердің шаруашылықта қолданылуы</a:t>
          </a:r>
          <a:endParaRPr lang="ru-RU" sz="23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0678" y="2041479"/>
        <a:ext cx="2293884" cy="11894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2E513-577F-456F-B9C3-695A50FCEB26}">
      <dsp:nvSpPr>
        <dsp:cNvPr id="0" name=""/>
        <dsp:cNvSpPr/>
      </dsp:nvSpPr>
      <dsp:spPr>
        <a:xfrm>
          <a:off x="5829" y="0"/>
          <a:ext cx="9138170" cy="20761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Өзендердің  шаруашылықта қолданылуы: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637" y="60808"/>
        <a:ext cx="9016554" cy="19545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BC568-6CC8-4A70-BFA7-1096208101E5}">
      <dsp:nvSpPr>
        <dsp:cNvPr id="0" name=""/>
        <dsp:cNvSpPr/>
      </dsp:nvSpPr>
      <dsp:spPr>
        <a:xfrm>
          <a:off x="0" y="1841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9E3EC-8D18-4F33-8CCE-C3512D791406}">
      <dsp:nvSpPr>
        <dsp:cNvPr id="0" name=""/>
        <dsp:cNvSpPr/>
      </dsp:nvSpPr>
      <dsp:spPr>
        <a:xfrm>
          <a:off x="0" y="1841"/>
          <a:ext cx="9141767" cy="658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Ауыз су ретінде қолданылады</a:t>
          </a:r>
          <a:endParaRPr lang="ru-RU" sz="2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0" y="1841"/>
        <a:ext cx="9141767" cy="658705"/>
      </dsp:txXfrm>
    </dsp:sp>
    <dsp:sp modelId="{7E889CB4-AFE3-4C1B-9B61-B1DCEFEEBACC}">
      <dsp:nvSpPr>
        <dsp:cNvPr id="0" name=""/>
        <dsp:cNvSpPr/>
      </dsp:nvSpPr>
      <dsp:spPr>
        <a:xfrm>
          <a:off x="0" y="660546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7645A7-388D-489A-97B6-CABBE018A2DD}">
      <dsp:nvSpPr>
        <dsp:cNvPr id="0" name=""/>
        <dsp:cNvSpPr/>
      </dsp:nvSpPr>
      <dsp:spPr>
        <a:xfrm>
          <a:off x="0" y="660546"/>
          <a:ext cx="9141767" cy="769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Су электрстансыларының жұмысына пайдаланылады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60546"/>
        <a:ext cx="9141767" cy="769229"/>
      </dsp:txXfrm>
    </dsp:sp>
    <dsp:sp modelId="{EBE8508B-FDBF-4DA5-A898-FF74500D43B7}">
      <dsp:nvSpPr>
        <dsp:cNvPr id="0" name=""/>
        <dsp:cNvSpPr/>
      </dsp:nvSpPr>
      <dsp:spPr>
        <a:xfrm>
          <a:off x="0" y="1429776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3FADFA-C801-4B93-B332-B8911CFBB4B2}">
      <dsp:nvSpPr>
        <dsp:cNvPr id="0" name=""/>
        <dsp:cNvSpPr/>
      </dsp:nvSpPr>
      <dsp:spPr>
        <a:xfrm>
          <a:off x="0" y="1429776"/>
          <a:ext cx="9141767" cy="658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Егіндікті суғаруға қолданылады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29776"/>
        <a:ext cx="9141767" cy="658705"/>
      </dsp:txXfrm>
    </dsp:sp>
    <dsp:sp modelId="{7B264D3D-D191-4FE4-A1E1-38E20B1F4FF6}">
      <dsp:nvSpPr>
        <dsp:cNvPr id="0" name=""/>
        <dsp:cNvSpPr/>
      </dsp:nvSpPr>
      <dsp:spPr>
        <a:xfrm>
          <a:off x="0" y="2088481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A18AD7-D30C-4F48-8570-0DF7C33EC74C}">
      <dsp:nvSpPr>
        <dsp:cNvPr id="0" name=""/>
        <dsp:cNvSpPr/>
      </dsp:nvSpPr>
      <dsp:spPr>
        <a:xfrm>
          <a:off x="0" y="2088481"/>
          <a:ext cx="9141767" cy="658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Кеме қатынастары ретінде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088481"/>
        <a:ext cx="9141767" cy="658705"/>
      </dsp:txXfrm>
    </dsp:sp>
    <dsp:sp modelId="{0DE30E07-EEE4-4EFC-83F6-6C4E7E244BF9}">
      <dsp:nvSpPr>
        <dsp:cNvPr id="0" name=""/>
        <dsp:cNvSpPr/>
      </dsp:nvSpPr>
      <dsp:spPr>
        <a:xfrm>
          <a:off x="0" y="2747186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C7B95-B239-420B-B5FF-677F31C9E9E6}">
      <dsp:nvSpPr>
        <dsp:cNvPr id="0" name=""/>
        <dsp:cNvSpPr/>
      </dsp:nvSpPr>
      <dsp:spPr>
        <a:xfrm>
          <a:off x="0" y="2747186"/>
          <a:ext cx="9141767" cy="658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</a:t>
          </a: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Қазба түрлерінің кейбір түрлерінің көзі ретінде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47186"/>
        <a:ext cx="9141767" cy="658705"/>
      </dsp:txXfrm>
    </dsp:sp>
    <dsp:sp modelId="{E5E67DC9-2B10-4FA1-8F07-CE5D2732E5F6}">
      <dsp:nvSpPr>
        <dsp:cNvPr id="0" name=""/>
        <dsp:cNvSpPr/>
      </dsp:nvSpPr>
      <dsp:spPr>
        <a:xfrm>
          <a:off x="0" y="3405892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BBB1C4-005B-4626-A750-EC0BF346B001}">
      <dsp:nvSpPr>
        <dsp:cNvPr id="0" name=""/>
        <dsp:cNvSpPr/>
      </dsp:nvSpPr>
      <dsp:spPr>
        <a:xfrm>
          <a:off x="0" y="3405892"/>
          <a:ext cx="9141767" cy="658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</a:t>
          </a: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Балық аулау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05892"/>
        <a:ext cx="9141767" cy="658705"/>
      </dsp:txXfrm>
    </dsp:sp>
    <dsp:sp modelId="{0025A0B2-B02C-4D61-870C-4B3D82FF5B09}">
      <dsp:nvSpPr>
        <dsp:cNvPr id="0" name=""/>
        <dsp:cNvSpPr/>
      </dsp:nvSpPr>
      <dsp:spPr>
        <a:xfrm>
          <a:off x="0" y="4064597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5188E-B6B2-41CA-BAA2-F31596343B6E}">
      <dsp:nvSpPr>
        <dsp:cNvPr id="0" name=""/>
        <dsp:cNvSpPr/>
      </dsp:nvSpPr>
      <dsp:spPr>
        <a:xfrm>
          <a:off x="0" y="4064597"/>
          <a:ext cx="9141767" cy="658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Демалыс орын ретінде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64597"/>
        <a:ext cx="9141767" cy="6587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B09196-0AB8-4A97-A2AF-F4769EA7F740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Шымтезек алуға пайдаланады</a:t>
          </a:r>
          <a:endParaRPr lang="ru-RU" sz="20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53920" y="477519"/>
        <a:ext cx="1788160" cy="1097280"/>
      </dsp:txXfrm>
    </dsp:sp>
    <dsp:sp modelId="{87F6522D-E54A-436A-B30D-94DDF655B320}">
      <dsp:nvSpPr>
        <dsp:cNvPr id="0" name=""/>
        <dsp:cNvSpPr/>
      </dsp:nvSpPr>
      <dsp:spPr>
        <a:xfrm>
          <a:off x="2708656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Кен қазбалары</a:t>
          </a:r>
          <a:endParaRPr lang="ru-RU" sz="20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4400" y="2204720"/>
        <a:ext cx="1463040" cy="1341120"/>
      </dsp:txXfrm>
    </dsp:sp>
    <dsp:sp modelId="{2D2C8744-9EB5-4BBC-8C39-9FED314AEDFC}">
      <dsp:nvSpPr>
        <dsp:cNvPr id="0" name=""/>
        <dsp:cNvSpPr/>
      </dsp:nvSpPr>
      <dsp:spPr>
        <a:xfrm>
          <a:off x="948943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Дәрілік        шикізат көзі ретінде пайдаланады</a:t>
          </a:r>
          <a:endParaRPr lang="ru-RU" sz="20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78560" y="2204720"/>
        <a:ext cx="1463040" cy="1341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B09196-0AB8-4A97-A2AF-F4769EA7F740}">
      <dsp:nvSpPr>
        <dsp:cNvPr id="0" name=""/>
        <dsp:cNvSpPr/>
      </dsp:nvSpPr>
      <dsp:spPr>
        <a:xfrm>
          <a:off x="2412270" y="0"/>
          <a:ext cx="2969545" cy="29695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Ауыз су көзі ретінде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8209" y="519670"/>
        <a:ext cx="2177666" cy="1336295"/>
      </dsp:txXfrm>
    </dsp:sp>
    <dsp:sp modelId="{87F6522D-E54A-436A-B30D-94DDF655B320}">
      <dsp:nvSpPr>
        <dsp:cNvPr id="0" name=""/>
        <dsp:cNvSpPr/>
      </dsp:nvSpPr>
      <dsp:spPr>
        <a:xfrm>
          <a:off x="4500494" y="1800207"/>
          <a:ext cx="3438318" cy="236850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Тұқымдардың банк қоймасы ретінде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52046" y="2412072"/>
        <a:ext cx="2062990" cy="1302680"/>
      </dsp:txXfrm>
    </dsp:sp>
    <dsp:sp modelId="{2D2C8744-9EB5-4BBC-8C39-9FED314AEDFC}">
      <dsp:nvSpPr>
        <dsp:cNvPr id="0" name=""/>
        <dsp:cNvSpPr/>
      </dsp:nvSpPr>
      <dsp:spPr>
        <a:xfrm>
          <a:off x="1476155" y="2088224"/>
          <a:ext cx="3420055" cy="296954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      Суармалы  егіншілікте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98210" y="2855356"/>
        <a:ext cx="2052033" cy="1633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48620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5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418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31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118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464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431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70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40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41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850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46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58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21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42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56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6023B4F-E14F-42D5-9A9A-6A60D52F3FBD}" type="datetimeFigureOut">
              <a:rPr lang="ru-RU" smtClean="0"/>
              <a:t>11.08.2020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71F84B2-54DC-4193-A61B-700606F1C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02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фон для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" y="-14250"/>
            <a:ext cx="9138630" cy="687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11559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</a:t>
            </a:r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908720"/>
            <a:ext cx="7308304" cy="59492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36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Құрлық суларының шаруашылық маңыздылығы</a:t>
            </a:r>
            <a:endParaRPr lang="kk-KZ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3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3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География </a:t>
            </a:r>
          </a:p>
          <a:p>
            <a:pPr marL="0" indent="0" algn="ctr">
              <a:buNone/>
            </a:pPr>
            <a:r>
              <a:rPr lang="kk-KZ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8-сынып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63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836711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1-тапсырма. </a:t>
            </a:r>
            <a:r>
              <a:rPr lang="kk-KZ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Берілген кесте бойынша құрлық суларының түрлері мен маңыздылығын сәйкестендіріңіз.</a:t>
            </a:r>
            <a:r>
              <a:rPr lang="ru-R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5402294"/>
            <a:ext cx="6480720" cy="14092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 </a:t>
            </a:r>
            <a:r>
              <a:rPr lang="kk-KZ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 Құрлық </a:t>
            </a: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суларының маңыздылығын </a:t>
            </a:r>
            <a:r>
              <a:rPr lang="kk-KZ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анықтайды.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Құрлық суларының түрлері мен маңыздылығының сәйкестігін табады;</a:t>
            </a:r>
            <a:endParaRPr lang="ru-RU" sz="14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363223"/>
              </p:ext>
            </p:extLst>
          </p:nvPr>
        </p:nvGraphicFramePr>
        <p:xfrm>
          <a:off x="-1" y="548680"/>
          <a:ext cx="9144000" cy="486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62266924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53253741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31685268"/>
                    </a:ext>
                  </a:extLst>
                </a:gridCol>
              </a:tblGrid>
              <a:tr h="635814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Құрлық суларының түрі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Жауаптар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Маңыздылығы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346556"/>
                  </a:ext>
                </a:extLst>
              </a:tr>
              <a:tr h="554662">
                <a:tc rowSpan="2">
                  <a:txBody>
                    <a:bodyPr/>
                    <a:lstStyle/>
                    <a:p>
                      <a:r>
                        <a:rPr lang="kk-KZ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1.Өзен 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А. Гидроқондырғылар үшін энергетикалық резервуар ретінде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186375"/>
                  </a:ext>
                </a:extLst>
              </a:tr>
              <a:tr h="2677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Ә. Тұқымдардың банк қоймасы ретінде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65220185"/>
                  </a:ext>
                </a:extLst>
              </a:tr>
              <a:tr h="444628">
                <a:tc rowSpan="2">
                  <a:txBody>
                    <a:bodyPr/>
                    <a:lstStyle/>
                    <a:p>
                      <a:r>
                        <a:rPr lang="kk-KZ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2.Көл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В.Тұз өндіру орындары</a:t>
                      </a:r>
                    </a:p>
                    <a:p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669358"/>
                  </a:ext>
                </a:extLst>
              </a:tr>
              <a:tr h="266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С. Демалыс орын  ретінде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8484269"/>
                  </a:ext>
                </a:extLst>
              </a:tr>
              <a:tr h="444628">
                <a:tc rowSpan="2">
                  <a:txBody>
                    <a:bodyPr/>
                    <a:lstStyle/>
                    <a:p>
                      <a:r>
                        <a:rPr lang="kk-KZ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3.Мұздықтар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Д. Кеме қатынасы</a:t>
                      </a:r>
                    </a:p>
                    <a:p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662043"/>
                  </a:ext>
                </a:extLst>
              </a:tr>
              <a:tr h="256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Е. Егіндікті суғаруға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40443001"/>
                  </a:ext>
                </a:extLst>
              </a:tr>
              <a:tr h="266777">
                <a:tc rowSpan="2">
                  <a:txBody>
                    <a:bodyPr/>
                    <a:lstStyle/>
                    <a:p>
                      <a:r>
                        <a:rPr lang="kk-KZ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4.Жер асты сулары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F. Қазба түрлерінің кейбір түрлерінің көзі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4109974674"/>
                  </a:ext>
                </a:extLst>
              </a:tr>
              <a:tr h="266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Ж. Шымтезек өндіріледі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2261563837"/>
                  </a:ext>
                </a:extLst>
              </a:tr>
              <a:tr h="266777">
                <a:tc rowSpan="4">
                  <a:txBody>
                    <a:bodyPr/>
                    <a:lstStyle/>
                    <a:p>
                      <a:r>
                        <a:rPr lang="kk-KZ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5.Батпақтар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З. СЭС- та электроэнергетика өндіріледі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524808"/>
                  </a:ext>
                </a:extLst>
              </a:tr>
              <a:tr h="266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К. Суландыруда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969031"/>
                  </a:ext>
                </a:extLst>
              </a:tr>
              <a:tr h="4034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 Ауыз су ретінде</a:t>
                      </a:r>
                      <a:endParaRPr lang="ru-RU" sz="1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0479"/>
                  </a:ext>
                </a:extLst>
              </a:tr>
              <a:tr h="2667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H. Шірік тұнба өндіруде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97874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15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836712"/>
            <a:ext cx="7704667" cy="811559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l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399539"/>
              </p:ext>
            </p:extLst>
          </p:nvPr>
        </p:nvGraphicFramePr>
        <p:xfrm>
          <a:off x="982663" y="2564904"/>
          <a:ext cx="7704137" cy="2007092"/>
        </p:xfrm>
        <a:graphic>
          <a:graphicData uri="http://schemas.openxmlformats.org/drawingml/2006/table">
            <a:tbl>
              <a:tblPr firstRow="1" firstCol="1" bandRow="1"/>
              <a:tblGrid>
                <a:gridCol w="7704137">
                  <a:extLst>
                    <a:ext uri="{9D8B030D-6E8A-4147-A177-3AD203B41FA5}">
                      <a16:colId xmlns:a16="http://schemas.microsoft.com/office/drawing/2014/main" val="1178683394"/>
                    </a:ext>
                  </a:extLst>
                </a:gridCol>
              </a:tblGrid>
              <a:tr h="2007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1.Құрлық </a:t>
                      </a:r>
                      <a:r>
                        <a:rPr lang="kk-KZ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суларын шаруашылықта пайдаланудың қандай теріс салдарын білесіздер?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2.Құрлық </a:t>
                      </a:r>
                      <a:r>
                        <a:rPr lang="kk-KZ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суларын тиімді пайдалану жолдарын атаңыздар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938" marR="519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955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38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kk-KZ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3" y="1556792"/>
            <a:ext cx="7704667" cy="3312368"/>
          </a:xfrm>
        </p:spPr>
        <p:txBody>
          <a:bodyPr>
            <a:normAutofit/>
          </a:bodyPr>
          <a:lstStyle/>
          <a:p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8.3.3.1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Құрлық суларының қалыптасу жолдарын 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82133" y="592089"/>
            <a:ext cx="7704667" cy="811559"/>
          </a:xfrm>
          <a:prstGeom prst="rect">
            <a:avLst/>
          </a:prstGeom>
          <a:solidFill>
            <a:srgbClr val="00B0F0"/>
          </a:solidFill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77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99591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</a:t>
            </a:r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критерийлері: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3" y="2060848"/>
            <a:ext cx="7704667" cy="2232248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1.Құрлық суларының маңызды қасиеттерін біледі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Құрлық суларының негізгі түрлерінің шаруашылық маңызын сипаттайды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91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16633"/>
            <a:ext cx="7982355" cy="86409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Құрлық суларының маңызды қасиеттері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51519" y="980728"/>
            <a:ext cx="2114489" cy="367240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Жер асты суларын әр бағытта пайдаланғанда олардың мына қасиеттері есепке алынады: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Тұщы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Ластанудан және зақымданудан қорғалған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Температураның ауытқуына тәуелді емес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Құрамында минералды тұздар бар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555776" y="980728"/>
            <a:ext cx="1903412" cy="367240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Әрбір қолданылу бағытын қанағаттандыру үшін көлдердің мына қасиеттері маңызды: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Тұщы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Тұздылығы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Балшықты, лайлылығы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Биомассасының болуы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kk-KZ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4716016" y="980728"/>
            <a:ext cx="2016224" cy="367240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Әрбір қолданылу бағытын қанағаттандыру үшін өзендердің мына қасиеттері маңызды: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Тұщы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Биомассасының болуы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Пайдалы қазбалар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6922008" y="980728"/>
            <a:ext cx="2042480" cy="367240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Әрбір қолданылу бағытын қанағаттандыру үшін батпақтардың мына қасиеттері маңызды: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Шымтезек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Биомассаның болуы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Азықтық шикізат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Дәрілік шикізат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357061" y="5008044"/>
            <a:ext cx="4538663" cy="1517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Әрбір қолданылу бағытын қанағаттандыру үшін мұздықтардың  мына қасиеттері маңызды: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Тұщы судың үлкен көлемінің болуы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Төменгі температура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kk-KZ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Мұздықтар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kk-KZ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16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Заголовок 23"/>
          <p:cNvSpPr>
            <a:spLocks noGrp="1"/>
          </p:cNvSpPr>
          <p:nvPr>
            <p:ph type="title"/>
          </p:nvPr>
        </p:nvSpPr>
        <p:spPr>
          <a:xfrm>
            <a:off x="251521" y="457200"/>
            <a:ext cx="8712968" cy="570810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535430" algn="l"/>
              </a:tabLst>
            </a:pP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Жер 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асты суларының  шаруашылықта қолданылуы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Ауыз </a:t>
            </a:r>
            <a:r>
              <a:rPr lang="kk-KZ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 ретінде                                      Суландыруда                       </a:t>
            </a:r>
            <a:r>
              <a:rPr lang="kk-KZ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Шаруашылықта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flipH="1">
            <a:off x="2128995" y="2713379"/>
            <a:ext cx="792088" cy="43204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860032" y="2384884"/>
            <a:ext cx="0" cy="50405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7020272" y="2713379"/>
            <a:ext cx="576064" cy="59787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054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88640"/>
            <a:ext cx="7704667" cy="4176464"/>
          </a:xfrm>
        </p:spPr>
        <p:txBody>
          <a:bodyPr>
            <a:noAutofit/>
          </a:bodyPr>
          <a:lstStyle/>
          <a:p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834466" y="6073365"/>
            <a:ext cx="3834430" cy="4519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6" algn="ctr"/>
            <a:endParaRPr lang="kk-KZ" sz="600" b="1" dirty="0" smtClean="0"/>
          </a:p>
        </p:txBody>
      </p:sp>
      <p:graphicFrame>
        <p:nvGraphicFramePr>
          <p:cNvPr id="43" name="Схема 42"/>
          <p:cNvGraphicFramePr/>
          <p:nvPr>
            <p:extLst>
              <p:ext uri="{D42A27DB-BD31-4B8C-83A1-F6EECF244321}">
                <p14:modId xmlns:p14="http://schemas.microsoft.com/office/powerpoint/2010/main" val="2003098968"/>
              </p:ext>
            </p:extLst>
          </p:nvPr>
        </p:nvGraphicFramePr>
        <p:xfrm>
          <a:off x="611560" y="188640"/>
          <a:ext cx="8075240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76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59886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395998623"/>
              </p:ext>
            </p:extLst>
          </p:nvPr>
        </p:nvGraphicFramePr>
        <p:xfrm>
          <a:off x="0" y="2132856"/>
          <a:ext cx="9144000" cy="47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3165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6647217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59632" y="548680"/>
            <a:ext cx="6696744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Батпақтардың  шаруашылықта </a:t>
            </a:r>
            <a:r>
              <a:rPr lang="kk-KZ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қолданылуы</a:t>
            </a:r>
            <a:r>
              <a:rPr lang="kk-KZ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1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011087892"/>
              </p:ext>
            </p:extLst>
          </p:nvPr>
        </p:nvGraphicFramePr>
        <p:xfrm>
          <a:off x="1547664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968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15616" y="548680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Мұздықтардың  шаруашылықта қолданылуы: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163122628"/>
              </p:ext>
            </p:extLst>
          </p:nvPr>
        </p:nvGraphicFramePr>
        <p:xfrm>
          <a:off x="215516" y="1340768"/>
          <a:ext cx="871296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729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664</TotalTime>
  <Words>359</Words>
  <Application>Microsoft Office PowerPoint</Application>
  <PresentationFormat>Экран (4:3)</PresentationFormat>
  <Paragraphs>93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Courier New</vt:lpstr>
      <vt:lpstr>Times New Roman</vt:lpstr>
      <vt:lpstr>Wingdings</vt:lpstr>
      <vt:lpstr>Параллакс</vt:lpstr>
      <vt:lpstr>Сабақтың тақырыбы:</vt:lpstr>
      <vt:lpstr> </vt:lpstr>
      <vt:lpstr>Бағалау критерийлері:</vt:lpstr>
      <vt:lpstr>Құрлық суларының маңызды қасиеттері </vt:lpstr>
      <vt:lpstr>   Жер асты суларының  шаруашылықта қолданылуы    Ауыз су ретінде                                      Суландыруда                         Шаруашылықта    </vt:lpstr>
      <vt:lpstr>Презентация PowerPoint</vt:lpstr>
      <vt:lpstr>Презентация PowerPoint</vt:lpstr>
      <vt:lpstr>Презентация PowerPoint</vt:lpstr>
      <vt:lpstr>Презентация PowerPoint</vt:lpstr>
      <vt:lpstr>1-тапсырма. Берілген кесте бойынша құрлық суларының түрлері мен маңыздылығын сәйкестендіріңіз. </vt:lpstr>
      <vt:lpstr> Бекіту сұрақтары: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63</cp:revision>
  <dcterms:created xsi:type="dcterms:W3CDTF">2017-04-26T09:39:17Z</dcterms:created>
  <dcterms:modified xsi:type="dcterms:W3CDTF">2020-08-11T10:37:10Z</dcterms:modified>
</cp:coreProperties>
</file>