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C2A11-6589-4E42-BA86-1E6C1A38E609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B40A40-156D-4688-AF84-7A9AACFDE188}">
      <dgm:prSet phldrT="[Текст]"/>
      <dgm:spPr/>
      <dgm:t>
        <a:bodyPr/>
        <a:lstStyle/>
        <a:p>
          <a:pPr algn="ctr"/>
          <a:r>
            <a:rPr lang="ru-RU">
              <a:latin typeface="Times New Roman" pitchFamily="18" charset="0"/>
              <a:cs typeface="Times New Roman" pitchFamily="18" charset="0"/>
            </a:rPr>
            <a:t>Тұщы</a:t>
          </a:r>
        </a:p>
      </dgm:t>
    </dgm:pt>
    <dgm:pt modelId="{4CD30DD8-44A0-401C-8D55-AF8CE237F8F0}" type="parTrans" cxnId="{504747A5-AECD-43DB-AE03-CCA78BE7858A}">
      <dgm:prSet/>
      <dgm:spPr/>
      <dgm:t>
        <a:bodyPr/>
        <a:lstStyle/>
        <a:p>
          <a:pPr algn="ctr"/>
          <a:endParaRPr lang="ru-RU"/>
        </a:p>
      </dgm:t>
    </dgm:pt>
    <dgm:pt modelId="{0A364670-7827-4D1D-8F85-557B0405FFBC}" type="sibTrans" cxnId="{504747A5-AECD-43DB-AE03-CCA78BE7858A}">
      <dgm:prSet/>
      <dgm:spPr/>
      <dgm:t>
        <a:bodyPr/>
        <a:lstStyle/>
        <a:p>
          <a:pPr algn="ctr"/>
          <a:endParaRPr lang="ru-RU"/>
        </a:p>
      </dgm:t>
    </dgm:pt>
    <dgm:pt modelId="{F094D10D-88BA-465D-800F-1E63E2F59B1F}">
      <dgm:prSet phldrT="[Текст]" custT="1"/>
      <dgm:spPr/>
      <dgm:t>
        <a:bodyPr/>
        <a:lstStyle/>
        <a:p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1Г/кг-ға дейін</a:t>
          </a:r>
        </a:p>
      </dgm:t>
    </dgm:pt>
    <dgm:pt modelId="{B6601AEA-8800-468A-8830-EF959E6CBC61}" type="parTrans" cxnId="{E3CAAC62-49AB-4028-BD7A-697139864B5E}">
      <dgm:prSet/>
      <dgm:spPr/>
      <dgm:t>
        <a:bodyPr/>
        <a:lstStyle/>
        <a:p>
          <a:pPr algn="ctr"/>
          <a:endParaRPr lang="ru-RU"/>
        </a:p>
      </dgm:t>
    </dgm:pt>
    <dgm:pt modelId="{B1BEF492-3C5C-447B-AC93-53C6419FA99B}" type="sibTrans" cxnId="{E3CAAC62-49AB-4028-BD7A-697139864B5E}">
      <dgm:prSet/>
      <dgm:spPr/>
      <dgm:t>
        <a:bodyPr/>
        <a:lstStyle/>
        <a:p>
          <a:pPr algn="ctr"/>
          <a:endParaRPr lang="ru-RU"/>
        </a:p>
      </dgm:t>
    </dgm:pt>
    <dgm:pt modelId="{431A7FED-2E3E-4B2C-B8A6-7A8F8AA410A8}">
      <dgm:prSet phldrT="[Текст]"/>
      <dgm:spPr/>
      <dgm:t>
        <a:bodyPr/>
        <a:lstStyle/>
        <a:p>
          <a:pPr algn="ctr"/>
          <a:r>
            <a:rPr lang="ru-RU">
              <a:latin typeface="Times New Roman" pitchFamily="18" charset="0"/>
              <a:cs typeface="Times New Roman" pitchFamily="18" charset="0"/>
            </a:rPr>
            <a:t>Ащылау</a:t>
          </a:r>
        </a:p>
      </dgm:t>
    </dgm:pt>
    <dgm:pt modelId="{7B58CED8-BD6E-4A46-BADF-90464B8A77FC}" type="sibTrans" cxnId="{3EFAB2CD-1F30-40E3-AF39-CFDCFF9C6D02}">
      <dgm:prSet/>
      <dgm:spPr/>
      <dgm:t>
        <a:bodyPr/>
        <a:lstStyle/>
        <a:p>
          <a:pPr algn="ctr"/>
          <a:endParaRPr lang="ru-RU"/>
        </a:p>
      </dgm:t>
    </dgm:pt>
    <dgm:pt modelId="{36491AE0-57E9-4A3E-827D-FFDECD0402C4}" type="parTrans" cxnId="{3EFAB2CD-1F30-40E3-AF39-CFDCFF9C6D02}">
      <dgm:prSet/>
      <dgm:spPr/>
      <dgm:t>
        <a:bodyPr/>
        <a:lstStyle/>
        <a:p>
          <a:pPr algn="ctr"/>
          <a:endParaRPr lang="ru-RU"/>
        </a:p>
      </dgm:t>
    </dgm:pt>
    <dgm:pt modelId="{1E087232-03EA-46F3-BB93-D5EE1EF84643}">
      <dgm:prSet phldrT="[Текст]" custT="1"/>
      <dgm:spPr/>
      <dgm:t>
        <a:bodyPr/>
        <a:lstStyle/>
        <a:p>
          <a:pPr algn="ctr"/>
          <a:r>
            <a:rPr lang="ru-RU" sz="1400"/>
            <a:t>1-ден -25 г/кг дейін</a:t>
          </a:r>
        </a:p>
      </dgm:t>
    </dgm:pt>
    <dgm:pt modelId="{4ED8A775-A67A-4B85-A54E-0E56CA926571}" type="sibTrans" cxnId="{26DFC27B-AE57-4915-B193-4932D62F813F}">
      <dgm:prSet/>
      <dgm:spPr/>
      <dgm:t>
        <a:bodyPr/>
        <a:lstStyle/>
        <a:p>
          <a:pPr algn="ctr"/>
          <a:endParaRPr lang="ru-RU"/>
        </a:p>
      </dgm:t>
    </dgm:pt>
    <dgm:pt modelId="{267FB3F1-B06D-4A8A-A4F8-DE244765B840}" type="parTrans" cxnId="{26DFC27B-AE57-4915-B193-4932D62F813F}">
      <dgm:prSet/>
      <dgm:spPr/>
      <dgm:t>
        <a:bodyPr/>
        <a:lstStyle/>
        <a:p>
          <a:pPr algn="ctr"/>
          <a:endParaRPr lang="ru-RU"/>
        </a:p>
      </dgm:t>
    </dgm:pt>
    <dgm:pt modelId="{55BF3A85-85C1-4FDD-AE41-C25AD7448589}">
      <dgm:prSet phldrT="[Текст]"/>
      <dgm:spPr/>
      <dgm:t>
        <a:bodyPr/>
        <a:lstStyle/>
        <a:p>
          <a:pPr algn="ctr"/>
          <a:r>
            <a:rPr lang="ru-RU">
              <a:latin typeface="Times New Roman" pitchFamily="18" charset="0"/>
              <a:cs typeface="Times New Roman" pitchFamily="18" charset="0"/>
            </a:rPr>
            <a:t>Тұзды</a:t>
          </a:r>
        </a:p>
      </dgm:t>
    </dgm:pt>
    <dgm:pt modelId="{81DF211B-3CAB-4BD0-B4CE-B8763202A215}" type="sibTrans" cxnId="{A1E6AB3D-2951-4116-893F-0719EDC9DB9E}">
      <dgm:prSet/>
      <dgm:spPr/>
      <dgm:t>
        <a:bodyPr/>
        <a:lstStyle/>
        <a:p>
          <a:pPr algn="ctr"/>
          <a:endParaRPr lang="ru-RU"/>
        </a:p>
      </dgm:t>
    </dgm:pt>
    <dgm:pt modelId="{334CE08C-7487-4021-9150-ED4D61C040CD}" type="parTrans" cxnId="{A1E6AB3D-2951-4116-893F-0719EDC9DB9E}">
      <dgm:prSet/>
      <dgm:spPr/>
      <dgm:t>
        <a:bodyPr/>
        <a:lstStyle/>
        <a:p>
          <a:pPr algn="ctr"/>
          <a:endParaRPr lang="ru-RU"/>
        </a:p>
      </dgm:t>
    </dgm:pt>
    <dgm:pt modelId="{0D4D366B-81A9-4BA0-8DA1-096FDEB30E57}">
      <dgm:prSet phldrT="[Текст]"/>
      <dgm:spPr/>
      <dgm:t>
        <a:bodyPr/>
        <a:lstStyle/>
        <a:p>
          <a:pPr algn="ctr"/>
          <a:endParaRPr lang="ru-RU" sz="2000"/>
        </a:p>
      </dgm:t>
    </dgm:pt>
    <dgm:pt modelId="{D3F98076-3836-4880-87A0-5F3EA10CD56D}" type="sibTrans" cxnId="{5E1B8D13-C3F1-49F6-BDA6-2F07521E4C72}">
      <dgm:prSet/>
      <dgm:spPr/>
      <dgm:t>
        <a:bodyPr/>
        <a:lstStyle/>
        <a:p>
          <a:pPr algn="ctr"/>
          <a:endParaRPr lang="ru-RU"/>
        </a:p>
      </dgm:t>
    </dgm:pt>
    <dgm:pt modelId="{6DFA64C1-27F2-4964-87DC-7F76345AD1B7}" type="parTrans" cxnId="{5E1B8D13-C3F1-49F6-BDA6-2F07521E4C72}">
      <dgm:prSet/>
      <dgm:spPr/>
      <dgm:t>
        <a:bodyPr/>
        <a:lstStyle/>
        <a:p>
          <a:pPr algn="ctr"/>
          <a:endParaRPr lang="ru-RU"/>
        </a:p>
      </dgm:t>
    </dgm:pt>
    <dgm:pt modelId="{C2CBD6D7-21FA-4CD2-BFE0-8628FDD7A7EB}">
      <dgm:prSet phldrT="[Текст]" custT="1"/>
      <dgm:spPr/>
      <dgm:t>
        <a:bodyPr/>
        <a:lstStyle/>
        <a:p>
          <a:pPr algn="ctr"/>
          <a:r>
            <a:rPr lang="ru-RU" sz="1400"/>
            <a:t>25-50 г/кг дейін</a:t>
          </a:r>
        </a:p>
      </dgm:t>
    </dgm:pt>
    <dgm:pt modelId="{044645E9-5EE1-4744-9EB1-63500385EDAD}" type="sibTrans" cxnId="{F7E3B0FB-216F-4B4D-BF34-F04197C79B33}">
      <dgm:prSet/>
      <dgm:spPr/>
      <dgm:t>
        <a:bodyPr/>
        <a:lstStyle/>
        <a:p>
          <a:pPr algn="ctr"/>
          <a:endParaRPr lang="ru-RU"/>
        </a:p>
      </dgm:t>
    </dgm:pt>
    <dgm:pt modelId="{4A078E42-FE72-4301-9A37-1F57C4CE4D69}" type="parTrans" cxnId="{F7E3B0FB-216F-4B4D-BF34-F04197C79B33}">
      <dgm:prSet/>
      <dgm:spPr/>
      <dgm:t>
        <a:bodyPr/>
        <a:lstStyle/>
        <a:p>
          <a:pPr algn="ctr"/>
          <a:endParaRPr lang="ru-RU"/>
        </a:p>
      </dgm:t>
    </dgm:pt>
    <dgm:pt modelId="{C8C70E86-9869-42C1-BFA2-377056D4A2FD}" type="pres">
      <dgm:prSet presAssocID="{FB7C2A11-6589-4E42-BA86-1E6C1A38E60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8DD6F1-2049-4E24-9F76-2D368D1DC036}" type="pres">
      <dgm:prSet presAssocID="{FB7C2A11-6589-4E42-BA86-1E6C1A38E609}" presName="cycle" presStyleCnt="0"/>
      <dgm:spPr/>
    </dgm:pt>
    <dgm:pt modelId="{0332F957-0E6B-47FA-A8D8-DDC00A57E5DC}" type="pres">
      <dgm:prSet presAssocID="{FB7C2A11-6589-4E42-BA86-1E6C1A38E609}" presName="centerShape" presStyleCnt="0"/>
      <dgm:spPr/>
    </dgm:pt>
    <dgm:pt modelId="{5B187975-EC11-429E-A8C6-2813AA53BE29}" type="pres">
      <dgm:prSet presAssocID="{FB7C2A11-6589-4E42-BA86-1E6C1A38E609}" presName="connSite" presStyleLbl="node1" presStyleIdx="0" presStyleCnt="4"/>
      <dgm:spPr/>
    </dgm:pt>
    <dgm:pt modelId="{37A78F77-507F-4D5F-B32E-FCB428189938}" type="pres">
      <dgm:prSet presAssocID="{FB7C2A11-6589-4E42-BA86-1E6C1A38E609}" presName="visible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2147A8E-04EC-4734-9210-9890EC1A3C7D}" type="pres">
      <dgm:prSet presAssocID="{4CD30DD8-44A0-401C-8D55-AF8CE237F8F0}" presName="Name25" presStyleLbl="parChTrans1D1" presStyleIdx="0" presStyleCnt="3"/>
      <dgm:spPr/>
      <dgm:t>
        <a:bodyPr/>
        <a:lstStyle/>
        <a:p>
          <a:endParaRPr lang="ru-RU"/>
        </a:p>
      </dgm:t>
    </dgm:pt>
    <dgm:pt modelId="{4B8683F0-2E02-4ED4-9E2E-976878161682}" type="pres">
      <dgm:prSet presAssocID="{FEB40A40-156D-4688-AF84-7A9AACFDE188}" presName="node" presStyleCnt="0"/>
      <dgm:spPr/>
    </dgm:pt>
    <dgm:pt modelId="{00F031B1-80FE-4DF4-8DF5-C4D7079F5D47}" type="pres">
      <dgm:prSet presAssocID="{FEB40A40-156D-4688-AF84-7A9AACFDE188}" presName="parentNode" presStyleLbl="node1" presStyleIdx="1" presStyleCnt="4" custScaleX="66192" custScaleY="8591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74288-9A9E-48BA-B8F8-A4BBB0991961}" type="pres">
      <dgm:prSet presAssocID="{FEB40A40-156D-4688-AF84-7A9AACFDE188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56F7F-30A2-4AEF-8EFC-7E791A082877}" type="pres">
      <dgm:prSet presAssocID="{36491AE0-57E9-4A3E-827D-FFDECD0402C4}" presName="Name25" presStyleLbl="parChTrans1D1" presStyleIdx="1" presStyleCnt="3"/>
      <dgm:spPr/>
      <dgm:t>
        <a:bodyPr/>
        <a:lstStyle/>
        <a:p>
          <a:endParaRPr lang="ru-RU"/>
        </a:p>
      </dgm:t>
    </dgm:pt>
    <dgm:pt modelId="{A72A317F-E87B-456E-BA18-C0E76B037298}" type="pres">
      <dgm:prSet presAssocID="{431A7FED-2E3E-4B2C-B8A6-7A8F8AA410A8}" presName="node" presStyleCnt="0"/>
      <dgm:spPr/>
    </dgm:pt>
    <dgm:pt modelId="{C9BE8FAC-4997-40AE-98E6-38EECAB293AC}" type="pres">
      <dgm:prSet presAssocID="{431A7FED-2E3E-4B2C-B8A6-7A8F8AA410A8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81DE0-4455-4ECC-992D-892165CD37ED}" type="pres">
      <dgm:prSet presAssocID="{431A7FED-2E3E-4B2C-B8A6-7A8F8AA410A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2B61E9-C09E-4E7D-BD0D-56B86AEFE4FB}" type="pres">
      <dgm:prSet presAssocID="{334CE08C-7487-4021-9150-ED4D61C040CD}" presName="Name25" presStyleLbl="parChTrans1D1" presStyleIdx="2" presStyleCnt="3"/>
      <dgm:spPr/>
      <dgm:t>
        <a:bodyPr/>
        <a:lstStyle/>
        <a:p>
          <a:endParaRPr lang="ru-RU"/>
        </a:p>
      </dgm:t>
    </dgm:pt>
    <dgm:pt modelId="{5DEA2622-D4E8-49D2-8075-94CEC81D4BE5}" type="pres">
      <dgm:prSet presAssocID="{55BF3A85-85C1-4FDD-AE41-C25AD7448589}" presName="node" presStyleCnt="0"/>
      <dgm:spPr/>
    </dgm:pt>
    <dgm:pt modelId="{C9028E64-31FC-4E30-9156-808DAC9375CA}" type="pres">
      <dgm:prSet presAssocID="{55BF3A85-85C1-4FDD-AE41-C25AD744858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61986-A884-478C-9CA2-D091B1DC9223}" type="pres">
      <dgm:prSet presAssocID="{55BF3A85-85C1-4FDD-AE41-C25AD744858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E6AB3D-2951-4116-893F-0719EDC9DB9E}" srcId="{FB7C2A11-6589-4E42-BA86-1E6C1A38E609}" destId="{55BF3A85-85C1-4FDD-AE41-C25AD7448589}" srcOrd="2" destOrd="0" parTransId="{334CE08C-7487-4021-9150-ED4D61C040CD}" sibTransId="{81DF211B-3CAB-4BD0-B4CE-B8763202A215}"/>
    <dgm:cxn modelId="{C3689C84-B8F5-45A8-B697-365216DECDB5}" type="presOf" srcId="{334CE08C-7487-4021-9150-ED4D61C040CD}" destId="{002B61E9-C09E-4E7D-BD0D-56B86AEFE4FB}" srcOrd="0" destOrd="0" presId="urn:microsoft.com/office/officeart/2005/8/layout/radial2"/>
    <dgm:cxn modelId="{99D73100-6867-479E-B509-E2B616690238}" type="presOf" srcId="{FEB40A40-156D-4688-AF84-7A9AACFDE188}" destId="{00F031B1-80FE-4DF4-8DF5-C4D7079F5D47}" srcOrd="0" destOrd="0" presId="urn:microsoft.com/office/officeart/2005/8/layout/radial2"/>
    <dgm:cxn modelId="{26DFC27B-AE57-4915-B193-4932D62F813F}" srcId="{431A7FED-2E3E-4B2C-B8A6-7A8F8AA410A8}" destId="{1E087232-03EA-46F3-BB93-D5EE1EF84643}" srcOrd="0" destOrd="0" parTransId="{267FB3F1-B06D-4A8A-A4F8-DE244765B840}" sibTransId="{4ED8A775-A67A-4B85-A54E-0E56CA926571}"/>
    <dgm:cxn modelId="{F7E3B0FB-216F-4B4D-BF34-F04197C79B33}" srcId="{55BF3A85-85C1-4FDD-AE41-C25AD7448589}" destId="{C2CBD6D7-21FA-4CD2-BFE0-8628FDD7A7EB}" srcOrd="0" destOrd="0" parTransId="{4A078E42-FE72-4301-9A37-1F57C4CE4D69}" sibTransId="{044645E9-5EE1-4744-9EB1-63500385EDAD}"/>
    <dgm:cxn modelId="{9A1E68B8-EBEE-441B-940B-1592085F64E3}" type="presOf" srcId="{1E087232-03EA-46F3-BB93-D5EE1EF84643}" destId="{72F81DE0-4455-4ECC-992D-892165CD37ED}" srcOrd="0" destOrd="0" presId="urn:microsoft.com/office/officeart/2005/8/layout/radial2"/>
    <dgm:cxn modelId="{8391FE66-8E4A-455D-87E8-D114366896BB}" type="presOf" srcId="{55BF3A85-85C1-4FDD-AE41-C25AD7448589}" destId="{C9028E64-31FC-4E30-9156-808DAC9375CA}" srcOrd="0" destOrd="0" presId="urn:microsoft.com/office/officeart/2005/8/layout/radial2"/>
    <dgm:cxn modelId="{59D07E65-4368-47AE-B358-CE30325D16E5}" type="presOf" srcId="{FB7C2A11-6589-4E42-BA86-1E6C1A38E609}" destId="{C8C70E86-9869-42C1-BFA2-377056D4A2FD}" srcOrd="0" destOrd="0" presId="urn:microsoft.com/office/officeart/2005/8/layout/radial2"/>
    <dgm:cxn modelId="{3EFAB2CD-1F30-40E3-AF39-CFDCFF9C6D02}" srcId="{FB7C2A11-6589-4E42-BA86-1E6C1A38E609}" destId="{431A7FED-2E3E-4B2C-B8A6-7A8F8AA410A8}" srcOrd="1" destOrd="0" parTransId="{36491AE0-57E9-4A3E-827D-FFDECD0402C4}" sibTransId="{7B58CED8-BD6E-4A46-BADF-90464B8A77FC}"/>
    <dgm:cxn modelId="{5E1B8D13-C3F1-49F6-BDA6-2F07521E4C72}" srcId="{55BF3A85-85C1-4FDD-AE41-C25AD7448589}" destId="{0D4D366B-81A9-4BA0-8DA1-096FDEB30E57}" srcOrd="1" destOrd="0" parTransId="{6DFA64C1-27F2-4964-87DC-7F76345AD1B7}" sibTransId="{D3F98076-3836-4880-87A0-5F3EA10CD56D}"/>
    <dgm:cxn modelId="{D43EE60E-486C-45B1-91DD-46CEFE062D36}" type="presOf" srcId="{C2CBD6D7-21FA-4CD2-BFE0-8628FDD7A7EB}" destId="{2AF61986-A884-478C-9CA2-D091B1DC9223}" srcOrd="0" destOrd="0" presId="urn:microsoft.com/office/officeart/2005/8/layout/radial2"/>
    <dgm:cxn modelId="{74A8DFF5-7DDC-478B-81B9-BA382BEC853D}" type="presOf" srcId="{0D4D366B-81A9-4BA0-8DA1-096FDEB30E57}" destId="{2AF61986-A884-478C-9CA2-D091B1DC9223}" srcOrd="0" destOrd="1" presId="urn:microsoft.com/office/officeart/2005/8/layout/radial2"/>
    <dgm:cxn modelId="{66995A8E-3D7E-4BB1-B43F-391CDE046215}" type="presOf" srcId="{36491AE0-57E9-4A3E-827D-FFDECD0402C4}" destId="{65A56F7F-30A2-4AEF-8EFC-7E791A082877}" srcOrd="0" destOrd="0" presId="urn:microsoft.com/office/officeart/2005/8/layout/radial2"/>
    <dgm:cxn modelId="{88578404-5A23-4FC4-B5DC-3067577F39FE}" type="presOf" srcId="{F094D10D-88BA-465D-800F-1E63E2F59B1F}" destId="{58B74288-9A9E-48BA-B8F8-A4BBB0991961}" srcOrd="0" destOrd="0" presId="urn:microsoft.com/office/officeart/2005/8/layout/radial2"/>
    <dgm:cxn modelId="{05891F26-9D9E-4310-96FC-C503F94C9F30}" type="presOf" srcId="{431A7FED-2E3E-4B2C-B8A6-7A8F8AA410A8}" destId="{C9BE8FAC-4997-40AE-98E6-38EECAB293AC}" srcOrd="0" destOrd="0" presId="urn:microsoft.com/office/officeart/2005/8/layout/radial2"/>
    <dgm:cxn modelId="{E3CAAC62-49AB-4028-BD7A-697139864B5E}" srcId="{FEB40A40-156D-4688-AF84-7A9AACFDE188}" destId="{F094D10D-88BA-465D-800F-1E63E2F59B1F}" srcOrd="0" destOrd="0" parTransId="{B6601AEA-8800-468A-8830-EF959E6CBC61}" sibTransId="{B1BEF492-3C5C-447B-AC93-53C6419FA99B}"/>
    <dgm:cxn modelId="{504747A5-AECD-43DB-AE03-CCA78BE7858A}" srcId="{FB7C2A11-6589-4E42-BA86-1E6C1A38E609}" destId="{FEB40A40-156D-4688-AF84-7A9AACFDE188}" srcOrd="0" destOrd="0" parTransId="{4CD30DD8-44A0-401C-8D55-AF8CE237F8F0}" sibTransId="{0A364670-7827-4D1D-8F85-557B0405FFBC}"/>
    <dgm:cxn modelId="{2AA32124-EE5F-4664-8DCA-969B36655E3D}" type="presOf" srcId="{4CD30DD8-44A0-401C-8D55-AF8CE237F8F0}" destId="{02147A8E-04EC-4734-9210-9890EC1A3C7D}" srcOrd="0" destOrd="0" presId="urn:microsoft.com/office/officeart/2005/8/layout/radial2"/>
    <dgm:cxn modelId="{32699785-41B6-43F8-8FD4-2839403E085E}" type="presParOf" srcId="{C8C70E86-9869-42C1-BFA2-377056D4A2FD}" destId="{6B8DD6F1-2049-4E24-9F76-2D368D1DC036}" srcOrd="0" destOrd="0" presId="urn:microsoft.com/office/officeart/2005/8/layout/radial2"/>
    <dgm:cxn modelId="{D2C076E9-E9F9-4DBD-B8F9-3408091C9D50}" type="presParOf" srcId="{6B8DD6F1-2049-4E24-9F76-2D368D1DC036}" destId="{0332F957-0E6B-47FA-A8D8-DDC00A57E5DC}" srcOrd="0" destOrd="0" presId="urn:microsoft.com/office/officeart/2005/8/layout/radial2"/>
    <dgm:cxn modelId="{2178B9BF-E4AE-4521-AA27-5270CA20664D}" type="presParOf" srcId="{0332F957-0E6B-47FA-A8D8-DDC00A57E5DC}" destId="{5B187975-EC11-429E-A8C6-2813AA53BE29}" srcOrd="0" destOrd="0" presId="urn:microsoft.com/office/officeart/2005/8/layout/radial2"/>
    <dgm:cxn modelId="{82D117F3-E88C-4DFE-8A33-3B7D4370DF0D}" type="presParOf" srcId="{0332F957-0E6B-47FA-A8D8-DDC00A57E5DC}" destId="{37A78F77-507F-4D5F-B32E-FCB428189938}" srcOrd="1" destOrd="0" presId="urn:microsoft.com/office/officeart/2005/8/layout/radial2"/>
    <dgm:cxn modelId="{8DEB3D0B-13D2-4016-A255-AE14ADD264C7}" type="presParOf" srcId="{6B8DD6F1-2049-4E24-9F76-2D368D1DC036}" destId="{02147A8E-04EC-4734-9210-9890EC1A3C7D}" srcOrd="1" destOrd="0" presId="urn:microsoft.com/office/officeart/2005/8/layout/radial2"/>
    <dgm:cxn modelId="{CA0FA891-F54E-4C30-AC91-06F9F75FB9AB}" type="presParOf" srcId="{6B8DD6F1-2049-4E24-9F76-2D368D1DC036}" destId="{4B8683F0-2E02-4ED4-9E2E-976878161682}" srcOrd="2" destOrd="0" presId="urn:microsoft.com/office/officeart/2005/8/layout/radial2"/>
    <dgm:cxn modelId="{6F248774-AE8A-48B0-B096-DE625457F54D}" type="presParOf" srcId="{4B8683F0-2E02-4ED4-9E2E-976878161682}" destId="{00F031B1-80FE-4DF4-8DF5-C4D7079F5D47}" srcOrd="0" destOrd="0" presId="urn:microsoft.com/office/officeart/2005/8/layout/radial2"/>
    <dgm:cxn modelId="{5E4CA820-39ED-48C3-B71A-E6237D6C79F1}" type="presParOf" srcId="{4B8683F0-2E02-4ED4-9E2E-976878161682}" destId="{58B74288-9A9E-48BA-B8F8-A4BBB0991961}" srcOrd="1" destOrd="0" presId="urn:microsoft.com/office/officeart/2005/8/layout/radial2"/>
    <dgm:cxn modelId="{CDDDDE2C-34BC-4338-A43A-871104D1025D}" type="presParOf" srcId="{6B8DD6F1-2049-4E24-9F76-2D368D1DC036}" destId="{65A56F7F-30A2-4AEF-8EFC-7E791A082877}" srcOrd="3" destOrd="0" presId="urn:microsoft.com/office/officeart/2005/8/layout/radial2"/>
    <dgm:cxn modelId="{297C00D9-2423-4649-9FD4-B3278C6D5D9F}" type="presParOf" srcId="{6B8DD6F1-2049-4E24-9F76-2D368D1DC036}" destId="{A72A317F-E87B-456E-BA18-C0E76B037298}" srcOrd="4" destOrd="0" presId="urn:microsoft.com/office/officeart/2005/8/layout/radial2"/>
    <dgm:cxn modelId="{F7CC414A-99B7-4AC2-920F-8237C3EF771E}" type="presParOf" srcId="{A72A317F-E87B-456E-BA18-C0E76B037298}" destId="{C9BE8FAC-4997-40AE-98E6-38EECAB293AC}" srcOrd="0" destOrd="0" presId="urn:microsoft.com/office/officeart/2005/8/layout/radial2"/>
    <dgm:cxn modelId="{7737E042-07B6-4273-8600-BFEF3C4DA579}" type="presParOf" srcId="{A72A317F-E87B-456E-BA18-C0E76B037298}" destId="{72F81DE0-4455-4ECC-992D-892165CD37ED}" srcOrd="1" destOrd="0" presId="urn:microsoft.com/office/officeart/2005/8/layout/radial2"/>
    <dgm:cxn modelId="{D72D9C7A-0D3C-40B4-9075-A4DC6D9EF79A}" type="presParOf" srcId="{6B8DD6F1-2049-4E24-9F76-2D368D1DC036}" destId="{002B61E9-C09E-4E7D-BD0D-56B86AEFE4FB}" srcOrd="5" destOrd="0" presId="urn:microsoft.com/office/officeart/2005/8/layout/radial2"/>
    <dgm:cxn modelId="{6DF9776C-92E9-4103-9473-C4BBA77C314D}" type="presParOf" srcId="{6B8DD6F1-2049-4E24-9F76-2D368D1DC036}" destId="{5DEA2622-D4E8-49D2-8075-94CEC81D4BE5}" srcOrd="6" destOrd="0" presId="urn:microsoft.com/office/officeart/2005/8/layout/radial2"/>
    <dgm:cxn modelId="{70510D67-B50B-4F7A-BB0E-4C6F27EE79E1}" type="presParOf" srcId="{5DEA2622-D4E8-49D2-8075-94CEC81D4BE5}" destId="{C9028E64-31FC-4E30-9156-808DAC9375CA}" srcOrd="0" destOrd="0" presId="urn:microsoft.com/office/officeart/2005/8/layout/radial2"/>
    <dgm:cxn modelId="{669CF062-A6B3-495D-BDA6-5EC2DA1E24DB}" type="presParOf" srcId="{5DEA2622-D4E8-49D2-8075-94CEC81D4BE5}" destId="{2AF61986-A884-478C-9CA2-D091B1DC9223}" srcOrd="1" destOrd="0" presId="urn:microsoft.com/office/officeart/2005/8/layout/radial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9FAE0A-658E-4357-B025-A48F575B1558}" type="doc">
      <dgm:prSet loTypeId="urn:microsoft.com/office/officeart/2005/8/layout/matrix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1CAE05-A2CA-4B64-BCF7-3017AB18629D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Көлдердің қоректенуі</a:t>
          </a:r>
        </a:p>
      </dgm:t>
    </dgm:pt>
    <dgm:pt modelId="{D8B3B164-25C6-4AC8-A20D-31BCCF25C3B6}" type="parTrans" cxnId="{70E5D9B7-4193-4C3A-9239-239ADAA4955B}">
      <dgm:prSet/>
      <dgm:spPr/>
      <dgm:t>
        <a:bodyPr/>
        <a:lstStyle/>
        <a:p>
          <a:endParaRPr lang="ru-RU"/>
        </a:p>
      </dgm:t>
    </dgm:pt>
    <dgm:pt modelId="{9A2E62EE-0B24-49DC-B8F2-F3B4BF316FBA}" type="sibTrans" cxnId="{70E5D9B7-4193-4C3A-9239-239ADAA4955B}">
      <dgm:prSet/>
      <dgm:spPr/>
      <dgm:t>
        <a:bodyPr/>
        <a:lstStyle/>
        <a:p>
          <a:endParaRPr lang="ru-RU"/>
        </a:p>
      </dgm:t>
    </dgm:pt>
    <dgm:pt modelId="{682E91E6-A3EE-4111-BDE4-01A03A84335F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Көлге өзендер мен жылғалардың суы келіп қосылуынан</a:t>
          </a:r>
        </a:p>
      </dgm:t>
    </dgm:pt>
    <dgm:pt modelId="{ED99A147-E8D5-4959-99F8-3A8577B5F523}" type="parTrans" cxnId="{18BFB91D-A39E-4AFA-A2DB-BE37C9E02E94}">
      <dgm:prSet/>
      <dgm:spPr/>
      <dgm:t>
        <a:bodyPr/>
        <a:lstStyle/>
        <a:p>
          <a:endParaRPr lang="ru-RU"/>
        </a:p>
      </dgm:t>
    </dgm:pt>
    <dgm:pt modelId="{054DF941-9211-45EA-9016-1A085F68C597}" type="sibTrans" cxnId="{18BFB91D-A39E-4AFA-A2DB-BE37C9E02E94}">
      <dgm:prSet/>
      <dgm:spPr/>
      <dgm:t>
        <a:bodyPr/>
        <a:lstStyle/>
        <a:p>
          <a:endParaRPr lang="ru-RU"/>
        </a:p>
      </dgm:t>
    </dgm:pt>
    <dgm:pt modelId="{327C11BD-A5A8-4902-A6B3-48D14421EA65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Атмосфералық жауын-шашын арқылы</a:t>
          </a:r>
        </a:p>
      </dgm:t>
    </dgm:pt>
    <dgm:pt modelId="{0CC3723A-156B-4F02-B672-5CB7CF4B5997}" type="parTrans" cxnId="{4165D796-CDAA-4366-BAF4-9FFCCAEBFD3F}">
      <dgm:prSet/>
      <dgm:spPr/>
      <dgm:t>
        <a:bodyPr/>
        <a:lstStyle/>
        <a:p>
          <a:endParaRPr lang="ru-RU"/>
        </a:p>
      </dgm:t>
    </dgm:pt>
    <dgm:pt modelId="{5957D49D-C06D-4BC9-8AC0-110225FC11DE}" type="sibTrans" cxnId="{4165D796-CDAA-4366-BAF4-9FFCCAEBFD3F}">
      <dgm:prSet/>
      <dgm:spPr/>
      <dgm:t>
        <a:bodyPr/>
        <a:lstStyle/>
        <a:p>
          <a:endParaRPr lang="ru-RU"/>
        </a:p>
      </dgm:t>
    </dgm:pt>
    <dgm:pt modelId="{1992FCD4-036B-4EEC-9D67-9E9708DC6FC1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Атмосфералық ылғалдың сұйыққа айналуы арқылы</a:t>
          </a:r>
        </a:p>
      </dgm:t>
    </dgm:pt>
    <dgm:pt modelId="{6D666D0C-972D-4A6A-BFB7-324878EEAA2E}" type="parTrans" cxnId="{A4803400-8041-4775-B342-E8694BD5C049}">
      <dgm:prSet/>
      <dgm:spPr/>
      <dgm:t>
        <a:bodyPr/>
        <a:lstStyle/>
        <a:p>
          <a:endParaRPr lang="ru-RU"/>
        </a:p>
      </dgm:t>
    </dgm:pt>
    <dgm:pt modelId="{56E9CC5C-6137-41DC-8C5B-B187FCDE248A}" type="sibTrans" cxnId="{A4803400-8041-4775-B342-E8694BD5C049}">
      <dgm:prSet/>
      <dgm:spPr/>
      <dgm:t>
        <a:bodyPr/>
        <a:lstStyle/>
        <a:p>
          <a:endParaRPr lang="ru-RU"/>
        </a:p>
      </dgm:t>
    </dgm:pt>
    <dgm:pt modelId="{5A02BBDF-0B19-4BB3-9DFC-4A82D306C756}">
      <dgm:prSet phldrT="[Текст]" custT="1"/>
      <dgm:spPr/>
      <dgm:t>
        <a:bodyPr/>
        <a:lstStyle/>
        <a:p>
          <a:r>
            <a:rPr lang="ru-RU" sz="1200">
              <a:latin typeface="Times New Roman" pitchFamily="18" charset="0"/>
              <a:cs typeface="Times New Roman" pitchFamily="18" charset="0"/>
            </a:rPr>
            <a:t>Ыза сулармен және жерасты суымен қоректену</a:t>
          </a:r>
        </a:p>
      </dgm:t>
    </dgm:pt>
    <dgm:pt modelId="{34CF5650-CE2F-46FC-8D0E-7E17E2F6D93F}" type="sibTrans" cxnId="{D11188A5-1FE9-4E14-A461-DE84867FA519}">
      <dgm:prSet/>
      <dgm:spPr/>
      <dgm:t>
        <a:bodyPr/>
        <a:lstStyle/>
        <a:p>
          <a:endParaRPr lang="ru-RU"/>
        </a:p>
      </dgm:t>
    </dgm:pt>
    <dgm:pt modelId="{7B1EFBBD-5D85-499B-983A-164C99991A28}" type="parTrans" cxnId="{D11188A5-1FE9-4E14-A461-DE84867FA519}">
      <dgm:prSet/>
      <dgm:spPr/>
      <dgm:t>
        <a:bodyPr/>
        <a:lstStyle/>
        <a:p>
          <a:endParaRPr lang="ru-RU"/>
        </a:p>
      </dgm:t>
    </dgm:pt>
    <dgm:pt modelId="{D603CA1C-9D0D-4043-8AEE-B9887C7E2FB9}" type="pres">
      <dgm:prSet presAssocID="{019FAE0A-658E-4357-B025-A48F575B155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1FE660-B7C9-4C65-AD5C-256D4A0C3159}" type="pres">
      <dgm:prSet presAssocID="{019FAE0A-658E-4357-B025-A48F575B1558}" presName="matrix" presStyleCnt="0"/>
      <dgm:spPr/>
    </dgm:pt>
    <dgm:pt modelId="{714F4FDF-EA96-4D32-BB21-D36AA3072337}" type="pres">
      <dgm:prSet presAssocID="{019FAE0A-658E-4357-B025-A48F575B1558}" presName="tile1" presStyleLbl="node1" presStyleIdx="0" presStyleCnt="4"/>
      <dgm:spPr/>
      <dgm:t>
        <a:bodyPr/>
        <a:lstStyle/>
        <a:p>
          <a:endParaRPr lang="ru-RU"/>
        </a:p>
      </dgm:t>
    </dgm:pt>
    <dgm:pt modelId="{28AB040E-6A86-4CEF-BB08-5801528E4214}" type="pres">
      <dgm:prSet presAssocID="{019FAE0A-658E-4357-B025-A48F575B155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1DB1C5-1754-4514-ABD9-C51D7234D004}" type="pres">
      <dgm:prSet presAssocID="{019FAE0A-658E-4357-B025-A48F575B1558}" presName="tile2" presStyleLbl="node1" presStyleIdx="1" presStyleCnt="4"/>
      <dgm:spPr/>
      <dgm:t>
        <a:bodyPr/>
        <a:lstStyle/>
        <a:p>
          <a:endParaRPr lang="ru-RU"/>
        </a:p>
      </dgm:t>
    </dgm:pt>
    <dgm:pt modelId="{EAA436C2-83A7-487E-88B9-317728F0859E}" type="pres">
      <dgm:prSet presAssocID="{019FAE0A-658E-4357-B025-A48F575B155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27857-216A-4A33-A404-3F6EA34BE0A7}" type="pres">
      <dgm:prSet presAssocID="{019FAE0A-658E-4357-B025-A48F575B1558}" presName="tile3" presStyleLbl="node1" presStyleIdx="2" presStyleCnt="4"/>
      <dgm:spPr/>
      <dgm:t>
        <a:bodyPr/>
        <a:lstStyle/>
        <a:p>
          <a:endParaRPr lang="ru-RU"/>
        </a:p>
      </dgm:t>
    </dgm:pt>
    <dgm:pt modelId="{BF4B852B-3C2B-448B-8367-159D3657471F}" type="pres">
      <dgm:prSet presAssocID="{019FAE0A-658E-4357-B025-A48F575B155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5F528E-CCFA-4C4D-8E71-345FA4E94D5C}" type="pres">
      <dgm:prSet presAssocID="{019FAE0A-658E-4357-B025-A48F575B1558}" presName="tile4" presStyleLbl="node1" presStyleIdx="3" presStyleCnt="4"/>
      <dgm:spPr/>
      <dgm:t>
        <a:bodyPr/>
        <a:lstStyle/>
        <a:p>
          <a:endParaRPr lang="ru-RU"/>
        </a:p>
      </dgm:t>
    </dgm:pt>
    <dgm:pt modelId="{410A6650-9114-495B-805D-C1BBB2955E11}" type="pres">
      <dgm:prSet presAssocID="{019FAE0A-658E-4357-B025-A48F575B155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E2C58-BFD9-41AB-A033-DD04216E9FD4}" type="pres">
      <dgm:prSet presAssocID="{019FAE0A-658E-4357-B025-A48F575B1558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18BFB91D-A39E-4AFA-A2DB-BE37C9E02E94}" srcId="{881CAE05-A2CA-4B64-BCF7-3017AB18629D}" destId="{682E91E6-A3EE-4111-BDE4-01A03A84335F}" srcOrd="1" destOrd="0" parTransId="{ED99A147-E8D5-4959-99F8-3A8577B5F523}" sibTransId="{054DF941-9211-45EA-9016-1A085F68C597}"/>
    <dgm:cxn modelId="{1664DBD6-C160-418F-93BD-11AB74F5BD32}" type="presOf" srcId="{1992FCD4-036B-4EEC-9D67-9E9708DC6FC1}" destId="{410A6650-9114-495B-805D-C1BBB2955E11}" srcOrd="1" destOrd="0" presId="urn:microsoft.com/office/officeart/2005/8/layout/matrix1"/>
    <dgm:cxn modelId="{8AC0FFC7-D40D-4463-B6EF-B88DD88EB04C}" type="presOf" srcId="{682E91E6-A3EE-4111-BDE4-01A03A84335F}" destId="{DE1DB1C5-1754-4514-ABD9-C51D7234D004}" srcOrd="0" destOrd="0" presId="urn:microsoft.com/office/officeart/2005/8/layout/matrix1"/>
    <dgm:cxn modelId="{D11188A5-1FE9-4E14-A461-DE84867FA519}" srcId="{881CAE05-A2CA-4B64-BCF7-3017AB18629D}" destId="{5A02BBDF-0B19-4BB3-9DFC-4A82D306C756}" srcOrd="0" destOrd="0" parTransId="{7B1EFBBD-5D85-499B-983A-164C99991A28}" sibTransId="{34CF5650-CE2F-46FC-8D0E-7E17E2F6D93F}"/>
    <dgm:cxn modelId="{E12D8348-997F-4FB9-87DE-44B37B43076B}" type="presOf" srcId="{1992FCD4-036B-4EEC-9D67-9E9708DC6FC1}" destId="{B45F528E-CCFA-4C4D-8E71-345FA4E94D5C}" srcOrd="0" destOrd="0" presId="urn:microsoft.com/office/officeart/2005/8/layout/matrix1"/>
    <dgm:cxn modelId="{E6EE777D-0419-4125-BF46-5C24D98EF8BC}" type="presOf" srcId="{019FAE0A-658E-4357-B025-A48F575B1558}" destId="{D603CA1C-9D0D-4043-8AEE-B9887C7E2FB9}" srcOrd="0" destOrd="0" presId="urn:microsoft.com/office/officeart/2005/8/layout/matrix1"/>
    <dgm:cxn modelId="{4D34B869-42B1-4C20-B5E8-3847E1048A37}" type="presOf" srcId="{327C11BD-A5A8-4902-A6B3-48D14421EA65}" destId="{BF4B852B-3C2B-448B-8367-159D3657471F}" srcOrd="1" destOrd="0" presId="urn:microsoft.com/office/officeart/2005/8/layout/matrix1"/>
    <dgm:cxn modelId="{6622081D-F20D-4324-8821-49DD5FFD4059}" type="presOf" srcId="{881CAE05-A2CA-4B64-BCF7-3017AB18629D}" destId="{614E2C58-BFD9-41AB-A033-DD04216E9FD4}" srcOrd="0" destOrd="0" presId="urn:microsoft.com/office/officeart/2005/8/layout/matrix1"/>
    <dgm:cxn modelId="{67B5731C-1503-4A06-86BE-82B14EE92A33}" type="presOf" srcId="{327C11BD-A5A8-4902-A6B3-48D14421EA65}" destId="{A1527857-216A-4A33-A404-3F6EA34BE0A7}" srcOrd="0" destOrd="0" presId="urn:microsoft.com/office/officeart/2005/8/layout/matrix1"/>
    <dgm:cxn modelId="{4FC6E4CE-597E-434A-AF2A-4730F897C5C5}" type="presOf" srcId="{5A02BBDF-0B19-4BB3-9DFC-4A82D306C756}" destId="{714F4FDF-EA96-4D32-BB21-D36AA3072337}" srcOrd="0" destOrd="0" presId="urn:microsoft.com/office/officeart/2005/8/layout/matrix1"/>
    <dgm:cxn modelId="{6745B386-3F2A-4333-B44E-1C744D4B2AF7}" type="presOf" srcId="{682E91E6-A3EE-4111-BDE4-01A03A84335F}" destId="{EAA436C2-83A7-487E-88B9-317728F0859E}" srcOrd="1" destOrd="0" presId="urn:microsoft.com/office/officeart/2005/8/layout/matrix1"/>
    <dgm:cxn modelId="{70E5D9B7-4193-4C3A-9239-239ADAA4955B}" srcId="{019FAE0A-658E-4357-B025-A48F575B1558}" destId="{881CAE05-A2CA-4B64-BCF7-3017AB18629D}" srcOrd="0" destOrd="0" parTransId="{D8B3B164-25C6-4AC8-A20D-31BCCF25C3B6}" sibTransId="{9A2E62EE-0B24-49DC-B8F2-F3B4BF316FBA}"/>
    <dgm:cxn modelId="{EC390443-6CCF-43C6-BAFE-A90552CCE5AE}" type="presOf" srcId="{5A02BBDF-0B19-4BB3-9DFC-4A82D306C756}" destId="{28AB040E-6A86-4CEF-BB08-5801528E4214}" srcOrd="1" destOrd="0" presId="urn:microsoft.com/office/officeart/2005/8/layout/matrix1"/>
    <dgm:cxn modelId="{4165D796-CDAA-4366-BAF4-9FFCCAEBFD3F}" srcId="{881CAE05-A2CA-4B64-BCF7-3017AB18629D}" destId="{327C11BD-A5A8-4902-A6B3-48D14421EA65}" srcOrd="2" destOrd="0" parTransId="{0CC3723A-156B-4F02-B672-5CB7CF4B5997}" sibTransId="{5957D49D-C06D-4BC9-8AC0-110225FC11DE}"/>
    <dgm:cxn modelId="{A4803400-8041-4775-B342-E8694BD5C049}" srcId="{881CAE05-A2CA-4B64-BCF7-3017AB18629D}" destId="{1992FCD4-036B-4EEC-9D67-9E9708DC6FC1}" srcOrd="3" destOrd="0" parTransId="{6D666D0C-972D-4A6A-BFB7-324878EEAA2E}" sibTransId="{56E9CC5C-6137-41DC-8C5B-B187FCDE248A}"/>
    <dgm:cxn modelId="{E82369C2-7E7C-453D-829F-1C799AB29B72}" type="presParOf" srcId="{D603CA1C-9D0D-4043-8AEE-B9887C7E2FB9}" destId="{351FE660-B7C9-4C65-AD5C-256D4A0C3159}" srcOrd="0" destOrd="0" presId="urn:microsoft.com/office/officeart/2005/8/layout/matrix1"/>
    <dgm:cxn modelId="{F70A006B-324C-4E6B-BF5A-4E753AEF7567}" type="presParOf" srcId="{351FE660-B7C9-4C65-AD5C-256D4A0C3159}" destId="{714F4FDF-EA96-4D32-BB21-D36AA3072337}" srcOrd="0" destOrd="0" presId="urn:microsoft.com/office/officeart/2005/8/layout/matrix1"/>
    <dgm:cxn modelId="{CFF14477-67CA-4309-B3F4-81F6FC739EAA}" type="presParOf" srcId="{351FE660-B7C9-4C65-AD5C-256D4A0C3159}" destId="{28AB040E-6A86-4CEF-BB08-5801528E4214}" srcOrd="1" destOrd="0" presId="urn:microsoft.com/office/officeart/2005/8/layout/matrix1"/>
    <dgm:cxn modelId="{6600725F-BBB1-4DB6-AE5D-839666D30448}" type="presParOf" srcId="{351FE660-B7C9-4C65-AD5C-256D4A0C3159}" destId="{DE1DB1C5-1754-4514-ABD9-C51D7234D004}" srcOrd="2" destOrd="0" presId="urn:microsoft.com/office/officeart/2005/8/layout/matrix1"/>
    <dgm:cxn modelId="{8D773136-3CD4-4ED6-A883-94532583A24E}" type="presParOf" srcId="{351FE660-B7C9-4C65-AD5C-256D4A0C3159}" destId="{EAA436C2-83A7-487E-88B9-317728F0859E}" srcOrd="3" destOrd="0" presId="urn:microsoft.com/office/officeart/2005/8/layout/matrix1"/>
    <dgm:cxn modelId="{F1E3284D-E525-43F8-9ED7-14CDA13C8107}" type="presParOf" srcId="{351FE660-B7C9-4C65-AD5C-256D4A0C3159}" destId="{A1527857-216A-4A33-A404-3F6EA34BE0A7}" srcOrd="4" destOrd="0" presId="urn:microsoft.com/office/officeart/2005/8/layout/matrix1"/>
    <dgm:cxn modelId="{517510EF-40A8-4586-ACEE-0FAC0D48A32B}" type="presParOf" srcId="{351FE660-B7C9-4C65-AD5C-256D4A0C3159}" destId="{BF4B852B-3C2B-448B-8367-159D3657471F}" srcOrd="5" destOrd="0" presId="urn:microsoft.com/office/officeart/2005/8/layout/matrix1"/>
    <dgm:cxn modelId="{E13F236A-9F52-403B-86F4-20447AC15F2F}" type="presParOf" srcId="{351FE660-B7C9-4C65-AD5C-256D4A0C3159}" destId="{B45F528E-CCFA-4C4D-8E71-345FA4E94D5C}" srcOrd="6" destOrd="0" presId="urn:microsoft.com/office/officeart/2005/8/layout/matrix1"/>
    <dgm:cxn modelId="{272F4FAC-73BA-4F4D-9DE8-E10925E0732F}" type="presParOf" srcId="{351FE660-B7C9-4C65-AD5C-256D4A0C3159}" destId="{410A6650-9114-495B-805D-C1BBB2955E11}" srcOrd="7" destOrd="0" presId="urn:microsoft.com/office/officeart/2005/8/layout/matrix1"/>
    <dgm:cxn modelId="{9DF27DE0-7FAF-4D94-A0CD-DCEA97C27438}" type="presParOf" srcId="{D603CA1C-9D0D-4043-8AEE-B9887C7E2FB9}" destId="{614E2C58-BFD9-41AB-A033-DD04216E9FD4}" srcOrd="1" destOrd="0" presId="urn:microsoft.com/office/officeart/2005/8/layout/matrix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k-KZ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500307"/>
            <a:ext cx="6672282" cy="1285884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Көлдер мен мұздықтар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Женева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Эйр, Маракайбо, Ньяса, Өлі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теңіз,Лобнор,</a:t>
            </a: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Каспий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теңізі, Байкал, Атабаска, Балқаш</a:t>
            </a:r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дескрипторы:                  </a:t>
            </a:r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 нысандардың 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географиялық орынын анықтайды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Кескін 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картаға түсіреді.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1143000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2-тапсырма. Кескін картаға мына  географиялық нысандарды  шартты белгілер арқылы түсіріңіз: 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Көлдердің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ерекшеліктері қандай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тәжірибелік</a:t>
            </a:r>
          </a:p>
          <a:p>
            <a:pPr lvl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мақсаттарды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есепке алынады?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Мұздықтардың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табиғаттағы рөлі қандай?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Бекіту </a:t>
            </a:r>
            <a:r>
              <a:rPr lang="kk-KZ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сұрақтары</a:t>
            </a:r>
            <a:endParaRPr lang="ru-RU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000240"/>
            <a:ext cx="8715436" cy="4007051"/>
          </a:xfrm>
        </p:spPr>
        <p:txBody>
          <a:bodyPr/>
          <a:lstStyle/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8.3.3.5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.- көлдер мен мұздықтарды жоспар бойынша сипаттайды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>
            <a:noAutofit/>
          </a:bodyPr>
          <a:lstStyle/>
          <a:p>
            <a:r>
              <a:rPr lang="kk-KZ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r>
              <a:rPr lang="ru-RU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3935613"/>
          </a:xfrm>
        </p:spPr>
        <p:txBody>
          <a:bodyPr/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Көлдердің негізгі сипаттамаларын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біледі;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-Гидрологиялық режим бойынша көлдердің бөлінуін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ажырата алады;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-Жер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шарындағы ірі көлдерді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біледі;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-Мұздықтардың негізгі сипаттамаларымен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танысады;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Бағалау критерийі: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 шарындағы көлдердің жалпы ауданы-2,7 млн км</a:t>
            </a:r>
            <a:r>
              <a:rPr lang="kk-KZ" sz="16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бұл құрлық бетінің 1,8%-ын құрайды. Көлдің қазаншұңқыры – бұл біршама деңгейге дейін су толған құрлық бетіндегі шұңқырлау жер. Қазаншұңқырдың су толған бөлігі </a:t>
            </a:r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арнасы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 аталады.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 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қазаншұңқырының жағалау аймағының элементтері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D:\Рабочий стол\Көлдер мен мұздықтар – Opiq_files\7671e3e9-d39a-4b8e-b184-22747e614cdc_m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214554"/>
            <a:ext cx="2500330" cy="30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714480" y="2000240"/>
            <a:ext cx="1638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Байырғы жаға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2071678"/>
            <a:ext cx="827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Жиегі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785918" y="5000636"/>
            <a:ext cx="1507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Жаға қайыры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86446" y="4572008"/>
            <a:ext cx="1164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Жағалауы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28501" y="5713026"/>
            <a:ext cx="15234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200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 асты бөктері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928926" y="2357430"/>
            <a:ext cx="150019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4500562" y="2357430"/>
            <a:ext cx="142876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214678" y="4429132"/>
            <a:ext cx="114300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V="1">
            <a:off x="4500562" y="5143512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>
            <a:off x="5143504" y="4286256"/>
            <a:ext cx="100013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057400" y="928670"/>
          <a:ext cx="5586434" cy="3995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Ағынды-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көбінесе өзен түрінде ағысы бар көлдер түрі;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Ағынсыз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жер үстінде ағысы жоқ немесе көршілес су жиналатын жерлерге судың жерастынан бұрылуы болмайтын көлдер түрі.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Су теңгерімі бойынша көлдер ағынды және ағынсыз болып бөлінеді:</a:t>
            </a:r>
            <a: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500166" y="4071942"/>
          <a:ext cx="5429288" cy="200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kk-KZ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Дүниежүзіндегі ірі көлдер</a:t>
            </a:r>
            <a:r>
              <a:rPr lang="ru-RU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Еуропа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Азия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Африка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Аустралия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Солтүстік Америка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Оңтүстік Америка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Имандра, Сайма, Венерн, Веттерн, Женева, Боден, Балатон, Ладож, Онеж, Чуд, Белое, Ильмень,</a:t>
                      </a:r>
                    </a:p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Охрид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Севан, Каспий теңізі,</a:t>
                      </a:r>
                    </a:p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Арал теңізі, Балқаш, Ыстықкөл, Зайсан, Телец, </a:t>
                      </a:r>
                    </a:p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Өлі теңіз, Лобнор, Кукунор, Таймыр, Байкал, Ханка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Альберт, Виктория, Мверу, Ньяса, Рудольф, Тана, Чад, Эдуард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Эйр, Герднер, Торренс, Гомункул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Атабаска, Үлкен Аюлы, Үлкен Невольничье, Үлкен Тұзды, Жоғары, Виннипег, Гурон, Мичиган, Никарагуа, Онтарио, Эри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Маракайбо, Поопо, Титикака, Мар-Чикита, Лагоа-Мирин, Патус, Буэнос-Айрес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                   </a:t>
            </a:r>
            <a:r>
              <a:rPr lang="kk-KZ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Тау </a:t>
            </a:r>
            <a:r>
              <a:rPr lang="kk-KZ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мұздықтары</a:t>
            </a:r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643998" cy="1143000"/>
          </a:xfrm>
        </p:spPr>
        <p:txBody>
          <a:bodyPr>
            <a:noAutofit/>
          </a:bodyPr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Жер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бетіндегі мұздықтар табиғи үдерістер барысында маңызды рөл атқарады. Суды жинай отырып, мұздықтар табиғатты су айналымына қатысады.Қардың шегарасы- атмосфералық жауын –шашынның жинақталуы оның еруі мен булануынан басым болатын биіктік.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:\Рабочий стол\Көлдер мен мұздықтар – Opiq_files\6fd69c8b-a1f0-46ed-8901-d6528a4ddd0d_m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000240"/>
            <a:ext cx="13525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D:\Рабочий стол\Көлдер мен мұздықтар – Opiq_files\86428946-c9c2-4fa7-94ee-165242b890c1_m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071678"/>
            <a:ext cx="140132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2071670" y="3071810"/>
            <a:ext cx="1500198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Тау мұздығы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286380" y="3071810"/>
            <a:ext cx="1500198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Жамылғы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D:\Рабочий стол\Көлдер мен мұздықтар – Opiq_files\46a520c2-09cb-4b08-92b0-6c765211d82d_m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429132"/>
            <a:ext cx="29813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85984" y="5929329"/>
            <a:ext cx="6143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Мұздықтардың </a:t>
            </a: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қоректену және шығын аймағы бойынша көрсету /86- сурет,204 бет/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Көлдің атауын жазыңыз, географиялық орны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 болу жолын анықтаңыз.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Орташа және ең терең жері, тұздылығы.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Шаруашылықтағы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дескрипторы:                   </a:t>
            </a:r>
            <a:endParaRPr lang="ru-RU" sz="1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Көлдің атауын жазып, сипаттайды;</a:t>
            </a:r>
            <a:endParaRPr lang="ru-RU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Географиялық орнын сипаттайды;</a:t>
            </a:r>
            <a:endParaRPr lang="ru-RU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 болу жолын түсіндіре алады;</a:t>
            </a:r>
            <a:endParaRPr lang="ru-RU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Орташа және ең терең жерін, тұздылығын анықтайды;</a:t>
            </a:r>
            <a:endParaRPr lang="ru-RU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Шаруашылық маңызын анықтайды;</a:t>
            </a:r>
            <a:endParaRPr lang="ru-RU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300" dirty="0" smtClean="0">
                <a:solidFill>
                  <a:srgbClr val="002060"/>
                </a:solidFill>
              </a:rPr>
              <a:t> </a:t>
            </a:r>
            <a:endParaRPr lang="ru-RU" sz="13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kk-KZ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1-тапсырма. Атласты пайдала отырып, Қазақстанның бір көліне жоспар бойынша сипаттама беріңіз./Каспий теңізі/</a:t>
            </a:r>
            <a:r>
              <a:rPr lang="ru-RU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383</Words>
  <PresentationFormat>Экран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Сабақтың тақырыбы:  </vt:lpstr>
      <vt:lpstr>Оқу мақсаты: </vt:lpstr>
      <vt:lpstr> Бағалау критерийі:</vt:lpstr>
      <vt:lpstr>Жер шарындағы көлдердің жалпы ауданы-2,7 млн км2, бұл құрлық бетінің 1,8%-ын құрайды. Көлдің қазаншұңқыры – бұл біршама деңгейге дейін су толған құрлық бетіндегі шұңқырлау жер. Қазаншұңқырдың су толған бөлігі арнасы деп аталады.                         Көл қазаншұңқырының жағалау аймағының элементтері </vt:lpstr>
      <vt:lpstr> </vt:lpstr>
      <vt:lpstr>Су теңгерімі бойынша көлдер ағынды және ағынсыз болып бөлінеді: </vt:lpstr>
      <vt:lpstr>Дүниежүзіндегі ірі көлдер </vt:lpstr>
      <vt:lpstr>  Жер бетіндегі мұздықтар табиғи үдерістер барысында маңызды рөл атқарады. Суды жинай отырып, мұздықтар табиғатты су айналымына қатысады.Қардың шегарасы- атмосфералық жауын –шашынның жинақталуы оның еруі мен булануынан басым болатын биіктік. </vt:lpstr>
      <vt:lpstr>1-тапсырма. Атласты пайдала отырып, Қазақстанның бір көліне жоспар бойынша сипаттама беріңіз./Каспий теңізі/ </vt:lpstr>
      <vt:lpstr>2-тапсырма. Кескін картаға мына  географиялық нысандарды  шартты белгілер арқылы түсіріңіз: </vt:lpstr>
      <vt:lpstr>Бекіту сұрақтары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</dc:title>
  <dc:creator>User</dc:creator>
  <cp:lastModifiedBy>User</cp:lastModifiedBy>
  <cp:revision>4</cp:revision>
  <dcterms:created xsi:type="dcterms:W3CDTF">2020-08-11T09:39:48Z</dcterms:created>
  <dcterms:modified xsi:type="dcterms:W3CDTF">2020-08-11T10:19:00Z</dcterms:modified>
</cp:coreProperties>
</file>