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04A52"/>
    <a:srgbClr val="6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1" autoAdjust="0"/>
  </p:normalViewPr>
  <p:slideViewPr>
    <p:cSldViewPr>
      <p:cViewPr>
        <p:scale>
          <a:sx n="60" d="100"/>
          <a:sy n="60" d="100"/>
        </p:scale>
        <p:origin x="-15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F5C12-2223-4415-8348-5EAAB5116BB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</dgm:pt>
    <dgm:pt modelId="{54DE1B67-C979-412B-BD1D-817B2DCB301C}">
      <dgm:prSet phldrT="[Текст]" custT="1"/>
      <dgm:spPr/>
      <dgm:t>
        <a:bodyPr/>
        <a:lstStyle/>
        <a:p>
          <a:pPr algn="just"/>
          <a:r>
            <a:rPr lang="kk-KZ" sz="2400" b="1" dirty="0" smtClean="0"/>
            <a:t>Кросс – платформалық, </a:t>
          </a:r>
          <a:r>
            <a:rPr lang="kk-KZ" sz="2400" b="0" dirty="0" smtClean="0"/>
            <a:t>әртүрлі платформаларда қолданылады</a:t>
          </a:r>
          <a:r>
            <a:rPr lang="kk-KZ" sz="2400" b="0" dirty="0" smtClean="0"/>
            <a:t>.</a:t>
          </a:r>
          <a:endParaRPr lang="ru-RU" sz="2400" b="0" dirty="0"/>
        </a:p>
      </dgm:t>
    </dgm:pt>
    <dgm:pt modelId="{B68F54C4-2457-4BF4-9FAF-096DE981EC9C}" type="parTrans" cxnId="{964C9859-49EB-4FD5-ACE0-D6D70B6592C9}">
      <dgm:prSet/>
      <dgm:spPr/>
      <dgm:t>
        <a:bodyPr/>
        <a:lstStyle/>
        <a:p>
          <a:endParaRPr lang="ru-RU"/>
        </a:p>
      </dgm:t>
    </dgm:pt>
    <dgm:pt modelId="{F7C162DA-EBBA-4BE7-B530-6AE3AD61F8E6}" type="sibTrans" cxnId="{964C9859-49EB-4FD5-ACE0-D6D70B6592C9}">
      <dgm:prSet/>
      <dgm:spPr/>
      <dgm:t>
        <a:bodyPr/>
        <a:lstStyle/>
        <a:p>
          <a:endParaRPr lang="ru-RU"/>
        </a:p>
      </dgm:t>
    </dgm:pt>
    <dgm:pt modelId="{AEB48E36-F41D-4111-A9AE-6214F7C1DE09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kk-KZ" sz="2400" b="1" dirty="0" smtClean="0"/>
            <a:t>Платформалық-тәуелді, </a:t>
          </a:r>
          <a:r>
            <a:rPr lang="kk-KZ" sz="2400" b="0" dirty="0" smtClean="0"/>
            <a:t>тек бір ғана платформамен жұмыс істейді. </a:t>
          </a:r>
          <a:endParaRPr lang="ru-RU" sz="2400" b="1" dirty="0"/>
        </a:p>
      </dgm:t>
    </dgm:pt>
    <dgm:pt modelId="{60761801-0D7E-4F10-9C60-76508D107770}" type="parTrans" cxnId="{31B5611A-A8F8-4B41-8FA2-28F47E14E1ED}">
      <dgm:prSet/>
      <dgm:spPr/>
      <dgm:t>
        <a:bodyPr/>
        <a:lstStyle/>
        <a:p>
          <a:endParaRPr lang="ru-RU"/>
        </a:p>
      </dgm:t>
    </dgm:pt>
    <dgm:pt modelId="{D1D2B704-580A-40E7-B799-3FC2FB850ED1}" type="sibTrans" cxnId="{31B5611A-A8F8-4B41-8FA2-28F47E14E1ED}">
      <dgm:prSet/>
      <dgm:spPr/>
      <dgm:t>
        <a:bodyPr/>
        <a:lstStyle/>
        <a:p>
          <a:endParaRPr lang="ru-RU"/>
        </a:p>
      </dgm:t>
    </dgm:pt>
    <dgm:pt modelId="{BF09ADD9-9C0F-41AA-B50F-21D29AB37E16}">
      <dgm:prSet/>
      <dgm:spPr/>
      <dgm:t>
        <a:bodyPr/>
        <a:lstStyle/>
        <a:p>
          <a:r>
            <a:rPr lang="en-US" dirty="0" smtClean="0"/>
            <a:t>Delphi</a:t>
          </a:r>
          <a:r>
            <a:rPr lang="en-US" baseline="0" dirty="0" smtClean="0"/>
            <a:t> </a:t>
          </a:r>
          <a:r>
            <a:rPr lang="kk-KZ" baseline="0" dirty="0" smtClean="0"/>
            <a:t>программалау ортасы платформалық-тәуелдіге жатады. Себебі ол тек </a:t>
          </a:r>
          <a:r>
            <a:rPr lang="en-US" baseline="0" dirty="0" smtClean="0"/>
            <a:t>Pascal </a:t>
          </a:r>
          <a:r>
            <a:rPr lang="kk-KZ" baseline="0" dirty="0" smtClean="0"/>
            <a:t>программалау </a:t>
          </a:r>
          <a:r>
            <a:rPr lang="kk-KZ" baseline="0" dirty="0" smtClean="0"/>
            <a:t>тіліне тәуелді.</a:t>
          </a:r>
          <a:endParaRPr lang="ru-RU" dirty="0"/>
        </a:p>
      </dgm:t>
    </dgm:pt>
    <dgm:pt modelId="{724C2B58-E6A0-4BDA-BE6A-F58F282677C5}" type="parTrans" cxnId="{F51D4A09-57B7-4109-BD2F-11B0F13C15DF}">
      <dgm:prSet/>
      <dgm:spPr/>
      <dgm:t>
        <a:bodyPr/>
        <a:lstStyle/>
        <a:p>
          <a:endParaRPr lang="ru-RU"/>
        </a:p>
      </dgm:t>
    </dgm:pt>
    <dgm:pt modelId="{18351734-8D25-4F53-A520-EC61BA4254C1}" type="sibTrans" cxnId="{F51D4A09-57B7-4109-BD2F-11B0F13C15DF}">
      <dgm:prSet/>
      <dgm:spPr/>
      <dgm:t>
        <a:bodyPr/>
        <a:lstStyle/>
        <a:p>
          <a:endParaRPr lang="ru-RU"/>
        </a:p>
      </dgm:t>
    </dgm:pt>
    <dgm:pt modelId="{6172201A-BAEB-4675-B1D3-F6C20724A723}">
      <dgm:prSet/>
      <dgm:spPr/>
      <dgm:t>
        <a:bodyPr/>
        <a:lstStyle/>
        <a:p>
          <a:pPr algn="just"/>
          <a:r>
            <a:rPr lang="kk-KZ" b="0" i="0" dirty="0" smtClean="0"/>
            <a:t>Заманауи</a:t>
          </a:r>
          <a:r>
            <a:rPr lang="kk-KZ" b="0" i="0" baseline="0" dirty="0" smtClean="0"/>
            <a:t> көптеген жоғары деңгейлі программалау тілдерін атауға болады. Мысалы, </a:t>
          </a:r>
          <a:r>
            <a:rPr lang="en-US" b="0" i="0" baseline="0" dirty="0" smtClean="0"/>
            <a:t>C, C++, Free Pascal, Eclipse, CDT. </a:t>
          </a:r>
          <a:r>
            <a:rPr lang="kk-KZ" b="0" i="0" baseline="0" dirty="0" smtClean="0"/>
            <a:t>Осы тілдер үшін әртүрлі платформада компиляторлар бар. </a:t>
          </a:r>
          <a:r>
            <a:rPr lang="kk-KZ" b="0" i="0" baseline="0" dirty="0" smtClean="0"/>
            <a:t>Солардың бірі, </a:t>
          </a:r>
          <a:r>
            <a:rPr lang="en-US" b="0" i="0" baseline="0" dirty="0" smtClean="0"/>
            <a:t>Code</a:t>
          </a:r>
          <a:r>
            <a:rPr lang="en-US" b="0" i="0" baseline="0" dirty="0" smtClean="0"/>
            <a:t>::Blocks </a:t>
          </a:r>
          <a:r>
            <a:rPr lang="kk-KZ" b="0" i="0" baseline="0" dirty="0" smtClean="0"/>
            <a:t>программалау ортасын оқып үйренесіздер.</a:t>
          </a:r>
          <a:endParaRPr lang="ru-RU" b="0" i="0" dirty="0"/>
        </a:p>
      </dgm:t>
    </dgm:pt>
    <dgm:pt modelId="{915AC0DF-3C13-4729-9278-2CC6DB044E58}" type="sibTrans" cxnId="{F4B9AA9B-C4A4-4F11-A16F-4FD9A9F551A3}">
      <dgm:prSet/>
      <dgm:spPr/>
      <dgm:t>
        <a:bodyPr/>
        <a:lstStyle/>
        <a:p>
          <a:endParaRPr lang="ru-RU"/>
        </a:p>
      </dgm:t>
    </dgm:pt>
    <dgm:pt modelId="{B8F4A43E-B8E3-46E7-BF74-F4BE300D0836}" type="parTrans" cxnId="{F4B9AA9B-C4A4-4F11-A16F-4FD9A9F551A3}">
      <dgm:prSet/>
      <dgm:spPr/>
      <dgm:t>
        <a:bodyPr/>
        <a:lstStyle/>
        <a:p>
          <a:endParaRPr lang="ru-RU"/>
        </a:p>
      </dgm:t>
    </dgm:pt>
    <dgm:pt modelId="{5C7B0200-E265-41F2-8607-46C15C5FE240}" type="pres">
      <dgm:prSet presAssocID="{B58F5C12-2223-4415-8348-5EAAB5116BB8}" presName="linear" presStyleCnt="0">
        <dgm:presLayoutVars>
          <dgm:dir/>
          <dgm:animLvl val="lvl"/>
          <dgm:resizeHandles val="exact"/>
        </dgm:presLayoutVars>
      </dgm:prSet>
      <dgm:spPr/>
    </dgm:pt>
    <dgm:pt modelId="{C67D5ACC-D1EC-4922-832A-A8E5DD7EF392}" type="pres">
      <dgm:prSet presAssocID="{54DE1B67-C979-412B-BD1D-817B2DCB301C}" presName="parentLin" presStyleCnt="0"/>
      <dgm:spPr/>
    </dgm:pt>
    <dgm:pt modelId="{4396DFFA-4929-4ED1-AD6C-76C2C21C89F4}" type="pres">
      <dgm:prSet presAssocID="{54DE1B67-C979-412B-BD1D-817B2DCB301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90FFB6D-1FCD-446C-9013-8ABA78F44081}" type="pres">
      <dgm:prSet presAssocID="{54DE1B67-C979-412B-BD1D-817B2DCB301C}" presName="parentText" presStyleLbl="node1" presStyleIdx="0" presStyleCnt="2" custScaleX="130987" custScaleY="192880" custLinFactNeighborX="-11440" custLinFactNeighborY="-65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EF27E-FDFA-4DBA-AE59-1AB2D3A442B8}" type="pres">
      <dgm:prSet presAssocID="{54DE1B67-C979-412B-BD1D-817B2DCB301C}" presName="negativeSpace" presStyleCnt="0"/>
      <dgm:spPr/>
    </dgm:pt>
    <dgm:pt modelId="{716BB01A-B61F-4A0C-9930-A1B18E9CD11F}" type="pres">
      <dgm:prSet presAssocID="{54DE1B67-C979-412B-BD1D-817B2DCB301C}" presName="childText" presStyleLbl="conFgAcc1" presStyleIdx="0" presStyleCnt="2" custScaleY="98590" custLinFactNeighborY="-8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3B07D-3F82-4978-9A78-ED22EE3F4AD9}" type="pres">
      <dgm:prSet presAssocID="{F7C162DA-EBBA-4BE7-B530-6AE3AD61F8E6}" presName="spaceBetweenRectangles" presStyleCnt="0"/>
      <dgm:spPr/>
    </dgm:pt>
    <dgm:pt modelId="{2C7A296D-D6C4-4963-AD59-682B33BA23B2}" type="pres">
      <dgm:prSet presAssocID="{AEB48E36-F41D-4111-A9AE-6214F7C1DE09}" presName="parentLin" presStyleCnt="0"/>
      <dgm:spPr/>
    </dgm:pt>
    <dgm:pt modelId="{F3B3A433-D511-40B0-81BA-ED31E964233B}" type="pres">
      <dgm:prSet presAssocID="{AEB48E36-F41D-4111-A9AE-6214F7C1DE0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5D6DA7-7C51-4F84-A690-48077D2F7BE0}" type="pres">
      <dgm:prSet presAssocID="{AEB48E36-F41D-4111-A9AE-6214F7C1DE09}" presName="parentText" presStyleLbl="node1" presStyleIdx="1" presStyleCnt="2" custScaleX="140244" custScaleY="171754" custLinFactNeighborX="-28883" custLinFactNeighborY="-25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8E2ED-6EAC-4DE2-9AE6-90DA5853EE11}" type="pres">
      <dgm:prSet presAssocID="{AEB48E36-F41D-4111-A9AE-6214F7C1DE09}" presName="negativeSpace" presStyleCnt="0"/>
      <dgm:spPr/>
    </dgm:pt>
    <dgm:pt modelId="{6A50C7EB-756F-4327-96CF-989D2D83A0CF}" type="pres">
      <dgm:prSet presAssocID="{AEB48E36-F41D-4111-A9AE-6214F7C1DE09}" presName="childText" presStyleLbl="conFgAcc1" presStyleIdx="1" presStyleCnt="2" custScaleY="128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5DD33-98A6-4B76-A3C4-63BEF267872C}" type="presOf" srcId="{54DE1B67-C979-412B-BD1D-817B2DCB301C}" destId="{F90FFB6D-1FCD-446C-9013-8ABA78F44081}" srcOrd="1" destOrd="0" presId="urn:microsoft.com/office/officeart/2005/8/layout/list1"/>
    <dgm:cxn modelId="{964C9859-49EB-4FD5-ACE0-D6D70B6592C9}" srcId="{B58F5C12-2223-4415-8348-5EAAB5116BB8}" destId="{54DE1B67-C979-412B-BD1D-817B2DCB301C}" srcOrd="0" destOrd="0" parTransId="{B68F54C4-2457-4BF4-9FAF-096DE981EC9C}" sibTransId="{F7C162DA-EBBA-4BE7-B530-6AE3AD61F8E6}"/>
    <dgm:cxn modelId="{1FE576E6-ABCD-4553-A521-0D5213C4B42D}" type="presOf" srcId="{6172201A-BAEB-4675-B1D3-F6C20724A723}" destId="{716BB01A-B61F-4A0C-9930-A1B18E9CD11F}" srcOrd="0" destOrd="0" presId="urn:microsoft.com/office/officeart/2005/8/layout/list1"/>
    <dgm:cxn modelId="{4DF24FA7-2001-4F79-A0C4-EB8AFEC4F481}" type="presOf" srcId="{BF09ADD9-9C0F-41AA-B50F-21D29AB37E16}" destId="{6A50C7EB-756F-4327-96CF-989D2D83A0CF}" srcOrd="0" destOrd="0" presId="urn:microsoft.com/office/officeart/2005/8/layout/list1"/>
    <dgm:cxn modelId="{0019155D-37C9-4D92-A860-ED6AD729B0A0}" type="presOf" srcId="{AEB48E36-F41D-4111-A9AE-6214F7C1DE09}" destId="{435D6DA7-7C51-4F84-A690-48077D2F7BE0}" srcOrd="1" destOrd="0" presId="urn:microsoft.com/office/officeart/2005/8/layout/list1"/>
    <dgm:cxn modelId="{F4B9AA9B-C4A4-4F11-A16F-4FD9A9F551A3}" srcId="{54DE1B67-C979-412B-BD1D-817B2DCB301C}" destId="{6172201A-BAEB-4675-B1D3-F6C20724A723}" srcOrd="0" destOrd="0" parTransId="{B8F4A43E-B8E3-46E7-BF74-F4BE300D0836}" sibTransId="{915AC0DF-3C13-4729-9278-2CC6DB044E58}"/>
    <dgm:cxn modelId="{31553E4B-F35D-4EB4-99AF-34CB495F8A47}" type="presOf" srcId="{B58F5C12-2223-4415-8348-5EAAB5116BB8}" destId="{5C7B0200-E265-41F2-8607-46C15C5FE240}" srcOrd="0" destOrd="0" presId="urn:microsoft.com/office/officeart/2005/8/layout/list1"/>
    <dgm:cxn modelId="{1C008C40-A470-487E-BBA4-6902C92CEC58}" type="presOf" srcId="{54DE1B67-C979-412B-BD1D-817B2DCB301C}" destId="{4396DFFA-4929-4ED1-AD6C-76C2C21C89F4}" srcOrd="0" destOrd="0" presId="urn:microsoft.com/office/officeart/2005/8/layout/list1"/>
    <dgm:cxn modelId="{31B5611A-A8F8-4B41-8FA2-28F47E14E1ED}" srcId="{B58F5C12-2223-4415-8348-5EAAB5116BB8}" destId="{AEB48E36-F41D-4111-A9AE-6214F7C1DE09}" srcOrd="1" destOrd="0" parTransId="{60761801-0D7E-4F10-9C60-76508D107770}" sibTransId="{D1D2B704-580A-40E7-B799-3FC2FB850ED1}"/>
    <dgm:cxn modelId="{F51D4A09-57B7-4109-BD2F-11B0F13C15DF}" srcId="{AEB48E36-F41D-4111-A9AE-6214F7C1DE09}" destId="{BF09ADD9-9C0F-41AA-B50F-21D29AB37E16}" srcOrd="0" destOrd="0" parTransId="{724C2B58-E6A0-4BDA-BE6A-F58F282677C5}" sibTransId="{18351734-8D25-4F53-A520-EC61BA4254C1}"/>
    <dgm:cxn modelId="{794D7270-4F83-4ADE-918F-157B754965D0}" type="presOf" srcId="{AEB48E36-F41D-4111-A9AE-6214F7C1DE09}" destId="{F3B3A433-D511-40B0-81BA-ED31E964233B}" srcOrd="0" destOrd="0" presId="urn:microsoft.com/office/officeart/2005/8/layout/list1"/>
    <dgm:cxn modelId="{A068C2CC-184A-4EE8-944A-9E05CB7FB94E}" type="presParOf" srcId="{5C7B0200-E265-41F2-8607-46C15C5FE240}" destId="{C67D5ACC-D1EC-4922-832A-A8E5DD7EF392}" srcOrd="0" destOrd="0" presId="urn:microsoft.com/office/officeart/2005/8/layout/list1"/>
    <dgm:cxn modelId="{6E34B5EB-0C04-4F2F-BB1E-704916144D5A}" type="presParOf" srcId="{C67D5ACC-D1EC-4922-832A-A8E5DD7EF392}" destId="{4396DFFA-4929-4ED1-AD6C-76C2C21C89F4}" srcOrd="0" destOrd="0" presId="urn:microsoft.com/office/officeart/2005/8/layout/list1"/>
    <dgm:cxn modelId="{A4950C5B-73C3-4F21-902D-D47ADC1EAEF9}" type="presParOf" srcId="{C67D5ACC-D1EC-4922-832A-A8E5DD7EF392}" destId="{F90FFB6D-1FCD-446C-9013-8ABA78F44081}" srcOrd="1" destOrd="0" presId="urn:microsoft.com/office/officeart/2005/8/layout/list1"/>
    <dgm:cxn modelId="{AD5DBF37-C4C4-44C3-9361-C2D2101FFCFF}" type="presParOf" srcId="{5C7B0200-E265-41F2-8607-46C15C5FE240}" destId="{A9EEF27E-FDFA-4DBA-AE59-1AB2D3A442B8}" srcOrd="1" destOrd="0" presId="urn:microsoft.com/office/officeart/2005/8/layout/list1"/>
    <dgm:cxn modelId="{F8E1AC06-142B-4405-9497-038B9CE514AC}" type="presParOf" srcId="{5C7B0200-E265-41F2-8607-46C15C5FE240}" destId="{716BB01A-B61F-4A0C-9930-A1B18E9CD11F}" srcOrd="2" destOrd="0" presId="urn:microsoft.com/office/officeart/2005/8/layout/list1"/>
    <dgm:cxn modelId="{E2D8C370-6959-4313-8CF7-57A0AF71D2F8}" type="presParOf" srcId="{5C7B0200-E265-41F2-8607-46C15C5FE240}" destId="{3073B07D-3F82-4978-9A78-ED22EE3F4AD9}" srcOrd="3" destOrd="0" presId="urn:microsoft.com/office/officeart/2005/8/layout/list1"/>
    <dgm:cxn modelId="{525AEC5A-E520-4217-8C2B-84D9A238DA00}" type="presParOf" srcId="{5C7B0200-E265-41F2-8607-46C15C5FE240}" destId="{2C7A296D-D6C4-4963-AD59-682B33BA23B2}" srcOrd="4" destOrd="0" presId="urn:microsoft.com/office/officeart/2005/8/layout/list1"/>
    <dgm:cxn modelId="{B8AEDAD1-A792-4E34-BA53-B23A776BB378}" type="presParOf" srcId="{2C7A296D-D6C4-4963-AD59-682B33BA23B2}" destId="{F3B3A433-D511-40B0-81BA-ED31E964233B}" srcOrd="0" destOrd="0" presId="urn:microsoft.com/office/officeart/2005/8/layout/list1"/>
    <dgm:cxn modelId="{76AFD01D-AFC4-44D0-94AD-23130EB76810}" type="presParOf" srcId="{2C7A296D-D6C4-4963-AD59-682B33BA23B2}" destId="{435D6DA7-7C51-4F84-A690-48077D2F7BE0}" srcOrd="1" destOrd="0" presId="urn:microsoft.com/office/officeart/2005/8/layout/list1"/>
    <dgm:cxn modelId="{68350530-1229-4FB6-94DB-9E7D8B46FCF9}" type="presParOf" srcId="{5C7B0200-E265-41F2-8607-46C15C5FE240}" destId="{57E8E2ED-6EAC-4DE2-9AE6-90DA5853EE11}" srcOrd="5" destOrd="0" presId="urn:microsoft.com/office/officeart/2005/8/layout/list1"/>
    <dgm:cxn modelId="{4CC0BB2A-80C5-4E2C-8531-BE6C9CC442FF}" type="presParOf" srcId="{5C7B0200-E265-41F2-8607-46C15C5FE240}" destId="{6A50C7EB-756F-4327-96CF-989D2D83A0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AA852-8437-4D4E-9912-25968151D839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6A117-200E-4845-A3FB-908F6DB145A1}">
      <dgm:prSet phldrT="[Текст]" custT="1"/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Программаны құрудың кіріктірілген ортасы компоненттері</a:t>
          </a:r>
          <a:endParaRPr lang="ru-RU" sz="2400" b="1" dirty="0">
            <a:solidFill>
              <a:srgbClr val="002060"/>
            </a:solidFill>
          </a:endParaRPr>
        </a:p>
      </dgm:t>
    </dgm:pt>
    <dgm:pt modelId="{FE7D7435-4E34-4FF8-AE56-CBF1CF158411}" type="parTrans" cxnId="{110888D6-FD7A-4819-9710-59A1CFCE3F60}">
      <dgm:prSet/>
      <dgm:spPr/>
      <dgm:t>
        <a:bodyPr/>
        <a:lstStyle/>
        <a:p>
          <a:endParaRPr lang="ru-RU"/>
        </a:p>
      </dgm:t>
    </dgm:pt>
    <dgm:pt modelId="{9C6DC2FA-58AC-45D3-9636-C51684E983CA}" type="sibTrans" cxnId="{110888D6-FD7A-4819-9710-59A1CFCE3F60}">
      <dgm:prSet/>
      <dgm:spPr/>
      <dgm:t>
        <a:bodyPr/>
        <a:lstStyle/>
        <a:p>
          <a:endParaRPr lang="ru-RU"/>
        </a:p>
      </dgm:t>
    </dgm:pt>
    <dgm:pt modelId="{F4C051D4-E67B-4B70-9BD7-0EB97EDD4602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00CC"/>
              </a:solidFill>
            </a:rPr>
            <a:t>Бірыңғай интербелсенді қабықша – </a:t>
          </a:r>
          <a:r>
            <a:rPr lang="kk-KZ" sz="2000" b="0" dirty="0" smtClean="0">
              <a:solidFill>
                <a:srgbClr val="0000CC"/>
              </a:solidFill>
            </a:rPr>
            <a:t>функционалдық пернелерді пайдаланып, ортадан шықпай, барлық басқа компонентті шақыруды қамтамасыз ету үшін пайдаланылады;</a:t>
          </a:r>
          <a:endParaRPr lang="ru-RU" sz="2000" b="0" dirty="0">
            <a:solidFill>
              <a:srgbClr val="0000CC"/>
            </a:solidFill>
          </a:endParaRPr>
        </a:p>
      </dgm:t>
    </dgm:pt>
    <dgm:pt modelId="{45D2474A-6D3A-4D39-89AF-408E46A8C334}" type="parTrans" cxnId="{4D5D2C97-749F-4B09-9591-D5F9B29F58FA}">
      <dgm:prSet/>
      <dgm:spPr/>
      <dgm:t>
        <a:bodyPr/>
        <a:lstStyle/>
        <a:p>
          <a:endParaRPr lang="ru-RU"/>
        </a:p>
      </dgm:t>
    </dgm:pt>
    <dgm:pt modelId="{E3658E34-042E-4ADD-9FD2-ABC37059BB6D}" type="sibTrans" cxnId="{4D5D2C97-749F-4B09-9591-D5F9B29F58FA}">
      <dgm:prSet/>
      <dgm:spPr/>
      <dgm:t>
        <a:bodyPr/>
        <a:lstStyle/>
        <a:p>
          <a:endParaRPr lang="ru-RU"/>
        </a:p>
      </dgm:t>
    </dgm:pt>
    <dgm:pt modelId="{145016D6-EE4D-4E23-A34F-180A4D34059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00CC"/>
              </a:solidFill>
            </a:rPr>
            <a:t>Мәтіндік редактор </a:t>
          </a:r>
          <a:r>
            <a:rPr lang="kk-KZ" sz="2000" dirty="0" smtClean="0">
              <a:solidFill>
                <a:srgbClr val="0000CC"/>
              </a:solidFill>
            </a:rPr>
            <a:t>– программаның бастапқы мәтінін теруге және редакциялауға арналған;</a:t>
          </a:r>
          <a:endParaRPr lang="ru-RU" sz="2000" dirty="0">
            <a:solidFill>
              <a:srgbClr val="0000CC"/>
            </a:solidFill>
          </a:endParaRPr>
        </a:p>
      </dgm:t>
    </dgm:pt>
    <dgm:pt modelId="{D1AFB16A-0FCD-4DFF-8ECB-B84336D6F243}" type="parTrans" cxnId="{2A9371E0-E81A-46B7-BDF7-7A6F6C65FA73}">
      <dgm:prSet/>
      <dgm:spPr/>
      <dgm:t>
        <a:bodyPr/>
        <a:lstStyle/>
        <a:p>
          <a:endParaRPr lang="ru-RU"/>
        </a:p>
      </dgm:t>
    </dgm:pt>
    <dgm:pt modelId="{F7388101-DB1E-4982-AB42-EF07E569D745}" type="sibTrans" cxnId="{2A9371E0-E81A-46B7-BDF7-7A6F6C65FA73}">
      <dgm:prSet/>
      <dgm:spPr/>
      <dgm:t>
        <a:bodyPr/>
        <a:lstStyle/>
        <a:p>
          <a:endParaRPr lang="ru-RU"/>
        </a:p>
      </dgm:t>
    </dgm:pt>
    <dgm:pt modelId="{61EDE70D-4E60-4A3D-9AF7-5FF6FE4D5E4F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00CC"/>
              </a:solidFill>
            </a:rPr>
            <a:t>Құруды қолдау жүйесі </a:t>
          </a:r>
          <a:r>
            <a:rPr lang="kk-KZ" sz="2000" dirty="0" smtClean="0">
              <a:solidFill>
                <a:srgbClr val="0000CC"/>
              </a:solidFill>
            </a:rPr>
            <a:t>(</a:t>
          </a:r>
          <a:r>
            <a:rPr lang="en-US" sz="2000" dirty="0" smtClean="0">
              <a:solidFill>
                <a:srgbClr val="0000CC"/>
              </a:solidFill>
            </a:rPr>
            <a:t>build) – </a:t>
          </a:r>
          <a:r>
            <a:rPr lang="kk-KZ" sz="2000" dirty="0" smtClean="0">
              <a:solidFill>
                <a:srgbClr val="0000CC"/>
              </a:solidFill>
            </a:rPr>
            <a:t>бастапқы кодтардан компиляциялауға арналған. Ол бастапқы қолданатын тілдің компиляторын және құрушыны </a:t>
          </a:r>
          <a:r>
            <a:rPr lang="en-US" sz="2000" dirty="0" smtClean="0">
              <a:solidFill>
                <a:srgbClr val="0000CC"/>
              </a:solidFill>
            </a:rPr>
            <a:t>(linker) </a:t>
          </a:r>
          <a:r>
            <a:rPr lang="kk-KZ" sz="2000" dirty="0" smtClean="0">
              <a:solidFill>
                <a:srgbClr val="0000CC"/>
              </a:solidFill>
            </a:rPr>
            <a:t>енгізеді;</a:t>
          </a:r>
          <a:r>
            <a:rPr lang="en-US" sz="2000" dirty="0" smtClean="0">
              <a:solidFill>
                <a:srgbClr val="0000CC"/>
              </a:solidFill>
            </a:rPr>
            <a:t> </a:t>
          </a:r>
          <a:endParaRPr lang="ru-RU" sz="2000" dirty="0">
            <a:solidFill>
              <a:srgbClr val="0000CC"/>
            </a:solidFill>
          </a:endParaRPr>
        </a:p>
      </dgm:t>
    </dgm:pt>
    <dgm:pt modelId="{58F0AEF7-4D49-4954-8AE1-5641C4D012F2}" type="parTrans" cxnId="{B35E75DA-EA7F-42BC-96B2-35B29334E5D9}">
      <dgm:prSet/>
      <dgm:spPr/>
      <dgm:t>
        <a:bodyPr/>
        <a:lstStyle/>
        <a:p>
          <a:endParaRPr lang="ru-RU"/>
        </a:p>
      </dgm:t>
    </dgm:pt>
    <dgm:pt modelId="{8988ED7B-8207-45B0-8BAA-B34AA5808788}" type="sibTrans" cxnId="{B35E75DA-EA7F-42BC-96B2-35B29334E5D9}">
      <dgm:prSet/>
      <dgm:spPr/>
      <dgm:t>
        <a:bodyPr/>
        <a:lstStyle/>
        <a:p>
          <a:endParaRPr lang="ru-RU"/>
        </a:p>
      </dgm:t>
    </dgm:pt>
    <dgm:pt modelId="{52CCED64-BC4F-431A-8F39-A06C17AAEF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2000" b="1" dirty="0" smtClean="0">
              <a:solidFill>
                <a:srgbClr val="0000CC"/>
              </a:solidFill>
            </a:rPr>
            <a:t>Реттеуші </a:t>
          </a:r>
          <a:r>
            <a:rPr lang="en-US" sz="2000" b="1" dirty="0" smtClean="0">
              <a:solidFill>
                <a:srgbClr val="0000CC"/>
              </a:solidFill>
            </a:rPr>
            <a:t>(debugger) </a:t>
          </a:r>
          <a:r>
            <a:rPr lang="kk-KZ" sz="2000" b="1" dirty="0" smtClean="0">
              <a:solidFill>
                <a:srgbClr val="0000CC"/>
              </a:solidFill>
            </a:rPr>
            <a:t>орта – </a:t>
          </a:r>
          <a:r>
            <a:rPr lang="kk-KZ" sz="2000" b="0" dirty="0" smtClean="0">
              <a:solidFill>
                <a:srgbClr val="0000CC"/>
              </a:solidFill>
            </a:rPr>
            <a:t>программаларды реттеп отыруға арналған. Оларға келесі командалар жинағы жатады: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2000" b="0" dirty="0" smtClean="0">
              <a:solidFill>
                <a:srgbClr val="0000CC"/>
              </a:solidFill>
            </a:rPr>
            <a:t>- тоқтатудың бақылау нүктесін белгілеу;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2000" b="0" dirty="0" smtClean="0">
              <a:solidFill>
                <a:srgbClr val="0000CC"/>
              </a:solidFill>
            </a:rPr>
            <a:t>- берілген ресімде тоқтату;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kk-KZ" sz="2000" b="0" dirty="0" smtClean="0">
              <a:solidFill>
                <a:srgbClr val="0000CC"/>
              </a:solidFill>
            </a:rPr>
            <a:t>- айнымалылардың мәндерін визуализациялау.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kk-KZ" sz="2000" b="1" dirty="0" smtClean="0">
              <a:solidFill>
                <a:srgbClr val="0000CC"/>
              </a:solidFill>
            </a:rPr>
            <a:t> </a:t>
          </a:r>
          <a:endParaRPr lang="ru-RU" sz="2000" b="1" dirty="0">
            <a:solidFill>
              <a:srgbClr val="0000CC"/>
            </a:solidFill>
          </a:endParaRPr>
        </a:p>
      </dgm:t>
    </dgm:pt>
    <dgm:pt modelId="{EC199279-757C-4112-AF08-D975ABF7E916}" type="parTrans" cxnId="{9A601532-FF63-4DB0-BF14-5021F17C0CC5}">
      <dgm:prSet/>
      <dgm:spPr/>
      <dgm:t>
        <a:bodyPr/>
        <a:lstStyle/>
        <a:p>
          <a:endParaRPr lang="ru-RU"/>
        </a:p>
      </dgm:t>
    </dgm:pt>
    <dgm:pt modelId="{786684DD-37F1-4B90-AE71-7BCFBA21F403}" type="sibTrans" cxnId="{9A601532-FF63-4DB0-BF14-5021F17C0CC5}">
      <dgm:prSet/>
      <dgm:spPr/>
      <dgm:t>
        <a:bodyPr/>
        <a:lstStyle/>
        <a:p>
          <a:endParaRPr lang="ru-RU"/>
        </a:p>
      </dgm:t>
    </dgm:pt>
    <dgm:pt modelId="{5741DF91-947E-4274-9533-C737A0AD17DC}" type="pres">
      <dgm:prSet presAssocID="{37DAA852-8437-4D4E-9912-25968151D839}" presName="vert0" presStyleCnt="0">
        <dgm:presLayoutVars>
          <dgm:dir/>
          <dgm:animOne val="branch"/>
          <dgm:animLvl val="lvl"/>
        </dgm:presLayoutVars>
      </dgm:prSet>
      <dgm:spPr/>
    </dgm:pt>
    <dgm:pt modelId="{45939D25-65C5-44EB-973E-EBE426409B2F}" type="pres">
      <dgm:prSet presAssocID="{DD56A117-200E-4845-A3FB-908F6DB145A1}" presName="thickLine" presStyleLbl="alignNode1" presStyleIdx="0" presStyleCnt="1"/>
      <dgm:spPr/>
    </dgm:pt>
    <dgm:pt modelId="{A3FEB2D2-DAF0-4C93-93AC-A43C42089539}" type="pres">
      <dgm:prSet presAssocID="{DD56A117-200E-4845-A3FB-908F6DB145A1}" presName="horz1" presStyleCnt="0"/>
      <dgm:spPr/>
    </dgm:pt>
    <dgm:pt modelId="{A9D2CD33-F68A-42F6-AC2D-381C10AD87EA}" type="pres">
      <dgm:prSet presAssocID="{DD56A117-200E-4845-A3FB-908F6DB145A1}" presName="tx1" presStyleLbl="revTx" presStyleIdx="0" presStyleCnt="5" custScaleX="165147"/>
      <dgm:spPr/>
      <dgm:t>
        <a:bodyPr/>
        <a:lstStyle/>
        <a:p>
          <a:endParaRPr lang="ru-RU"/>
        </a:p>
      </dgm:t>
    </dgm:pt>
    <dgm:pt modelId="{C23B4E65-9021-48C5-BF02-05CAA93696BF}" type="pres">
      <dgm:prSet presAssocID="{DD56A117-200E-4845-A3FB-908F6DB145A1}" presName="vert1" presStyleCnt="0"/>
      <dgm:spPr/>
    </dgm:pt>
    <dgm:pt modelId="{AAC4D76A-3CE1-4AA1-89BA-ED72682CD04D}" type="pres">
      <dgm:prSet presAssocID="{F4C051D4-E67B-4B70-9BD7-0EB97EDD4602}" presName="vertSpace2a" presStyleCnt="0"/>
      <dgm:spPr/>
    </dgm:pt>
    <dgm:pt modelId="{EF2EEF75-190D-4D14-B093-88BD38A7E9C4}" type="pres">
      <dgm:prSet presAssocID="{F4C051D4-E67B-4B70-9BD7-0EB97EDD4602}" presName="horz2" presStyleCnt="0"/>
      <dgm:spPr/>
    </dgm:pt>
    <dgm:pt modelId="{A6B7F80D-D3C5-47C1-BFF9-B68970B289C2}" type="pres">
      <dgm:prSet presAssocID="{F4C051D4-E67B-4B70-9BD7-0EB97EDD4602}" presName="horzSpace2" presStyleCnt="0"/>
      <dgm:spPr/>
    </dgm:pt>
    <dgm:pt modelId="{4BDD8274-DF38-43A1-A8D9-EF3F1175610A}" type="pres">
      <dgm:prSet presAssocID="{F4C051D4-E67B-4B70-9BD7-0EB97EDD4602}" presName="tx2" presStyleLbl="revTx" presStyleIdx="1" presStyleCnt="5" custScaleY="74932"/>
      <dgm:spPr/>
      <dgm:t>
        <a:bodyPr/>
        <a:lstStyle/>
        <a:p>
          <a:endParaRPr lang="ru-RU"/>
        </a:p>
      </dgm:t>
    </dgm:pt>
    <dgm:pt modelId="{D22E0638-B85F-4968-BACA-C145ABD0EF05}" type="pres">
      <dgm:prSet presAssocID="{F4C051D4-E67B-4B70-9BD7-0EB97EDD4602}" presName="vert2" presStyleCnt="0"/>
      <dgm:spPr/>
    </dgm:pt>
    <dgm:pt modelId="{655429AB-C6DD-47C2-B74E-A3A495859DFE}" type="pres">
      <dgm:prSet presAssocID="{F4C051D4-E67B-4B70-9BD7-0EB97EDD4602}" presName="thinLine2b" presStyleLbl="callout" presStyleIdx="0" presStyleCnt="4"/>
      <dgm:spPr/>
    </dgm:pt>
    <dgm:pt modelId="{CE45AD0C-F90C-429D-866D-EBAE58EE8EBB}" type="pres">
      <dgm:prSet presAssocID="{F4C051D4-E67B-4B70-9BD7-0EB97EDD4602}" presName="vertSpace2b" presStyleCnt="0"/>
      <dgm:spPr/>
    </dgm:pt>
    <dgm:pt modelId="{1B0F64C7-1089-4FED-A73A-7CD4A4D01B99}" type="pres">
      <dgm:prSet presAssocID="{145016D6-EE4D-4E23-A34F-180A4D340595}" presName="horz2" presStyleCnt="0"/>
      <dgm:spPr/>
    </dgm:pt>
    <dgm:pt modelId="{788C95B2-29EC-4DD4-8B26-946AEE1AAD80}" type="pres">
      <dgm:prSet presAssocID="{145016D6-EE4D-4E23-A34F-180A4D340595}" presName="horzSpace2" presStyleCnt="0"/>
      <dgm:spPr/>
    </dgm:pt>
    <dgm:pt modelId="{94973439-3681-46B6-91DB-BF1628781394}" type="pres">
      <dgm:prSet presAssocID="{145016D6-EE4D-4E23-A34F-180A4D340595}" presName="tx2" presStyleLbl="revTx" presStyleIdx="2" presStyleCnt="5" custScaleY="43440" custLinFactNeighborX="-337" custLinFactNeighborY="-2178"/>
      <dgm:spPr/>
      <dgm:t>
        <a:bodyPr/>
        <a:lstStyle/>
        <a:p>
          <a:endParaRPr lang="ru-RU"/>
        </a:p>
      </dgm:t>
    </dgm:pt>
    <dgm:pt modelId="{7EE17216-CFCA-409F-94BB-0F304DD978EE}" type="pres">
      <dgm:prSet presAssocID="{145016D6-EE4D-4E23-A34F-180A4D340595}" presName="vert2" presStyleCnt="0"/>
      <dgm:spPr/>
    </dgm:pt>
    <dgm:pt modelId="{0212DB45-5940-4FA7-A5C5-5FB611285A71}" type="pres">
      <dgm:prSet presAssocID="{145016D6-EE4D-4E23-A34F-180A4D340595}" presName="thinLine2b" presStyleLbl="callout" presStyleIdx="1" presStyleCnt="4"/>
      <dgm:spPr/>
    </dgm:pt>
    <dgm:pt modelId="{6C8EE9E0-8389-4E5D-8CC3-0E001E72F1D2}" type="pres">
      <dgm:prSet presAssocID="{145016D6-EE4D-4E23-A34F-180A4D340595}" presName="vertSpace2b" presStyleCnt="0"/>
      <dgm:spPr/>
    </dgm:pt>
    <dgm:pt modelId="{7F8C3D6D-2C86-4FB9-89E7-8FC3301E1CAD}" type="pres">
      <dgm:prSet presAssocID="{61EDE70D-4E60-4A3D-9AF7-5FF6FE4D5E4F}" presName="horz2" presStyleCnt="0"/>
      <dgm:spPr/>
    </dgm:pt>
    <dgm:pt modelId="{58D4C162-A23C-4370-AC2C-D317A0B0B1AC}" type="pres">
      <dgm:prSet presAssocID="{61EDE70D-4E60-4A3D-9AF7-5FF6FE4D5E4F}" presName="horzSpace2" presStyleCnt="0"/>
      <dgm:spPr/>
    </dgm:pt>
    <dgm:pt modelId="{BBE33D6D-EEE6-44C9-A640-D7E383AD6BDC}" type="pres">
      <dgm:prSet presAssocID="{61EDE70D-4E60-4A3D-9AF7-5FF6FE4D5E4F}" presName="tx2" presStyleLbl="revTx" presStyleIdx="3" presStyleCnt="5" custScaleY="61111" custLinFactNeighborX="-337" custLinFactNeighborY="-1939"/>
      <dgm:spPr/>
      <dgm:t>
        <a:bodyPr/>
        <a:lstStyle/>
        <a:p>
          <a:endParaRPr lang="ru-RU"/>
        </a:p>
      </dgm:t>
    </dgm:pt>
    <dgm:pt modelId="{1FDE9DD8-BC04-4EBD-8FEC-1C36A64A87CD}" type="pres">
      <dgm:prSet presAssocID="{61EDE70D-4E60-4A3D-9AF7-5FF6FE4D5E4F}" presName="vert2" presStyleCnt="0"/>
      <dgm:spPr/>
    </dgm:pt>
    <dgm:pt modelId="{DA99237B-E3E2-45E8-8EB7-3DEE107C3E65}" type="pres">
      <dgm:prSet presAssocID="{61EDE70D-4E60-4A3D-9AF7-5FF6FE4D5E4F}" presName="thinLine2b" presStyleLbl="callout" presStyleIdx="2" presStyleCnt="4"/>
      <dgm:spPr/>
    </dgm:pt>
    <dgm:pt modelId="{EFED281C-3BC7-49E8-94C1-D34379F5F4CB}" type="pres">
      <dgm:prSet presAssocID="{61EDE70D-4E60-4A3D-9AF7-5FF6FE4D5E4F}" presName="vertSpace2b" presStyleCnt="0"/>
      <dgm:spPr/>
    </dgm:pt>
    <dgm:pt modelId="{B3B7D669-2E95-4462-AC1B-ADA8C7C54A67}" type="pres">
      <dgm:prSet presAssocID="{52CCED64-BC4F-431A-8F39-A06C17AAEF6A}" presName="horz2" presStyleCnt="0"/>
      <dgm:spPr/>
    </dgm:pt>
    <dgm:pt modelId="{0D63DCFE-09CF-49E4-BC50-4F35881A9261}" type="pres">
      <dgm:prSet presAssocID="{52CCED64-BC4F-431A-8F39-A06C17AAEF6A}" presName="horzSpace2" presStyleCnt="0"/>
      <dgm:spPr/>
    </dgm:pt>
    <dgm:pt modelId="{60B847E8-7718-4E1D-97DA-8F46CDF228BE}" type="pres">
      <dgm:prSet presAssocID="{52CCED64-BC4F-431A-8F39-A06C17AAEF6A}" presName="tx2" presStyleLbl="revTx" presStyleIdx="4" presStyleCnt="5" custScaleY="106130"/>
      <dgm:spPr/>
      <dgm:t>
        <a:bodyPr/>
        <a:lstStyle/>
        <a:p>
          <a:endParaRPr lang="ru-RU"/>
        </a:p>
      </dgm:t>
    </dgm:pt>
    <dgm:pt modelId="{27BD5A4F-3020-4B6E-A697-D610FB9EE237}" type="pres">
      <dgm:prSet presAssocID="{52CCED64-BC4F-431A-8F39-A06C17AAEF6A}" presName="vert2" presStyleCnt="0"/>
      <dgm:spPr/>
    </dgm:pt>
    <dgm:pt modelId="{E01E2BFD-38E8-40E5-95B1-5F236636A9F6}" type="pres">
      <dgm:prSet presAssocID="{52CCED64-BC4F-431A-8F39-A06C17AAEF6A}" presName="thinLine2b" presStyleLbl="callout" presStyleIdx="3" presStyleCnt="4"/>
      <dgm:spPr/>
    </dgm:pt>
    <dgm:pt modelId="{41997648-777D-4F80-AE9A-CD7F852286DB}" type="pres">
      <dgm:prSet presAssocID="{52CCED64-BC4F-431A-8F39-A06C17AAEF6A}" presName="vertSpace2b" presStyleCnt="0"/>
      <dgm:spPr/>
    </dgm:pt>
  </dgm:ptLst>
  <dgm:cxnLst>
    <dgm:cxn modelId="{2677556B-ED3B-4E0E-B386-1430225E89EC}" type="presOf" srcId="{61EDE70D-4E60-4A3D-9AF7-5FF6FE4D5E4F}" destId="{BBE33D6D-EEE6-44C9-A640-D7E383AD6BDC}" srcOrd="0" destOrd="0" presId="urn:microsoft.com/office/officeart/2008/layout/LinedList"/>
    <dgm:cxn modelId="{2A9371E0-E81A-46B7-BDF7-7A6F6C65FA73}" srcId="{DD56A117-200E-4845-A3FB-908F6DB145A1}" destId="{145016D6-EE4D-4E23-A34F-180A4D340595}" srcOrd="1" destOrd="0" parTransId="{D1AFB16A-0FCD-4DFF-8ECB-B84336D6F243}" sibTransId="{F7388101-DB1E-4982-AB42-EF07E569D745}"/>
    <dgm:cxn modelId="{B35E75DA-EA7F-42BC-96B2-35B29334E5D9}" srcId="{DD56A117-200E-4845-A3FB-908F6DB145A1}" destId="{61EDE70D-4E60-4A3D-9AF7-5FF6FE4D5E4F}" srcOrd="2" destOrd="0" parTransId="{58F0AEF7-4D49-4954-8AE1-5641C4D012F2}" sibTransId="{8988ED7B-8207-45B0-8BAA-B34AA5808788}"/>
    <dgm:cxn modelId="{9A601532-FF63-4DB0-BF14-5021F17C0CC5}" srcId="{DD56A117-200E-4845-A3FB-908F6DB145A1}" destId="{52CCED64-BC4F-431A-8F39-A06C17AAEF6A}" srcOrd="3" destOrd="0" parTransId="{EC199279-757C-4112-AF08-D975ABF7E916}" sibTransId="{786684DD-37F1-4B90-AE71-7BCFBA21F403}"/>
    <dgm:cxn modelId="{EDF21D02-2EA3-444D-81A0-B744A695BCD8}" type="presOf" srcId="{52CCED64-BC4F-431A-8F39-A06C17AAEF6A}" destId="{60B847E8-7718-4E1D-97DA-8F46CDF228BE}" srcOrd="0" destOrd="0" presId="urn:microsoft.com/office/officeart/2008/layout/LinedList"/>
    <dgm:cxn modelId="{110888D6-FD7A-4819-9710-59A1CFCE3F60}" srcId="{37DAA852-8437-4D4E-9912-25968151D839}" destId="{DD56A117-200E-4845-A3FB-908F6DB145A1}" srcOrd="0" destOrd="0" parTransId="{FE7D7435-4E34-4FF8-AE56-CBF1CF158411}" sibTransId="{9C6DC2FA-58AC-45D3-9636-C51684E983CA}"/>
    <dgm:cxn modelId="{4D5D2C97-749F-4B09-9591-D5F9B29F58FA}" srcId="{DD56A117-200E-4845-A3FB-908F6DB145A1}" destId="{F4C051D4-E67B-4B70-9BD7-0EB97EDD4602}" srcOrd="0" destOrd="0" parTransId="{45D2474A-6D3A-4D39-89AF-408E46A8C334}" sibTransId="{E3658E34-042E-4ADD-9FD2-ABC37059BB6D}"/>
    <dgm:cxn modelId="{B350564E-6097-4C36-AFCA-7295EF7CA5E4}" type="presOf" srcId="{F4C051D4-E67B-4B70-9BD7-0EB97EDD4602}" destId="{4BDD8274-DF38-43A1-A8D9-EF3F1175610A}" srcOrd="0" destOrd="0" presId="urn:microsoft.com/office/officeart/2008/layout/LinedList"/>
    <dgm:cxn modelId="{B6467061-20BD-415F-98D3-1C40E2BF276A}" type="presOf" srcId="{DD56A117-200E-4845-A3FB-908F6DB145A1}" destId="{A9D2CD33-F68A-42F6-AC2D-381C10AD87EA}" srcOrd="0" destOrd="0" presId="urn:microsoft.com/office/officeart/2008/layout/LinedList"/>
    <dgm:cxn modelId="{6E24FF02-F1A9-44DA-B1DD-765FDD922E69}" type="presOf" srcId="{145016D6-EE4D-4E23-A34F-180A4D340595}" destId="{94973439-3681-46B6-91DB-BF1628781394}" srcOrd="0" destOrd="0" presId="urn:microsoft.com/office/officeart/2008/layout/LinedList"/>
    <dgm:cxn modelId="{66758C38-B2F1-40F4-B753-1F4EA9F4C55C}" type="presOf" srcId="{37DAA852-8437-4D4E-9912-25968151D839}" destId="{5741DF91-947E-4274-9533-C737A0AD17DC}" srcOrd="0" destOrd="0" presId="urn:microsoft.com/office/officeart/2008/layout/LinedList"/>
    <dgm:cxn modelId="{413F3614-DAB3-4310-86EE-0B2D5A8C31E8}" type="presParOf" srcId="{5741DF91-947E-4274-9533-C737A0AD17DC}" destId="{45939D25-65C5-44EB-973E-EBE426409B2F}" srcOrd="0" destOrd="0" presId="urn:microsoft.com/office/officeart/2008/layout/LinedList"/>
    <dgm:cxn modelId="{0F74FBA6-5237-4ACC-80F0-F6D199EACD75}" type="presParOf" srcId="{5741DF91-947E-4274-9533-C737A0AD17DC}" destId="{A3FEB2D2-DAF0-4C93-93AC-A43C42089539}" srcOrd="1" destOrd="0" presId="urn:microsoft.com/office/officeart/2008/layout/LinedList"/>
    <dgm:cxn modelId="{55A8062D-A4FA-49E6-933F-8B42BD2B7D03}" type="presParOf" srcId="{A3FEB2D2-DAF0-4C93-93AC-A43C42089539}" destId="{A9D2CD33-F68A-42F6-AC2D-381C10AD87EA}" srcOrd="0" destOrd="0" presId="urn:microsoft.com/office/officeart/2008/layout/LinedList"/>
    <dgm:cxn modelId="{234BBF8C-9B32-4440-AB08-2655ECD9400A}" type="presParOf" srcId="{A3FEB2D2-DAF0-4C93-93AC-A43C42089539}" destId="{C23B4E65-9021-48C5-BF02-05CAA93696BF}" srcOrd="1" destOrd="0" presId="urn:microsoft.com/office/officeart/2008/layout/LinedList"/>
    <dgm:cxn modelId="{92E2BC32-CAC4-41E6-95A9-2EBCA98798B6}" type="presParOf" srcId="{C23B4E65-9021-48C5-BF02-05CAA93696BF}" destId="{AAC4D76A-3CE1-4AA1-89BA-ED72682CD04D}" srcOrd="0" destOrd="0" presId="urn:microsoft.com/office/officeart/2008/layout/LinedList"/>
    <dgm:cxn modelId="{98079C91-6302-43E4-8304-5BA291839420}" type="presParOf" srcId="{C23B4E65-9021-48C5-BF02-05CAA93696BF}" destId="{EF2EEF75-190D-4D14-B093-88BD38A7E9C4}" srcOrd="1" destOrd="0" presId="urn:microsoft.com/office/officeart/2008/layout/LinedList"/>
    <dgm:cxn modelId="{1CB71DF0-1335-4400-8711-6970F8B88B01}" type="presParOf" srcId="{EF2EEF75-190D-4D14-B093-88BD38A7E9C4}" destId="{A6B7F80D-D3C5-47C1-BFF9-B68970B289C2}" srcOrd="0" destOrd="0" presId="urn:microsoft.com/office/officeart/2008/layout/LinedList"/>
    <dgm:cxn modelId="{2280EC53-CB9F-41C4-B2F4-BCA82FB522A9}" type="presParOf" srcId="{EF2EEF75-190D-4D14-B093-88BD38A7E9C4}" destId="{4BDD8274-DF38-43A1-A8D9-EF3F1175610A}" srcOrd="1" destOrd="0" presId="urn:microsoft.com/office/officeart/2008/layout/LinedList"/>
    <dgm:cxn modelId="{0533B17B-3178-45A5-9A38-DBC41348930D}" type="presParOf" srcId="{EF2EEF75-190D-4D14-B093-88BD38A7E9C4}" destId="{D22E0638-B85F-4968-BACA-C145ABD0EF05}" srcOrd="2" destOrd="0" presId="urn:microsoft.com/office/officeart/2008/layout/LinedList"/>
    <dgm:cxn modelId="{5783A49C-AFDD-4552-B57C-0BF84A663BF4}" type="presParOf" srcId="{C23B4E65-9021-48C5-BF02-05CAA93696BF}" destId="{655429AB-C6DD-47C2-B74E-A3A495859DFE}" srcOrd="2" destOrd="0" presId="urn:microsoft.com/office/officeart/2008/layout/LinedList"/>
    <dgm:cxn modelId="{55F7817A-E775-4B9D-8A55-EA393C2A3E66}" type="presParOf" srcId="{C23B4E65-9021-48C5-BF02-05CAA93696BF}" destId="{CE45AD0C-F90C-429D-866D-EBAE58EE8EBB}" srcOrd="3" destOrd="0" presId="urn:microsoft.com/office/officeart/2008/layout/LinedList"/>
    <dgm:cxn modelId="{00265A86-43B9-4C21-A308-2E4021015EF9}" type="presParOf" srcId="{C23B4E65-9021-48C5-BF02-05CAA93696BF}" destId="{1B0F64C7-1089-4FED-A73A-7CD4A4D01B99}" srcOrd="4" destOrd="0" presId="urn:microsoft.com/office/officeart/2008/layout/LinedList"/>
    <dgm:cxn modelId="{4092F819-3C20-40EE-AC2C-6CD24936DC7B}" type="presParOf" srcId="{1B0F64C7-1089-4FED-A73A-7CD4A4D01B99}" destId="{788C95B2-29EC-4DD4-8B26-946AEE1AAD80}" srcOrd="0" destOrd="0" presId="urn:microsoft.com/office/officeart/2008/layout/LinedList"/>
    <dgm:cxn modelId="{A18126A0-8EB5-410F-83A0-B6265ADB6FD7}" type="presParOf" srcId="{1B0F64C7-1089-4FED-A73A-7CD4A4D01B99}" destId="{94973439-3681-46B6-91DB-BF1628781394}" srcOrd="1" destOrd="0" presId="urn:microsoft.com/office/officeart/2008/layout/LinedList"/>
    <dgm:cxn modelId="{135831DA-9372-4E4F-A1A0-58F331A78B39}" type="presParOf" srcId="{1B0F64C7-1089-4FED-A73A-7CD4A4D01B99}" destId="{7EE17216-CFCA-409F-94BB-0F304DD978EE}" srcOrd="2" destOrd="0" presId="urn:microsoft.com/office/officeart/2008/layout/LinedList"/>
    <dgm:cxn modelId="{A0ADC4CC-0FE8-43F4-A1E9-0C0376AC8376}" type="presParOf" srcId="{C23B4E65-9021-48C5-BF02-05CAA93696BF}" destId="{0212DB45-5940-4FA7-A5C5-5FB611285A71}" srcOrd="5" destOrd="0" presId="urn:microsoft.com/office/officeart/2008/layout/LinedList"/>
    <dgm:cxn modelId="{A6BC9359-EFD0-48E4-A70D-F89F4A0032E0}" type="presParOf" srcId="{C23B4E65-9021-48C5-BF02-05CAA93696BF}" destId="{6C8EE9E0-8389-4E5D-8CC3-0E001E72F1D2}" srcOrd="6" destOrd="0" presId="urn:microsoft.com/office/officeart/2008/layout/LinedList"/>
    <dgm:cxn modelId="{112EC479-1EA2-4593-A969-D3213F4624F0}" type="presParOf" srcId="{C23B4E65-9021-48C5-BF02-05CAA93696BF}" destId="{7F8C3D6D-2C86-4FB9-89E7-8FC3301E1CAD}" srcOrd="7" destOrd="0" presId="urn:microsoft.com/office/officeart/2008/layout/LinedList"/>
    <dgm:cxn modelId="{7B44C036-EA07-4DE7-9E28-C8CE570F85C8}" type="presParOf" srcId="{7F8C3D6D-2C86-4FB9-89E7-8FC3301E1CAD}" destId="{58D4C162-A23C-4370-AC2C-D317A0B0B1AC}" srcOrd="0" destOrd="0" presId="urn:microsoft.com/office/officeart/2008/layout/LinedList"/>
    <dgm:cxn modelId="{60BBEAB9-0FAE-4808-A1FE-ADD50BA2BD93}" type="presParOf" srcId="{7F8C3D6D-2C86-4FB9-89E7-8FC3301E1CAD}" destId="{BBE33D6D-EEE6-44C9-A640-D7E383AD6BDC}" srcOrd="1" destOrd="0" presId="urn:microsoft.com/office/officeart/2008/layout/LinedList"/>
    <dgm:cxn modelId="{385F52D1-78E0-4BF1-95A4-566E771F6B5F}" type="presParOf" srcId="{7F8C3D6D-2C86-4FB9-89E7-8FC3301E1CAD}" destId="{1FDE9DD8-BC04-4EBD-8FEC-1C36A64A87CD}" srcOrd="2" destOrd="0" presId="urn:microsoft.com/office/officeart/2008/layout/LinedList"/>
    <dgm:cxn modelId="{1CF96868-3FF4-430F-BF36-EE57E09FDF5A}" type="presParOf" srcId="{C23B4E65-9021-48C5-BF02-05CAA93696BF}" destId="{DA99237B-E3E2-45E8-8EB7-3DEE107C3E65}" srcOrd="8" destOrd="0" presId="urn:microsoft.com/office/officeart/2008/layout/LinedList"/>
    <dgm:cxn modelId="{3A6BA56F-304A-4E95-8F81-1C737C6E30E8}" type="presParOf" srcId="{C23B4E65-9021-48C5-BF02-05CAA93696BF}" destId="{EFED281C-3BC7-49E8-94C1-D34379F5F4CB}" srcOrd="9" destOrd="0" presId="urn:microsoft.com/office/officeart/2008/layout/LinedList"/>
    <dgm:cxn modelId="{D4516986-8882-49AE-991E-0BB58016DED8}" type="presParOf" srcId="{C23B4E65-9021-48C5-BF02-05CAA93696BF}" destId="{B3B7D669-2E95-4462-AC1B-ADA8C7C54A67}" srcOrd="10" destOrd="0" presId="urn:microsoft.com/office/officeart/2008/layout/LinedList"/>
    <dgm:cxn modelId="{AB864399-DCCD-4081-B0AE-3D3F99F7BCEA}" type="presParOf" srcId="{B3B7D669-2E95-4462-AC1B-ADA8C7C54A67}" destId="{0D63DCFE-09CF-49E4-BC50-4F35881A9261}" srcOrd="0" destOrd="0" presId="urn:microsoft.com/office/officeart/2008/layout/LinedList"/>
    <dgm:cxn modelId="{A6942A1D-8FD4-4961-8FEB-31FEFA57C1D3}" type="presParOf" srcId="{B3B7D669-2E95-4462-AC1B-ADA8C7C54A67}" destId="{60B847E8-7718-4E1D-97DA-8F46CDF228BE}" srcOrd="1" destOrd="0" presId="urn:microsoft.com/office/officeart/2008/layout/LinedList"/>
    <dgm:cxn modelId="{9C9F96C0-01BF-4332-8FD3-767D27D3D9A7}" type="presParOf" srcId="{B3B7D669-2E95-4462-AC1B-ADA8C7C54A67}" destId="{27BD5A4F-3020-4B6E-A697-D610FB9EE237}" srcOrd="2" destOrd="0" presId="urn:microsoft.com/office/officeart/2008/layout/LinedList"/>
    <dgm:cxn modelId="{B9612C92-43AC-4D6D-9A7E-169A62BB55CD}" type="presParOf" srcId="{C23B4E65-9021-48C5-BF02-05CAA93696BF}" destId="{E01E2BFD-38E8-40E5-95B1-5F236636A9F6}" srcOrd="11" destOrd="0" presId="urn:microsoft.com/office/officeart/2008/layout/LinedList"/>
    <dgm:cxn modelId="{C4554D9B-582A-4747-874C-55F5F3EB20A0}" type="presParOf" srcId="{C23B4E65-9021-48C5-BF02-05CAA93696BF}" destId="{41997648-777D-4F80-AE9A-CD7F852286D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259AA-CF82-40A3-BC08-DF4276CF7E2C}" type="doc">
      <dgm:prSet loTypeId="urn:microsoft.com/office/officeart/2005/8/layout/bList2" loCatId="list" qsTypeId="urn:microsoft.com/office/officeart/2005/8/quickstyle/simple5" qsCatId="simple" csTypeId="urn:microsoft.com/office/officeart/2005/8/colors/accent2_2" csCatId="accent2" phldr="1"/>
      <dgm:spPr/>
    </dgm:pt>
    <dgm:pt modelId="{96D72265-F52D-4892-A193-BC924CF6F047}">
      <dgm:prSet phldrT="[Текст]"/>
      <dgm:spPr/>
      <dgm:t>
        <a:bodyPr/>
        <a:lstStyle/>
        <a:p>
          <a:r>
            <a:rPr lang="kk-KZ" dirty="0" smtClean="0"/>
            <a:t>Редактор </a:t>
          </a:r>
          <a:endParaRPr lang="ru-RU" dirty="0"/>
        </a:p>
      </dgm:t>
    </dgm:pt>
    <dgm:pt modelId="{78DDDCEA-B59B-47F5-AE85-7FE75D60AE12}" type="parTrans" cxnId="{45497226-65F2-4437-9CFF-83CF97DD6AAC}">
      <dgm:prSet/>
      <dgm:spPr/>
      <dgm:t>
        <a:bodyPr/>
        <a:lstStyle/>
        <a:p>
          <a:endParaRPr lang="ru-RU"/>
        </a:p>
      </dgm:t>
    </dgm:pt>
    <dgm:pt modelId="{F1AD809A-ADFE-4BA9-B88E-5F2BABD55B81}" type="sibTrans" cxnId="{45497226-65F2-4437-9CFF-83CF97DD6AAC}">
      <dgm:prSet/>
      <dgm:spPr/>
      <dgm:t>
        <a:bodyPr/>
        <a:lstStyle/>
        <a:p>
          <a:endParaRPr lang="ru-RU"/>
        </a:p>
      </dgm:t>
    </dgm:pt>
    <dgm:pt modelId="{399BC783-AC18-4B38-BDFB-D2D4108E85C6}">
      <dgm:prSet phldrT="[Текст]"/>
      <dgm:spPr/>
      <dgm:t>
        <a:bodyPr/>
        <a:lstStyle/>
        <a:p>
          <a:r>
            <a:rPr lang="kk-KZ" dirty="0" smtClean="0"/>
            <a:t>Компилятор</a:t>
          </a:r>
          <a:endParaRPr lang="ru-RU" dirty="0"/>
        </a:p>
      </dgm:t>
    </dgm:pt>
    <dgm:pt modelId="{052BB0A8-264E-4932-9607-03428851FE06}" type="parTrans" cxnId="{EA158711-ECCD-47EC-84EE-8B4C57069F4D}">
      <dgm:prSet/>
      <dgm:spPr/>
      <dgm:t>
        <a:bodyPr/>
        <a:lstStyle/>
        <a:p>
          <a:endParaRPr lang="ru-RU"/>
        </a:p>
      </dgm:t>
    </dgm:pt>
    <dgm:pt modelId="{4387E950-EFF9-4984-9422-63C164586A0C}" type="sibTrans" cxnId="{EA158711-ECCD-47EC-84EE-8B4C57069F4D}">
      <dgm:prSet/>
      <dgm:spPr/>
      <dgm:t>
        <a:bodyPr/>
        <a:lstStyle/>
        <a:p>
          <a:endParaRPr lang="ru-RU"/>
        </a:p>
      </dgm:t>
    </dgm:pt>
    <dgm:pt modelId="{EB29A74D-1490-4E0E-B45B-5A29993A1316}">
      <dgm:prSet phldrT="[Текст]"/>
      <dgm:spPr/>
      <dgm:t>
        <a:bodyPr/>
        <a:lstStyle/>
        <a:p>
          <a:r>
            <a:rPr lang="kk-KZ" dirty="0" smtClean="0"/>
            <a:t>Реттеуші</a:t>
          </a:r>
          <a:endParaRPr lang="ru-RU" dirty="0"/>
        </a:p>
      </dgm:t>
    </dgm:pt>
    <dgm:pt modelId="{C45ECA26-6C74-43C7-A105-2CE4215069B0}" type="parTrans" cxnId="{4D3D3BE6-BE61-4B6F-8DB8-208E3F94039E}">
      <dgm:prSet/>
      <dgm:spPr/>
      <dgm:t>
        <a:bodyPr/>
        <a:lstStyle/>
        <a:p>
          <a:endParaRPr lang="ru-RU"/>
        </a:p>
      </dgm:t>
    </dgm:pt>
    <dgm:pt modelId="{9337B999-B5FE-4134-9F08-C7398610B54B}" type="sibTrans" cxnId="{4D3D3BE6-BE61-4B6F-8DB8-208E3F94039E}">
      <dgm:prSet/>
      <dgm:spPr/>
      <dgm:t>
        <a:bodyPr/>
        <a:lstStyle/>
        <a:p>
          <a:endParaRPr lang="ru-RU"/>
        </a:p>
      </dgm:t>
    </dgm:pt>
    <dgm:pt modelId="{8D83686F-807D-4649-B819-4ED14DFCFC8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C</a:t>
          </a:r>
          <a:r>
            <a:rPr lang="kk-KZ" sz="2000" dirty="0" smtClean="0"/>
            <a:t>интексисті жарықтандыру, программалық кодты енгізу</a:t>
          </a:r>
          <a:endParaRPr lang="ru-RU" sz="2000" dirty="0"/>
        </a:p>
      </dgm:t>
    </dgm:pt>
    <dgm:pt modelId="{8FA57944-79D1-448D-815A-B9E8EFF95F62}" type="parTrans" cxnId="{A9C66FE5-EB52-40F4-88DE-B024644B55BF}">
      <dgm:prSet/>
      <dgm:spPr/>
      <dgm:t>
        <a:bodyPr/>
        <a:lstStyle/>
        <a:p>
          <a:endParaRPr lang="ru-RU"/>
        </a:p>
      </dgm:t>
    </dgm:pt>
    <dgm:pt modelId="{75423912-5A7C-4979-801C-2644D8C871E2}" type="sibTrans" cxnId="{A9C66FE5-EB52-40F4-88DE-B024644B55BF}">
      <dgm:prSet/>
      <dgm:spPr/>
      <dgm:t>
        <a:bodyPr/>
        <a:lstStyle/>
        <a:p>
          <a:endParaRPr lang="ru-RU"/>
        </a:p>
      </dgm:t>
    </dgm:pt>
    <dgm:pt modelId="{4470F5F0-1348-4DEA-BDC1-E4DC97049765}">
      <dgm:prSet custT="1"/>
      <dgm:spPr/>
      <dgm:t>
        <a:bodyPr/>
        <a:lstStyle/>
        <a:p>
          <a:r>
            <a:rPr lang="kk-KZ" sz="2000" dirty="0" smtClean="0"/>
            <a:t>Программаны машина тіліне трансляциялау</a:t>
          </a:r>
          <a:endParaRPr lang="ru-RU" sz="2000" dirty="0"/>
        </a:p>
      </dgm:t>
    </dgm:pt>
    <dgm:pt modelId="{C7B0CE22-6522-4497-80C9-460DF31B7C8E}" type="parTrans" cxnId="{53361265-4D0E-4F8D-BDE5-C6395D180BDB}">
      <dgm:prSet/>
      <dgm:spPr/>
      <dgm:t>
        <a:bodyPr/>
        <a:lstStyle/>
        <a:p>
          <a:endParaRPr lang="ru-RU"/>
        </a:p>
      </dgm:t>
    </dgm:pt>
    <dgm:pt modelId="{8B213798-3A42-4057-B12B-132AE4DE6935}" type="sibTrans" cxnId="{53361265-4D0E-4F8D-BDE5-C6395D180BDB}">
      <dgm:prSet/>
      <dgm:spPr/>
      <dgm:t>
        <a:bodyPr/>
        <a:lstStyle/>
        <a:p>
          <a:endParaRPr lang="ru-RU"/>
        </a:p>
      </dgm:t>
    </dgm:pt>
    <dgm:pt modelId="{093BFAD4-A3A8-4D75-972C-B9A5172A6E68}">
      <dgm:prSet custT="1"/>
      <dgm:spPr/>
      <dgm:t>
        <a:bodyPr/>
        <a:lstStyle/>
        <a:p>
          <a:r>
            <a:rPr lang="kk-KZ" sz="2000" dirty="0" smtClean="0"/>
            <a:t>Прогамманы баптау (тесттілеу)</a:t>
          </a:r>
          <a:endParaRPr lang="ru-RU" sz="2000" dirty="0"/>
        </a:p>
      </dgm:t>
    </dgm:pt>
    <dgm:pt modelId="{7435487A-9ABA-40D5-863E-7510C640F0EA}" type="parTrans" cxnId="{E2C7473D-E03C-49FE-88DC-4A883890E923}">
      <dgm:prSet/>
      <dgm:spPr/>
      <dgm:t>
        <a:bodyPr/>
        <a:lstStyle/>
        <a:p>
          <a:endParaRPr lang="ru-RU"/>
        </a:p>
      </dgm:t>
    </dgm:pt>
    <dgm:pt modelId="{0912A4FE-EABF-4A4D-8C3F-5863903C9A80}" type="sibTrans" cxnId="{E2C7473D-E03C-49FE-88DC-4A883890E923}">
      <dgm:prSet/>
      <dgm:spPr/>
      <dgm:t>
        <a:bodyPr/>
        <a:lstStyle/>
        <a:p>
          <a:endParaRPr lang="ru-RU"/>
        </a:p>
      </dgm:t>
    </dgm:pt>
    <dgm:pt modelId="{69586AC9-A1DE-4DB7-836D-7C6DEB2D42B4}" type="pres">
      <dgm:prSet presAssocID="{35B259AA-CF82-40A3-BC08-DF4276CF7E2C}" presName="diagram" presStyleCnt="0">
        <dgm:presLayoutVars>
          <dgm:dir/>
          <dgm:animLvl val="lvl"/>
          <dgm:resizeHandles val="exact"/>
        </dgm:presLayoutVars>
      </dgm:prSet>
      <dgm:spPr/>
    </dgm:pt>
    <dgm:pt modelId="{9D84EF23-4597-4FD4-8045-BDDAB222AE74}" type="pres">
      <dgm:prSet presAssocID="{96D72265-F52D-4892-A193-BC924CF6F047}" presName="compNode" presStyleCnt="0"/>
      <dgm:spPr/>
    </dgm:pt>
    <dgm:pt modelId="{0EBDE98B-2622-42E9-B32F-5C8D023046A8}" type="pres">
      <dgm:prSet presAssocID="{96D72265-F52D-4892-A193-BC924CF6F047}" presName="childRect" presStyleLbl="bgAcc1" presStyleIdx="0" presStyleCnt="3" custScaleY="11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C12EE-D195-40AB-8ADE-A9463DB57326}" type="pres">
      <dgm:prSet presAssocID="{96D72265-F52D-4892-A193-BC924CF6F04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03C4206-9D91-488D-8865-3E4A27D6CD30}" type="pres">
      <dgm:prSet presAssocID="{96D72265-F52D-4892-A193-BC924CF6F047}" presName="parentRect" presStyleLbl="alignNode1" presStyleIdx="0" presStyleCnt="3"/>
      <dgm:spPr/>
    </dgm:pt>
    <dgm:pt modelId="{65A0B6DC-AFDE-48E4-B417-AFDF2F1B0555}" type="pres">
      <dgm:prSet presAssocID="{96D72265-F52D-4892-A193-BC924CF6F047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8E430E50-179E-4A81-B86C-165397AB3F8A}" type="pres">
      <dgm:prSet presAssocID="{F1AD809A-ADFE-4BA9-B88E-5F2BABD55B81}" presName="sibTrans" presStyleLbl="sibTrans2D1" presStyleIdx="0" presStyleCnt="0"/>
      <dgm:spPr/>
    </dgm:pt>
    <dgm:pt modelId="{81F1BDF0-D135-4EB3-933E-9B1EA540E94A}" type="pres">
      <dgm:prSet presAssocID="{399BC783-AC18-4B38-BDFB-D2D4108E85C6}" presName="compNode" presStyleCnt="0"/>
      <dgm:spPr/>
    </dgm:pt>
    <dgm:pt modelId="{BF38BE15-A1E2-42A4-8418-98C65E5AE979}" type="pres">
      <dgm:prSet presAssocID="{399BC783-AC18-4B38-BDFB-D2D4108E85C6}" presName="childRect" presStyleLbl="bgAcc1" presStyleIdx="1" presStyleCnt="3" custScaleY="113734">
        <dgm:presLayoutVars>
          <dgm:bulletEnabled val="1"/>
        </dgm:presLayoutVars>
      </dgm:prSet>
      <dgm:spPr/>
    </dgm:pt>
    <dgm:pt modelId="{F9E32399-59F6-468F-9080-4186126C887C}" type="pres">
      <dgm:prSet presAssocID="{399BC783-AC18-4B38-BDFB-D2D4108E85C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E4CF2F1-2717-4A10-B851-2C23D399BE94}" type="pres">
      <dgm:prSet presAssocID="{399BC783-AC18-4B38-BDFB-D2D4108E85C6}" presName="parentRect" presStyleLbl="alignNode1" presStyleIdx="1" presStyleCnt="3"/>
      <dgm:spPr/>
    </dgm:pt>
    <dgm:pt modelId="{B4FA7054-AED4-4914-ABFF-FAB9B3C032BD}" type="pres">
      <dgm:prSet presAssocID="{399BC783-AC18-4B38-BDFB-D2D4108E85C6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F2AC6D33-1E63-4748-B824-B41049F787D6}" type="pres">
      <dgm:prSet presAssocID="{4387E950-EFF9-4984-9422-63C164586A0C}" presName="sibTrans" presStyleLbl="sibTrans2D1" presStyleIdx="0" presStyleCnt="0"/>
      <dgm:spPr/>
    </dgm:pt>
    <dgm:pt modelId="{6B5168E8-EC3B-45E1-ACDD-8FF7038CBE76}" type="pres">
      <dgm:prSet presAssocID="{EB29A74D-1490-4E0E-B45B-5A29993A1316}" presName="compNode" presStyleCnt="0"/>
      <dgm:spPr/>
    </dgm:pt>
    <dgm:pt modelId="{9AA3E793-C7EB-495E-9F9B-2CF468323867}" type="pres">
      <dgm:prSet presAssocID="{EB29A74D-1490-4E0E-B45B-5A29993A1316}" presName="childRect" presStyleLbl="bgAcc1" presStyleIdx="2" presStyleCnt="3" custScaleY="108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379B-917C-4DC0-BC82-7876EA6687C4}" type="pres">
      <dgm:prSet presAssocID="{EB29A74D-1490-4E0E-B45B-5A29993A13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B36E7-F953-4392-8B63-AA0C8E6E9BE9}" type="pres">
      <dgm:prSet presAssocID="{EB29A74D-1490-4E0E-B45B-5A29993A131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7B90153-392E-4F65-94FF-98E7F6F7F040}" type="pres">
      <dgm:prSet presAssocID="{EB29A74D-1490-4E0E-B45B-5A29993A1316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</dgm:ptLst>
  <dgm:cxnLst>
    <dgm:cxn modelId="{9C3C8F86-5453-4D52-B087-F87974639786}" type="presOf" srcId="{96D72265-F52D-4892-A193-BC924CF6F047}" destId="{B03C4206-9D91-488D-8865-3E4A27D6CD30}" srcOrd="1" destOrd="0" presId="urn:microsoft.com/office/officeart/2005/8/layout/bList2"/>
    <dgm:cxn modelId="{FA136210-D687-4FDB-A47A-7686AD2DA003}" type="presOf" srcId="{4387E950-EFF9-4984-9422-63C164586A0C}" destId="{F2AC6D33-1E63-4748-B824-B41049F787D6}" srcOrd="0" destOrd="0" presId="urn:microsoft.com/office/officeart/2005/8/layout/bList2"/>
    <dgm:cxn modelId="{53361265-4D0E-4F8D-BDE5-C6395D180BDB}" srcId="{399BC783-AC18-4B38-BDFB-D2D4108E85C6}" destId="{4470F5F0-1348-4DEA-BDC1-E4DC97049765}" srcOrd="0" destOrd="0" parTransId="{C7B0CE22-6522-4497-80C9-460DF31B7C8E}" sibTransId="{8B213798-3A42-4057-B12B-132AE4DE6935}"/>
    <dgm:cxn modelId="{F5416713-D702-46F6-804B-BCCBBABDF506}" type="presOf" srcId="{EB29A74D-1490-4E0E-B45B-5A29993A1316}" destId="{AFAF379B-917C-4DC0-BC82-7876EA6687C4}" srcOrd="0" destOrd="0" presId="urn:microsoft.com/office/officeart/2005/8/layout/bList2"/>
    <dgm:cxn modelId="{A9C66FE5-EB52-40F4-88DE-B024644B55BF}" srcId="{96D72265-F52D-4892-A193-BC924CF6F047}" destId="{8D83686F-807D-4649-B819-4ED14DFCFC8D}" srcOrd="0" destOrd="0" parTransId="{8FA57944-79D1-448D-815A-B9E8EFF95F62}" sibTransId="{75423912-5A7C-4979-801C-2644D8C871E2}"/>
    <dgm:cxn modelId="{3634528E-2950-4ACF-9DA2-68FB61B4BF51}" type="presOf" srcId="{F1AD809A-ADFE-4BA9-B88E-5F2BABD55B81}" destId="{8E430E50-179E-4A81-B86C-165397AB3F8A}" srcOrd="0" destOrd="0" presId="urn:microsoft.com/office/officeart/2005/8/layout/bList2"/>
    <dgm:cxn modelId="{5B75DC99-8EC7-47BF-AE00-70128C8B69A7}" type="presOf" srcId="{399BC783-AC18-4B38-BDFB-D2D4108E85C6}" destId="{2E4CF2F1-2717-4A10-B851-2C23D399BE94}" srcOrd="1" destOrd="0" presId="urn:microsoft.com/office/officeart/2005/8/layout/bList2"/>
    <dgm:cxn modelId="{45497226-65F2-4437-9CFF-83CF97DD6AAC}" srcId="{35B259AA-CF82-40A3-BC08-DF4276CF7E2C}" destId="{96D72265-F52D-4892-A193-BC924CF6F047}" srcOrd="0" destOrd="0" parTransId="{78DDDCEA-B59B-47F5-AE85-7FE75D60AE12}" sibTransId="{F1AD809A-ADFE-4BA9-B88E-5F2BABD55B81}"/>
    <dgm:cxn modelId="{EA158711-ECCD-47EC-84EE-8B4C57069F4D}" srcId="{35B259AA-CF82-40A3-BC08-DF4276CF7E2C}" destId="{399BC783-AC18-4B38-BDFB-D2D4108E85C6}" srcOrd="1" destOrd="0" parTransId="{052BB0A8-264E-4932-9607-03428851FE06}" sibTransId="{4387E950-EFF9-4984-9422-63C164586A0C}"/>
    <dgm:cxn modelId="{E2C7473D-E03C-49FE-88DC-4A883890E923}" srcId="{EB29A74D-1490-4E0E-B45B-5A29993A1316}" destId="{093BFAD4-A3A8-4D75-972C-B9A5172A6E68}" srcOrd="0" destOrd="0" parTransId="{7435487A-9ABA-40D5-863E-7510C640F0EA}" sibTransId="{0912A4FE-EABF-4A4D-8C3F-5863903C9A80}"/>
    <dgm:cxn modelId="{D9E50FC3-B528-489F-B07C-FFF9393BCD3F}" type="presOf" srcId="{35B259AA-CF82-40A3-BC08-DF4276CF7E2C}" destId="{69586AC9-A1DE-4DB7-836D-7C6DEB2D42B4}" srcOrd="0" destOrd="0" presId="urn:microsoft.com/office/officeart/2005/8/layout/bList2"/>
    <dgm:cxn modelId="{7F821A6D-1397-42F1-805E-80EC77AA083F}" type="presOf" srcId="{4470F5F0-1348-4DEA-BDC1-E4DC97049765}" destId="{BF38BE15-A1E2-42A4-8418-98C65E5AE979}" srcOrd="0" destOrd="0" presId="urn:microsoft.com/office/officeart/2005/8/layout/bList2"/>
    <dgm:cxn modelId="{A5FF2598-84F0-4967-B834-9A0E38345773}" type="presOf" srcId="{399BC783-AC18-4B38-BDFB-D2D4108E85C6}" destId="{F9E32399-59F6-468F-9080-4186126C887C}" srcOrd="0" destOrd="0" presId="urn:microsoft.com/office/officeart/2005/8/layout/bList2"/>
    <dgm:cxn modelId="{CC6F68BA-C01D-47B2-AA31-30E57AE68909}" type="presOf" srcId="{8D83686F-807D-4649-B819-4ED14DFCFC8D}" destId="{0EBDE98B-2622-42E9-B32F-5C8D023046A8}" srcOrd="0" destOrd="0" presId="urn:microsoft.com/office/officeart/2005/8/layout/bList2"/>
    <dgm:cxn modelId="{C14A2140-D3BB-469D-AC60-2ABC213FA2CE}" type="presOf" srcId="{093BFAD4-A3A8-4D75-972C-B9A5172A6E68}" destId="{9AA3E793-C7EB-495E-9F9B-2CF468323867}" srcOrd="0" destOrd="0" presId="urn:microsoft.com/office/officeart/2005/8/layout/bList2"/>
    <dgm:cxn modelId="{4D3D3BE6-BE61-4B6F-8DB8-208E3F94039E}" srcId="{35B259AA-CF82-40A3-BC08-DF4276CF7E2C}" destId="{EB29A74D-1490-4E0E-B45B-5A29993A1316}" srcOrd="2" destOrd="0" parTransId="{C45ECA26-6C74-43C7-A105-2CE4215069B0}" sibTransId="{9337B999-B5FE-4134-9F08-C7398610B54B}"/>
    <dgm:cxn modelId="{7838654C-FB70-45EF-BFEC-47603696A933}" type="presOf" srcId="{EB29A74D-1490-4E0E-B45B-5A29993A1316}" destId="{A7BB36E7-F953-4392-8B63-AA0C8E6E9BE9}" srcOrd="1" destOrd="0" presId="urn:microsoft.com/office/officeart/2005/8/layout/bList2"/>
    <dgm:cxn modelId="{DC4197D1-380C-4FBD-A236-DE3B15798FF7}" type="presOf" srcId="{96D72265-F52D-4892-A193-BC924CF6F047}" destId="{E56C12EE-D195-40AB-8ADE-A9463DB57326}" srcOrd="0" destOrd="0" presId="urn:microsoft.com/office/officeart/2005/8/layout/bList2"/>
    <dgm:cxn modelId="{C4F1FE32-1D4E-4A3F-91D1-4587AEB9A4C1}" type="presParOf" srcId="{69586AC9-A1DE-4DB7-836D-7C6DEB2D42B4}" destId="{9D84EF23-4597-4FD4-8045-BDDAB222AE74}" srcOrd="0" destOrd="0" presId="urn:microsoft.com/office/officeart/2005/8/layout/bList2"/>
    <dgm:cxn modelId="{BB5EABC4-FED8-4202-B2A7-0F9EB8B9F78F}" type="presParOf" srcId="{9D84EF23-4597-4FD4-8045-BDDAB222AE74}" destId="{0EBDE98B-2622-42E9-B32F-5C8D023046A8}" srcOrd="0" destOrd="0" presId="urn:microsoft.com/office/officeart/2005/8/layout/bList2"/>
    <dgm:cxn modelId="{58F5CEE1-FEEC-4F86-9D56-13AD6E3E0CB5}" type="presParOf" srcId="{9D84EF23-4597-4FD4-8045-BDDAB222AE74}" destId="{E56C12EE-D195-40AB-8ADE-A9463DB57326}" srcOrd="1" destOrd="0" presId="urn:microsoft.com/office/officeart/2005/8/layout/bList2"/>
    <dgm:cxn modelId="{B7FCA8DA-9043-464F-8AA9-A42824DF0FBD}" type="presParOf" srcId="{9D84EF23-4597-4FD4-8045-BDDAB222AE74}" destId="{B03C4206-9D91-488D-8865-3E4A27D6CD30}" srcOrd="2" destOrd="0" presId="urn:microsoft.com/office/officeart/2005/8/layout/bList2"/>
    <dgm:cxn modelId="{0A6818C3-2CE5-4459-B518-9C7E46338AC7}" type="presParOf" srcId="{9D84EF23-4597-4FD4-8045-BDDAB222AE74}" destId="{65A0B6DC-AFDE-48E4-B417-AFDF2F1B0555}" srcOrd="3" destOrd="0" presId="urn:microsoft.com/office/officeart/2005/8/layout/bList2"/>
    <dgm:cxn modelId="{A88AF094-99FB-4260-A214-2C48A0CE8127}" type="presParOf" srcId="{69586AC9-A1DE-4DB7-836D-7C6DEB2D42B4}" destId="{8E430E50-179E-4A81-B86C-165397AB3F8A}" srcOrd="1" destOrd="0" presId="urn:microsoft.com/office/officeart/2005/8/layout/bList2"/>
    <dgm:cxn modelId="{0B94D3B4-9CD6-4E36-AED8-4F7AEE6A5D30}" type="presParOf" srcId="{69586AC9-A1DE-4DB7-836D-7C6DEB2D42B4}" destId="{81F1BDF0-D135-4EB3-933E-9B1EA540E94A}" srcOrd="2" destOrd="0" presId="urn:microsoft.com/office/officeart/2005/8/layout/bList2"/>
    <dgm:cxn modelId="{A7E2AF76-31EC-449F-9795-96395FBFACF7}" type="presParOf" srcId="{81F1BDF0-D135-4EB3-933E-9B1EA540E94A}" destId="{BF38BE15-A1E2-42A4-8418-98C65E5AE979}" srcOrd="0" destOrd="0" presId="urn:microsoft.com/office/officeart/2005/8/layout/bList2"/>
    <dgm:cxn modelId="{36FAB8AA-9FCC-4D8A-9F42-FA003ACB8C89}" type="presParOf" srcId="{81F1BDF0-D135-4EB3-933E-9B1EA540E94A}" destId="{F9E32399-59F6-468F-9080-4186126C887C}" srcOrd="1" destOrd="0" presId="urn:microsoft.com/office/officeart/2005/8/layout/bList2"/>
    <dgm:cxn modelId="{CC788199-6AFD-41B4-A421-88B9E92CB21A}" type="presParOf" srcId="{81F1BDF0-D135-4EB3-933E-9B1EA540E94A}" destId="{2E4CF2F1-2717-4A10-B851-2C23D399BE94}" srcOrd="2" destOrd="0" presId="urn:microsoft.com/office/officeart/2005/8/layout/bList2"/>
    <dgm:cxn modelId="{36B0FF79-4BEC-4DF0-BC2B-430FE8565AC9}" type="presParOf" srcId="{81F1BDF0-D135-4EB3-933E-9B1EA540E94A}" destId="{B4FA7054-AED4-4914-ABFF-FAB9B3C032BD}" srcOrd="3" destOrd="0" presId="urn:microsoft.com/office/officeart/2005/8/layout/bList2"/>
    <dgm:cxn modelId="{CE3CB296-401F-4E31-963C-24D49F696159}" type="presParOf" srcId="{69586AC9-A1DE-4DB7-836D-7C6DEB2D42B4}" destId="{F2AC6D33-1E63-4748-B824-B41049F787D6}" srcOrd="3" destOrd="0" presId="urn:microsoft.com/office/officeart/2005/8/layout/bList2"/>
    <dgm:cxn modelId="{3302D0F4-1CE2-458E-B829-001025D077B7}" type="presParOf" srcId="{69586AC9-A1DE-4DB7-836D-7C6DEB2D42B4}" destId="{6B5168E8-EC3B-45E1-ACDD-8FF7038CBE76}" srcOrd="4" destOrd="0" presId="urn:microsoft.com/office/officeart/2005/8/layout/bList2"/>
    <dgm:cxn modelId="{9175198C-D1D6-489D-A2D5-613BB58715B9}" type="presParOf" srcId="{6B5168E8-EC3B-45E1-ACDD-8FF7038CBE76}" destId="{9AA3E793-C7EB-495E-9F9B-2CF468323867}" srcOrd="0" destOrd="0" presId="urn:microsoft.com/office/officeart/2005/8/layout/bList2"/>
    <dgm:cxn modelId="{A2B68932-F120-4AB0-9FBF-D31495DC9395}" type="presParOf" srcId="{6B5168E8-EC3B-45E1-ACDD-8FF7038CBE76}" destId="{AFAF379B-917C-4DC0-BC82-7876EA6687C4}" srcOrd="1" destOrd="0" presId="urn:microsoft.com/office/officeart/2005/8/layout/bList2"/>
    <dgm:cxn modelId="{1DDE0293-1F92-4006-A7FF-1C98CE29E1AB}" type="presParOf" srcId="{6B5168E8-EC3B-45E1-ACDD-8FF7038CBE76}" destId="{A7BB36E7-F953-4392-8B63-AA0C8E6E9BE9}" srcOrd="2" destOrd="0" presId="urn:microsoft.com/office/officeart/2005/8/layout/bList2"/>
    <dgm:cxn modelId="{DFECA9DE-75D5-49DD-9E64-42A6C01CA831}" type="presParOf" srcId="{6B5168E8-EC3B-45E1-ACDD-8FF7038CBE76}" destId="{E7B90153-392E-4F65-94FF-98E7F6F7F04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B01A-B61F-4A0C-9930-A1B18E9CD11F}">
      <dsp:nvSpPr>
        <dsp:cNvPr id="0" name=""/>
        <dsp:cNvSpPr/>
      </dsp:nvSpPr>
      <dsp:spPr>
        <a:xfrm>
          <a:off x="0" y="763777"/>
          <a:ext cx="8208912" cy="1956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16560" rIns="637103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0" i="0" kern="1200" dirty="0" smtClean="0"/>
            <a:t>Заманауи</a:t>
          </a:r>
          <a:r>
            <a:rPr lang="kk-KZ" sz="2000" b="0" i="0" kern="1200" baseline="0" dirty="0" smtClean="0"/>
            <a:t> көптеген жоғары деңгейлі программалау тілдерін атауға болады. Мысалы, </a:t>
          </a:r>
          <a:r>
            <a:rPr lang="en-US" sz="2000" b="0" i="0" kern="1200" baseline="0" dirty="0" smtClean="0"/>
            <a:t>C, C++, Free Pascal, Eclipse, CDT. </a:t>
          </a:r>
          <a:r>
            <a:rPr lang="kk-KZ" sz="2000" b="0" i="0" kern="1200" baseline="0" dirty="0" smtClean="0"/>
            <a:t>Осы тілдер үшін әртүрлі платформада компиляторлар бар. </a:t>
          </a:r>
          <a:r>
            <a:rPr lang="kk-KZ" sz="2000" b="0" i="0" kern="1200" baseline="0" dirty="0" smtClean="0"/>
            <a:t>Солардың бірі, </a:t>
          </a:r>
          <a:r>
            <a:rPr lang="en-US" sz="2000" b="0" i="0" kern="1200" baseline="0" dirty="0" smtClean="0"/>
            <a:t>Code</a:t>
          </a:r>
          <a:r>
            <a:rPr lang="en-US" sz="2000" b="0" i="0" kern="1200" baseline="0" dirty="0" smtClean="0"/>
            <a:t>::Blocks </a:t>
          </a:r>
          <a:r>
            <a:rPr lang="kk-KZ" sz="2000" b="0" i="0" kern="1200" baseline="0" dirty="0" smtClean="0"/>
            <a:t>программалау ортасын оқып үйренесіздер.</a:t>
          </a:r>
          <a:endParaRPr lang="ru-RU" sz="2000" b="0" i="0" kern="1200" dirty="0"/>
        </a:p>
      </dsp:txBody>
      <dsp:txXfrm>
        <a:off x="0" y="763777"/>
        <a:ext cx="8208912" cy="1956518"/>
      </dsp:txXfrm>
    </dsp:sp>
    <dsp:sp modelId="{F90FFB6D-1FCD-446C-9013-8ABA78F44081}">
      <dsp:nvSpPr>
        <dsp:cNvPr id="0" name=""/>
        <dsp:cNvSpPr/>
      </dsp:nvSpPr>
      <dsp:spPr>
        <a:xfrm>
          <a:off x="363490" y="0"/>
          <a:ext cx="7526825" cy="11387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Кросс – платформалық, </a:t>
          </a:r>
          <a:r>
            <a:rPr lang="kk-KZ" sz="2400" b="0" kern="1200" dirty="0" smtClean="0"/>
            <a:t>әртүрлі платформаларда қолданылады</a:t>
          </a:r>
          <a:r>
            <a:rPr lang="kk-KZ" sz="2400" b="0" kern="1200" dirty="0" smtClean="0"/>
            <a:t>.</a:t>
          </a:r>
          <a:endParaRPr lang="ru-RU" sz="2400" b="0" kern="1200" dirty="0"/>
        </a:p>
      </dsp:txBody>
      <dsp:txXfrm>
        <a:off x="419080" y="55590"/>
        <a:ext cx="7415645" cy="1027583"/>
      </dsp:txXfrm>
    </dsp:sp>
    <dsp:sp modelId="{6A50C7EB-756F-4327-96CF-989D2D83A0CF}">
      <dsp:nvSpPr>
        <dsp:cNvPr id="0" name=""/>
        <dsp:cNvSpPr/>
      </dsp:nvSpPr>
      <dsp:spPr>
        <a:xfrm>
          <a:off x="0" y="3643183"/>
          <a:ext cx="8208912" cy="1453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16560" rIns="6371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Delphi</a:t>
          </a:r>
          <a:r>
            <a:rPr lang="en-US" sz="2000" kern="1200" baseline="0" dirty="0" smtClean="0"/>
            <a:t> </a:t>
          </a:r>
          <a:r>
            <a:rPr lang="kk-KZ" sz="2000" kern="1200" baseline="0" dirty="0" smtClean="0"/>
            <a:t>программалау ортасы платформалық-тәуелдіге жатады. Себебі ол тек </a:t>
          </a:r>
          <a:r>
            <a:rPr lang="en-US" sz="2000" kern="1200" baseline="0" dirty="0" smtClean="0"/>
            <a:t>Pascal </a:t>
          </a:r>
          <a:r>
            <a:rPr lang="kk-KZ" sz="2000" kern="1200" baseline="0" dirty="0" smtClean="0"/>
            <a:t>программалау </a:t>
          </a:r>
          <a:r>
            <a:rPr lang="kk-KZ" sz="2000" kern="1200" baseline="0" dirty="0" smtClean="0"/>
            <a:t>тіліне тәуелді.</a:t>
          </a:r>
          <a:endParaRPr lang="ru-RU" sz="2000" kern="1200" dirty="0"/>
        </a:p>
      </dsp:txBody>
      <dsp:txXfrm>
        <a:off x="0" y="3643183"/>
        <a:ext cx="8208912" cy="1453118"/>
      </dsp:txXfrm>
    </dsp:sp>
    <dsp:sp modelId="{435D6DA7-7C51-4F84-A690-48077D2F7BE0}">
      <dsp:nvSpPr>
        <dsp:cNvPr id="0" name=""/>
        <dsp:cNvSpPr/>
      </dsp:nvSpPr>
      <dsp:spPr>
        <a:xfrm>
          <a:off x="282774" y="2776139"/>
          <a:ext cx="7806918" cy="10140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Платформалық-тәуелді, </a:t>
          </a:r>
          <a:r>
            <a:rPr lang="kk-KZ" sz="2400" b="0" kern="1200" dirty="0" smtClean="0"/>
            <a:t>тек бір ғана платформамен жұмыс істейді. </a:t>
          </a:r>
          <a:endParaRPr lang="ru-RU" sz="2400" b="1" kern="1200" dirty="0"/>
        </a:p>
      </dsp:txBody>
      <dsp:txXfrm>
        <a:off x="332275" y="2825640"/>
        <a:ext cx="7707916" cy="915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39D25-65C5-44EB-973E-EBE426409B2F}">
      <dsp:nvSpPr>
        <dsp:cNvPr id="0" name=""/>
        <dsp:cNvSpPr/>
      </dsp:nvSpPr>
      <dsp:spPr>
        <a:xfrm>
          <a:off x="0" y="3129"/>
          <a:ext cx="7643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2CD33-F68A-42F6-AC2D-381C10AD87EA}">
      <dsp:nvSpPr>
        <dsp:cNvPr id="0" name=""/>
        <dsp:cNvSpPr/>
      </dsp:nvSpPr>
      <dsp:spPr>
        <a:xfrm>
          <a:off x="0" y="3129"/>
          <a:ext cx="2231125" cy="640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</a:rPr>
            <a:t>Программаны құрудың кіріктірілген ортасы компоненттері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3129"/>
        <a:ext cx="2231125" cy="6402453"/>
      </dsp:txXfrm>
    </dsp:sp>
    <dsp:sp modelId="{4BDD8274-DF38-43A1-A8D9-EF3F1175610A}">
      <dsp:nvSpPr>
        <dsp:cNvPr id="0" name=""/>
        <dsp:cNvSpPr/>
      </dsp:nvSpPr>
      <dsp:spPr>
        <a:xfrm>
          <a:off x="2332450" y="106137"/>
          <a:ext cx="5302651" cy="154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00CC"/>
              </a:solidFill>
            </a:rPr>
            <a:t>Бірыңғай интербелсенді қабықша – </a:t>
          </a:r>
          <a:r>
            <a:rPr lang="kk-KZ" sz="2000" b="0" kern="1200" dirty="0" smtClean="0">
              <a:solidFill>
                <a:srgbClr val="0000CC"/>
              </a:solidFill>
            </a:rPr>
            <a:t>функционалдық пернелерді пайдаланып, ортадан шықпай, барлық басқа компонентті шақыруды қамтамасыз ету үшін пайдаланылады;</a:t>
          </a:r>
          <a:endParaRPr lang="ru-RU" sz="2000" b="0" kern="1200" dirty="0">
            <a:solidFill>
              <a:srgbClr val="0000CC"/>
            </a:solidFill>
          </a:endParaRPr>
        </a:p>
      </dsp:txBody>
      <dsp:txXfrm>
        <a:off x="2332450" y="106137"/>
        <a:ext cx="5302651" cy="1543722"/>
      </dsp:txXfrm>
    </dsp:sp>
    <dsp:sp modelId="{655429AB-C6DD-47C2-B74E-A3A495859DFE}">
      <dsp:nvSpPr>
        <dsp:cNvPr id="0" name=""/>
        <dsp:cNvSpPr/>
      </dsp:nvSpPr>
      <dsp:spPr>
        <a:xfrm>
          <a:off x="2231125" y="1649859"/>
          <a:ext cx="5403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73439-3681-46B6-91DB-BF1628781394}">
      <dsp:nvSpPr>
        <dsp:cNvPr id="0" name=""/>
        <dsp:cNvSpPr/>
      </dsp:nvSpPr>
      <dsp:spPr>
        <a:xfrm>
          <a:off x="2314580" y="1707997"/>
          <a:ext cx="5302651" cy="89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00CC"/>
              </a:solidFill>
            </a:rPr>
            <a:t>Мәтіндік редактор </a:t>
          </a:r>
          <a:r>
            <a:rPr lang="kk-KZ" sz="2000" kern="1200" dirty="0" smtClean="0">
              <a:solidFill>
                <a:srgbClr val="0000CC"/>
              </a:solidFill>
            </a:rPr>
            <a:t>– программаның бастапқы мәтінін теруге және редакциялауға арналған;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2314580" y="1707997"/>
        <a:ext cx="5302651" cy="894935"/>
      </dsp:txXfrm>
    </dsp:sp>
    <dsp:sp modelId="{0212DB45-5940-4FA7-A5C5-5FB611285A71}">
      <dsp:nvSpPr>
        <dsp:cNvPr id="0" name=""/>
        <dsp:cNvSpPr/>
      </dsp:nvSpPr>
      <dsp:spPr>
        <a:xfrm>
          <a:off x="2231125" y="2647803"/>
          <a:ext cx="5403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33D6D-EEE6-44C9-A640-D7E383AD6BDC}">
      <dsp:nvSpPr>
        <dsp:cNvPr id="0" name=""/>
        <dsp:cNvSpPr/>
      </dsp:nvSpPr>
      <dsp:spPr>
        <a:xfrm>
          <a:off x="2314580" y="2710865"/>
          <a:ext cx="5302651" cy="125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00CC"/>
              </a:solidFill>
            </a:rPr>
            <a:t>Құруды қолдау жүйесі </a:t>
          </a:r>
          <a:r>
            <a:rPr lang="kk-KZ" sz="2000" kern="1200" dirty="0" smtClean="0">
              <a:solidFill>
                <a:srgbClr val="0000CC"/>
              </a:solidFill>
            </a:rPr>
            <a:t>(</a:t>
          </a:r>
          <a:r>
            <a:rPr lang="en-US" sz="2000" kern="1200" dirty="0" smtClean="0">
              <a:solidFill>
                <a:srgbClr val="0000CC"/>
              </a:solidFill>
            </a:rPr>
            <a:t>build) – </a:t>
          </a:r>
          <a:r>
            <a:rPr lang="kk-KZ" sz="2000" kern="1200" dirty="0" smtClean="0">
              <a:solidFill>
                <a:srgbClr val="0000CC"/>
              </a:solidFill>
            </a:rPr>
            <a:t>бастапқы кодтардан компиляциялауға арналған. Ол бастапқы қолданатын тілдің компиляторын және құрушыны </a:t>
          </a:r>
          <a:r>
            <a:rPr lang="en-US" sz="2000" kern="1200" dirty="0" smtClean="0">
              <a:solidFill>
                <a:srgbClr val="0000CC"/>
              </a:solidFill>
            </a:rPr>
            <a:t>(linker) </a:t>
          </a:r>
          <a:r>
            <a:rPr lang="kk-KZ" sz="2000" kern="1200" dirty="0" smtClean="0">
              <a:solidFill>
                <a:srgbClr val="0000CC"/>
              </a:solidFill>
            </a:rPr>
            <a:t>енгізеді;</a:t>
          </a:r>
          <a:r>
            <a:rPr lang="en-US" sz="2000" kern="1200" dirty="0" smtClean="0">
              <a:solidFill>
                <a:srgbClr val="0000CC"/>
              </a:solidFill>
            </a:rPr>
            <a:t> 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2314580" y="2710865"/>
        <a:ext cx="5302651" cy="1258987"/>
      </dsp:txXfrm>
    </dsp:sp>
    <dsp:sp modelId="{DA99237B-E3E2-45E8-8EB7-3DEE107C3E65}">
      <dsp:nvSpPr>
        <dsp:cNvPr id="0" name=""/>
        <dsp:cNvSpPr/>
      </dsp:nvSpPr>
      <dsp:spPr>
        <a:xfrm>
          <a:off x="2231125" y="4009798"/>
          <a:ext cx="5403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847E8-7718-4E1D-97DA-8F46CDF228BE}">
      <dsp:nvSpPr>
        <dsp:cNvPr id="0" name=""/>
        <dsp:cNvSpPr/>
      </dsp:nvSpPr>
      <dsp:spPr>
        <a:xfrm>
          <a:off x="2332450" y="4112807"/>
          <a:ext cx="5302651" cy="218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2000" b="1" kern="1200" dirty="0" smtClean="0">
              <a:solidFill>
                <a:srgbClr val="0000CC"/>
              </a:solidFill>
            </a:rPr>
            <a:t>Реттеуші </a:t>
          </a:r>
          <a:r>
            <a:rPr lang="en-US" sz="2000" b="1" kern="1200" dirty="0" smtClean="0">
              <a:solidFill>
                <a:srgbClr val="0000CC"/>
              </a:solidFill>
            </a:rPr>
            <a:t>(debugger) </a:t>
          </a:r>
          <a:r>
            <a:rPr lang="kk-KZ" sz="2000" b="1" kern="1200" dirty="0" smtClean="0">
              <a:solidFill>
                <a:srgbClr val="0000CC"/>
              </a:solidFill>
            </a:rPr>
            <a:t>орта – </a:t>
          </a:r>
          <a:r>
            <a:rPr lang="kk-KZ" sz="2000" b="0" kern="1200" dirty="0" smtClean="0">
              <a:solidFill>
                <a:srgbClr val="0000CC"/>
              </a:solidFill>
            </a:rPr>
            <a:t>программаларды реттеп отыруға арналған. Оларға келесі командалар жинағы жатады: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2000" b="0" kern="1200" dirty="0" smtClean="0">
              <a:solidFill>
                <a:srgbClr val="0000CC"/>
              </a:solidFill>
            </a:rPr>
            <a:t>- тоқтатудың бақылау нүктесін белгілеу;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2000" b="0" kern="1200" dirty="0" smtClean="0">
              <a:solidFill>
                <a:srgbClr val="0000CC"/>
              </a:solidFill>
            </a:rPr>
            <a:t>- берілген ресімде тоқтату;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rgbClr val="0000CC"/>
              </a:solidFill>
            </a:rPr>
            <a:t>- айнымалылардың мәндерін визуализациялау.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00CC"/>
              </a:solidFill>
            </a:rPr>
            <a:t> </a:t>
          </a:r>
          <a:endParaRPr lang="ru-RU" sz="2000" b="1" kern="1200" dirty="0">
            <a:solidFill>
              <a:srgbClr val="0000CC"/>
            </a:solidFill>
          </a:endParaRPr>
        </a:p>
      </dsp:txBody>
      <dsp:txXfrm>
        <a:off x="2332450" y="4112807"/>
        <a:ext cx="5302651" cy="2186452"/>
      </dsp:txXfrm>
    </dsp:sp>
    <dsp:sp modelId="{E01E2BFD-38E8-40E5-95B1-5F236636A9F6}">
      <dsp:nvSpPr>
        <dsp:cNvPr id="0" name=""/>
        <dsp:cNvSpPr/>
      </dsp:nvSpPr>
      <dsp:spPr>
        <a:xfrm>
          <a:off x="2231125" y="6299259"/>
          <a:ext cx="5403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DE98B-2622-42E9-B32F-5C8D023046A8}">
      <dsp:nvSpPr>
        <dsp:cNvPr id="0" name=""/>
        <dsp:cNvSpPr/>
      </dsp:nvSpPr>
      <dsp:spPr>
        <a:xfrm>
          <a:off x="5555" y="421556"/>
          <a:ext cx="2399367" cy="20873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/>
            <a:t>C</a:t>
          </a:r>
          <a:r>
            <a:rPr lang="kk-KZ" sz="2000" kern="1200" dirty="0" smtClean="0"/>
            <a:t>интексисті жарықтандыру, программалық кодты енгізу</a:t>
          </a:r>
          <a:endParaRPr lang="ru-RU" sz="2000" kern="1200" dirty="0"/>
        </a:p>
      </dsp:txBody>
      <dsp:txXfrm>
        <a:off x="54463" y="470464"/>
        <a:ext cx="2301551" cy="2038395"/>
      </dsp:txXfrm>
    </dsp:sp>
    <dsp:sp modelId="{B03C4206-9D91-488D-8865-3E4A27D6CD30}">
      <dsp:nvSpPr>
        <dsp:cNvPr id="0" name=""/>
        <dsp:cNvSpPr/>
      </dsp:nvSpPr>
      <dsp:spPr>
        <a:xfrm>
          <a:off x="5555" y="2360747"/>
          <a:ext cx="2399367" cy="7701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Редактор </a:t>
          </a:r>
          <a:endParaRPr lang="ru-RU" sz="2300" kern="1200" dirty="0"/>
        </a:p>
      </dsp:txBody>
      <dsp:txXfrm>
        <a:off x="5555" y="2360747"/>
        <a:ext cx="1689695" cy="770163"/>
      </dsp:txXfrm>
    </dsp:sp>
    <dsp:sp modelId="{65A0B6DC-AFDE-48E4-B417-AFDF2F1B0555}">
      <dsp:nvSpPr>
        <dsp:cNvPr id="0" name=""/>
        <dsp:cNvSpPr/>
      </dsp:nvSpPr>
      <dsp:spPr>
        <a:xfrm>
          <a:off x="1763125" y="2483080"/>
          <a:ext cx="839778" cy="8397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38BE15-A1E2-42A4-8418-98C65E5AE979}">
      <dsp:nvSpPr>
        <dsp:cNvPr id="0" name=""/>
        <dsp:cNvSpPr/>
      </dsp:nvSpPr>
      <dsp:spPr>
        <a:xfrm>
          <a:off x="2810953" y="434116"/>
          <a:ext cx="2399367" cy="2037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/>
            <a:t>Программаны машина тіліне трансляциялау</a:t>
          </a:r>
          <a:endParaRPr lang="ru-RU" sz="2000" kern="1200" dirty="0"/>
        </a:p>
      </dsp:txBody>
      <dsp:txXfrm>
        <a:off x="2858684" y="481847"/>
        <a:ext cx="2303905" cy="1989332"/>
      </dsp:txXfrm>
    </dsp:sp>
    <dsp:sp modelId="{2E4CF2F1-2717-4A10-B851-2C23D399BE94}">
      <dsp:nvSpPr>
        <dsp:cNvPr id="0" name=""/>
        <dsp:cNvSpPr/>
      </dsp:nvSpPr>
      <dsp:spPr>
        <a:xfrm>
          <a:off x="2810953" y="2348187"/>
          <a:ext cx="2399367" cy="7701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Компилятор</a:t>
          </a:r>
          <a:endParaRPr lang="ru-RU" sz="2300" kern="1200" dirty="0"/>
        </a:p>
      </dsp:txBody>
      <dsp:txXfrm>
        <a:off x="2810953" y="2348187"/>
        <a:ext cx="1689695" cy="770163"/>
      </dsp:txXfrm>
    </dsp:sp>
    <dsp:sp modelId="{B4FA7054-AED4-4914-ABFF-FAB9B3C032BD}">
      <dsp:nvSpPr>
        <dsp:cNvPr id="0" name=""/>
        <dsp:cNvSpPr/>
      </dsp:nvSpPr>
      <dsp:spPr>
        <a:xfrm>
          <a:off x="4568523" y="2470520"/>
          <a:ext cx="839778" cy="8397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3E793-C7EB-495E-9F9B-2CF468323867}">
      <dsp:nvSpPr>
        <dsp:cNvPr id="0" name=""/>
        <dsp:cNvSpPr/>
      </dsp:nvSpPr>
      <dsp:spPr>
        <a:xfrm>
          <a:off x="5616352" y="457561"/>
          <a:ext cx="2399367" cy="19432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/>
            <a:t>Прогамманы баптау (тесттілеу)</a:t>
          </a:r>
          <a:endParaRPr lang="ru-RU" sz="2000" kern="1200" dirty="0"/>
        </a:p>
      </dsp:txBody>
      <dsp:txXfrm>
        <a:off x="5661885" y="503094"/>
        <a:ext cx="2308301" cy="1897750"/>
      </dsp:txXfrm>
    </dsp:sp>
    <dsp:sp modelId="{A7BB36E7-F953-4392-8B63-AA0C8E6E9BE9}">
      <dsp:nvSpPr>
        <dsp:cNvPr id="0" name=""/>
        <dsp:cNvSpPr/>
      </dsp:nvSpPr>
      <dsp:spPr>
        <a:xfrm>
          <a:off x="5616352" y="2324742"/>
          <a:ext cx="2399367" cy="7701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Реттеуші</a:t>
          </a:r>
          <a:endParaRPr lang="ru-RU" sz="2300" kern="1200" dirty="0"/>
        </a:p>
      </dsp:txBody>
      <dsp:txXfrm>
        <a:off x="5616352" y="2324742"/>
        <a:ext cx="1689695" cy="770163"/>
      </dsp:txXfrm>
    </dsp:sp>
    <dsp:sp modelId="{E7B90153-392E-4F65-94FF-98E7F6F7F040}">
      <dsp:nvSpPr>
        <dsp:cNvPr id="0" name=""/>
        <dsp:cNvSpPr/>
      </dsp:nvSpPr>
      <dsp:spPr>
        <a:xfrm>
          <a:off x="7373922" y="2447075"/>
          <a:ext cx="839778" cy="8397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C30A8-8DCC-4BDB-9840-911E9ECC8A8F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A88C4-F487-4DC9-AADF-36BB2C17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C4-F487-4DC9-AADF-36BB2C1737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2466DF-1FD2-454F-8C99-CB6232A9E952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2160240" cy="432048"/>
          </a:xfrm>
        </p:spPr>
        <p:txBody>
          <a:bodyPr>
            <a:noAutofit/>
          </a:bodyPr>
          <a:lstStyle/>
          <a:p>
            <a:pPr algn="r"/>
            <a:r>
              <a:rPr lang="kk-KZ" sz="2800" b="1" dirty="0" smtClean="0">
                <a:solidFill>
                  <a:srgbClr val="404A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  <a:endParaRPr lang="ru-RU" sz="2800" b="1" dirty="0">
              <a:solidFill>
                <a:srgbClr val="404A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5832648" cy="194421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ln w="1333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құрудың кіріктірілген ортасының компоненттерін білу және қолдану</a:t>
            </a:r>
            <a:endParaRPr lang="ru-RU" sz="3200" b="1" dirty="0">
              <a:ln w="1333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38" y="4509120"/>
            <a:ext cx="2227625" cy="179623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660232" y="332656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3-тоқсан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5008"/>
          </a:xfrm>
        </p:spPr>
        <p:txBody>
          <a:bodyPr>
            <a:noAutofit/>
          </a:bodyPr>
          <a:lstStyle/>
          <a:p>
            <a:pPr lvl="0" algn="ctr"/>
            <a:r>
              <a:rPr lang="kk-KZ" b="1" dirty="0">
                <a:solidFill>
                  <a:srgbClr val="7030A0"/>
                </a:solidFill>
              </a:rPr>
              <a:t>Программаны құрудың кіріктірілген </a:t>
            </a:r>
            <a:r>
              <a:rPr lang="kk-KZ" b="1" dirty="0" smtClean="0">
                <a:solidFill>
                  <a:srgbClr val="7030A0"/>
                </a:solidFill>
              </a:rPr>
              <a:t>ортасының негізгі компоненттері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32085"/>
              </p:ext>
            </p:extLst>
          </p:nvPr>
        </p:nvGraphicFramePr>
        <p:xfrm>
          <a:off x="457200" y="1340768"/>
          <a:ext cx="82192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04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224136"/>
          </a:xfrm>
        </p:spPr>
        <p:txBody>
          <a:bodyPr>
            <a:normAutofit fontScale="92500"/>
          </a:bodyPr>
          <a:lstStyle/>
          <a:p>
            <a:pPr marL="0" indent="442913" algn="just">
              <a:buNone/>
            </a:pPr>
            <a:r>
              <a:rPr lang="en-US" sz="2400" dirty="0" smtClean="0"/>
              <a:t>Windows </a:t>
            </a:r>
            <a:r>
              <a:rPr lang="kk-KZ" sz="2400" dirty="0" smtClean="0"/>
              <a:t>операциялық жүйесінде жұмыс істеу үшін төмендегі баптау жасалады.  </a:t>
            </a:r>
          </a:p>
          <a:p>
            <a:pPr marL="0" indent="442913" algn="just">
              <a:buNone/>
            </a:pPr>
            <a:r>
              <a:rPr lang="en-US" sz="2400" b="1" dirty="0" smtClean="0"/>
              <a:t>Settings – Complier </a:t>
            </a:r>
            <a:r>
              <a:rPr lang="kk-KZ" sz="2400" dirty="0" smtClean="0"/>
              <a:t>командасын басып, ашылған терезеден </a:t>
            </a:r>
            <a:endParaRPr lang="kk-KZ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Code::Blocks 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кіріктірілген </a:t>
            </a:r>
            <a:r>
              <a:rPr lang="kk-KZ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ортасы</a:t>
            </a:r>
            <a:endParaRPr lang="ru-RU" sz="3200" dirty="0">
              <a:ln w="1333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140148"/>
            <a:ext cx="4642211" cy="43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248472"/>
          </a:xfrm>
        </p:spPr>
        <p:txBody>
          <a:bodyPr>
            <a:normAutofit fontScale="92500"/>
          </a:bodyPr>
          <a:lstStyle/>
          <a:p>
            <a:pPr marL="0" indent="442913" algn="just">
              <a:buNone/>
            </a:pPr>
            <a:r>
              <a:rPr lang="kk-KZ" sz="2400" dirty="0" smtClean="0"/>
              <a:t>С++ программалау тілінде жазылған және ашық дизайндармен қамтамасыз етілген. Ол орта С, С++ және т.б. программалау тілдерінің жұмысын қолдайды және келесі мүмкіндіктерге ие:</a:t>
            </a:r>
          </a:p>
          <a:p>
            <a:pPr lvl="1" algn="just"/>
            <a:r>
              <a:rPr lang="kk-KZ" sz="2000" dirty="0" smtClean="0"/>
              <a:t>Синтаксисті жарықтандыру;</a:t>
            </a:r>
          </a:p>
          <a:p>
            <a:pPr lvl="1" algn="just"/>
            <a:r>
              <a:rPr lang="kk-KZ" sz="2000" dirty="0" smtClean="0"/>
              <a:t>Блоктардың кодын жинамалау;</a:t>
            </a:r>
          </a:p>
          <a:p>
            <a:pPr lvl="1" algn="just"/>
            <a:r>
              <a:rPr lang="kk-KZ" sz="2000" dirty="0" smtClean="0"/>
              <a:t>Кодты автоматты түрде толтыру;</a:t>
            </a:r>
          </a:p>
          <a:p>
            <a:pPr lvl="1" algn="just"/>
            <a:r>
              <a:rPr lang="kk-KZ" sz="2000" dirty="0" smtClean="0"/>
              <a:t>Класс браузері;</a:t>
            </a:r>
          </a:p>
          <a:p>
            <a:pPr lvl="1" algn="just"/>
            <a:r>
              <a:rPr lang="kk-KZ" sz="2000" dirty="0" smtClean="0"/>
              <a:t>Скриптік қозғалғыш </a:t>
            </a:r>
            <a:r>
              <a:rPr lang="en-US" sz="2000" dirty="0" smtClean="0"/>
              <a:t>Squirrel;</a:t>
            </a:r>
          </a:p>
          <a:p>
            <a:pPr lvl="1" algn="just"/>
            <a:r>
              <a:rPr lang="kk-KZ" sz="2000" dirty="0" smtClean="0"/>
              <a:t>Бірнеше пайдаланушылардың жоспарлауы;</a:t>
            </a:r>
          </a:p>
          <a:p>
            <a:pPr lvl="1" algn="just"/>
            <a:r>
              <a:rPr lang="en-US" sz="2000" dirty="0" err="1" smtClean="0"/>
              <a:t>Devpack</a:t>
            </a:r>
            <a:r>
              <a:rPr lang="en-US" sz="2000" dirty="0" smtClean="0"/>
              <a:t> </a:t>
            </a:r>
            <a:r>
              <a:rPr lang="kk-KZ" sz="2000" dirty="0" smtClean="0"/>
              <a:t>плагині </a:t>
            </a:r>
            <a:r>
              <a:rPr lang="en-US" sz="2000" dirty="0" smtClean="0"/>
              <a:t>(Dev-C++ </a:t>
            </a:r>
            <a:r>
              <a:rPr lang="kk-KZ" sz="2000" dirty="0" smtClean="0"/>
              <a:t>орнату пакеттері</a:t>
            </a:r>
            <a:r>
              <a:rPr lang="en-US" sz="2000" dirty="0" smtClean="0"/>
              <a:t>)</a:t>
            </a:r>
            <a:r>
              <a:rPr lang="kk-KZ" sz="2000" dirty="0" smtClean="0"/>
              <a:t>;</a:t>
            </a:r>
          </a:p>
          <a:p>
            <a:pPr lvl="1" algn="just"/>
            <a:r>
              <a:rPr lang="en-US" sz="2000" dirty="0" err="1" smtClean="0"/>
              <a:t>wxSmith</a:t>
            </a:r>
            <a:r>
              <a:rPr lang="en-US" sz="2000" dirty="0" smtClean="0"/>
              <a:t> </a:t>
            </a:r>
            <a:r>
              <a:rPr lang="kk-KZ" sz="2000" dirty="0" smtClean="0"/>
              <a:t>плагині</a:t>
            </a:r>
            <a:r>
              <a:rPr lang="en-US" sz="2000" dirty="0" smtClean="0"/>
              <a:t> (RAD </a:t>
            </a:r>
            <a:r>
              <a:rPr lang="kk-KZ" sz="2000" dirty="0" smtClean="0"/>
              <a:t>қолданбасын тез орнатуға арналған құрал</a:t>
            </a:r>
            <a:r>
              <a:rPr lang="en-US" sz="2000" dirty="0" smtClean="0"/>
              <a:t>)</a:t>
            </a:r>
            <a:r>
              <a:rPr lang="kk-KZ" sz="2000" dirty="0" smtClean="0"/>
              <a:t>;</a:t>
            </a:r>
          </a:p>
          <a:p>
            <a:pPr lvl="1" algn="just"/>
            <a:r>
              <a:rPr lang="kk-KZ" sz="2000" dirty="0" smtClean="0"/>
              <a:t>Барлық танымал компиляторлар мен реттеуді қолдау.</a:t>
            </a:r>
            <a:endParaRPr lang="kk-KZ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Code::Blocks 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кіріктірілген </a:t>
            </a:r>
            <a:r>
              <a:rPr lang="kk-KZ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ортасы</a:t>
            </a:r>
            <a:endParaRPr lang="ru-RU" sz="3200" dirty="0">
              <a:ln w="1333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kk-KZ" b="1" dirty="0" smtClean="0">
                <a:solidFill>
                  <a:srgbClr val="7030A0"/>
                </a:solidFill>
              </a:rPr>
              <a:t>Тапсырма </a:t>
            </a:r>
            <a:r>
              <a:rPr lang="kk-KZ" b="1" dirty="0" smtClean="0">
                <a:solidFill>
                  <a:srgbClr val="7030A0"/>
                </a:solidFill>
              </a:rPr>
              <a:t>1. </a:t>
            </a:r>
            <a:r>
              <a:rPr lang="kk-KZ" dirty="0" smtClean="0">
                <a:solidFill>
                  <a:srgbClr val="7030A0"/>
                </a:solidFill>
              </a:rPr>
              <a:t>Сөзтізбекті шешіңдер.</a:t>
            </a:r>
            <a:endParaRPr lang="ru-RU" b="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6" t="19325" r="28510"/>
          <a:stretch/>
        </p:blipFill>
        <p:spPr bwMode="auto">
          <a:xfrm>
            <a:off x="4234545" y="1100033"/>
            <a:ext cx="4367049" cy="5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Көлденеңінен:</a:t>
            </a:r>
          </a:p>
          <a:p>
            <a:r>
              <a:rPr lang="kk-KZ" dirty="0" smtClean="0"/>
              <a:t>4. «Программаны құрудың кіріктірілген ортасы» аббревиатурасы (қысқаша) </a:t>
            </a:r>
          </a:p>
          <a:p>
            <a:r>
              <a:rPr lang="kk-KZ" dirty="0" smtClean="0"/>
              <a:t>1. Программаны машина тіліне трансляциялау    .  . . деп аталады.</a:t>
            </a:r>
          </a:p>
          <a:p>
            <a:r>
              <a:rPr lang="kk-KZ" b="1" dirty="0" smtClean="0"/>
              <a:t>Тігінен:</a:t>
            </a:r>
          </a:p>
          <a:p>
            <a:r>
              <a:rPr lang="kk-KZ" dirty="0" smtClean="0"/>
              <a:t>2. Программаны жазу командасы қалай аталады?</a:t>
            </a:r>
          </a:p>
          <a:p>
            <a:r>
              <a:rPr lang="kk-KZ" dirty="0" smtClean="0"/>
              <a:t>5. Түрлі платформалар жұмысын қамтамасыз ететін орта қалай аталады?</a:t>
            </a:r>
          </a:p>
          <a:p>
            <a:r>
              <a:rPr lang="kk-KZ" dirty="0" smtClean="0"/>
              <a:t>6. Программалық кодты жазбай, программа интерфейсін құруға негізделген орта қалай аталады?</a:t>
            </a:r>
          </a:p>
          <a:p>
            <a:r>
              <a:rPr lang="kk-KZ" dirty="0" smtClean="0"/>
              <a:t>3. Программалық кодты енгізу үшін құрудың кіріктірілген ортасының қандай компоненттері қолданылады?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kk-KZ" b="1" dirty="0" smtClean="0">
                <a:solidFill>
                  <a:srgbClr val="7030A0"/>
                </a:solidFill>
              </a:rPr>
              <a:t>Тапсырма </a:t>
            </a:r>
            <a:r>
              <a:rPr lang="kk-KZ" b="1" dirty="0">
                <a:solidFill>
                  <a:srgbClr val="7030A0"/>
                </a:solidFill>
              </a:rPr>
              <a:t>2</a:t>
            </a:r>
            <a:r>
              <a:rPr lang="kk-KZ" b="1" dirty="0" smtClean="0">
                <a:solidFill>
                  <a:srgbClr val="7030A0"/>
                </a:solidFill>
              </a:rPr>
              <a:t>. </a:t>
            </a:r>
            <a:r>
              <a:rPr lang="kk-KZ" dirty="0">
                <a:solidFill>
                  <a:srgbClr val="7030A0"/>
                </a:solidFill>
              </a:rPr>
              <a:t>Программаны құрудың кіріктірілген </a:t>
            </a:r>
            <a:r>
              <a:rPr lang="kk-KZ" dirty="0" smtClean="0">
                <a:solidFill>
                  <a:srgbClr val="7030A0"/>
                </a:solidFill>
              </a:rPr>
              <a:t>ортасының артықшылығы мен кемшіліктерін жаз.</a:t>
            </a:r>
            <a:endParaRPr lang="ru-RU" b="0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65729"/>
              </p:ext>
            </p:extLst>
          </p:nvPr>
        </p:nvGraphicFramePr>
        <p:xfrm>
          <a:off x="1524000" y="1412775"/>
          <a:ext cx="6096000" cy="49685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55954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7030A0"/>
                          </a:solidFill>
                        </a:rPr>
                        <a:t>Артықшылықтары 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7030A0"/>
                          </a:solidFill>
                        </a:rPr>
                        <a:t>Кемшіліктері </a:t>
                      </a:r>
                      <a:endParaRPr lang="ru-RU" sz="2400" dirty="0"/>
                    </a:p>
                  </a:txBody>
                  <a:tcPr/>
                </a:tc>
              </a:tr>
              <a:tr h="4409004">
                <a:tc>
                  <a:txBody>
                    <a:bodyPr/>
                    <a:lstStyle/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kk-KZ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02" y="1324468"/>
            <a:ext cx="3416994" cy="1384452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kk-KZ" sz="2000" dirty="0" smtClean="0"/>
              <a:t>Кесте бойынша программалауды кіріктірілген орталарына анализ жасаңдар.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022" y="330346"/>
            <a:ext cx="2304256" cy="994122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Үйге </a:t>
            </a:r>
            <a:r>
              <a:rPr lang="kk-KZ" b="1" dirty="0" smtClean="0">
                <a:solidFill>
                  <a:srgbClr val="C00000"/>
                </a:solidFill>
              </a:rPr>
              <a:t>тапсырмасы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" y="244348"/>
            <a:ext cx="1080120" cy="10801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12586" r="30666" b="2969"/>
          <a:stretch/>
        </p:blipFill>
        <p:spPr bwMode="auto">
          <a:xfrm>
            <a:off x="3851920" y="395807"/>
            <a:ext cx="4680520" cy="60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344816" cy="2880320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құрудың кіріктірілген орталарының салыстырып, ерекшеліктерімен таныс боласыңдар; 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Программаны құру ортасының компоненттерімен танысып, қалай қолданылатын білесіздер.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200800" cy="739552"/>
          </a:xfrm>
        </p:spPr>
        <p:txBody>
          <a:bodyPr>
            <a:noAutofit/>
          </a:bodyPr>
          <a:lstStyle/>
          <a:p>
            <a:pPr algn="l"/>
            <a:r>
              <a:rPr lang="kk-KZ" sz="4400" dirty="0" smtClean="0">
                <a:ln w="13335" cmpd="sng">
                  <a:solidFill>
                    <a:srgbClr val="FF0000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 </a:t>
            </a:r>
            <a:endParaRPr lang="ru-RU" sz="4400" dirty="0">
              <a:ln w="13335" cmpd="sng">
                <a:solidFill>
                  <a:srgbClr val="FF0000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94783"/>
            <a:ext cx="1872208" cy="17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89886"/>
              </p:ext>
            </p:extLst>
          </p:nvPr>
        </p:nvGraphicFramePr>
        <p:xfrm>
          <a:off x="899592" y="1844824"/>
          <a:ext cx="7560840" cy="477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617288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Қазақша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Орысша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Ағылшынша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887646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Программаны</a:t>
                      </a:r>
                      <a:r>
                        <a:rPr lang="kk-KZ" sz="1800" b="1" baseline="0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құрудың кіріктірілген ортасы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Интегрированная среда разработки программ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Integrated</a:t>
                      </a:r>
                      <a:r>
                        <a:rPr lang="en-US" sz="1800" b="1" baseline="0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software development environment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кросс-платформалық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кроссплатформен-ность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rgbClr val="404A5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cross platform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платформалық-тәуелді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платформенно-зависимый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 dependent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Бірыңғай</a:t>
                      </a:r>
                      <a:r>
                        <a:rPr lang="kk-KZ" sz="1800" b="1" baseline="0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интербелсенді қабықша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Единая интерактивная оболочка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Single interactive shell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реттеуші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регулятор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04A5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debugger</a:t>
                      </a:r>
                      <a:endParaRPr lang="ru-RU" sz="1800" b="1" dirty="0">
                        <a:solidFill>
                          <a:srgbClr val="404A5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82999"/>
            <a:ext cx="5688632" cy="922114"/>
          </a:xfrm>
        </p:spPr>
        <p:txBody>
          <a:bodyPr>
            <a:normAutofit/>
          </a:bodyPr>
          <a:lstStyle/>
          <a:p>
            <a:pPr algn="l"/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Түйін сөздер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7704856" cy="3168351"/>
          </a:xfrm>
        </p:spPr>
        <p:txBody>
          <a:bodyPr>
            <a:normAutofit/>
          </a:bodyPr>
          <a:lstStyle/>
          <a:p>
            <a:pPr marL="277813" indent="-277813"/>
            <a:r>
              <a:rPr lang="kk-KZ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7-сыныпта қандай кіріктірілген ортамен жұмыс істеуді үйрендіңдер?</a:t>
            </a:r>
          </a:p>
          <a:p>
            <a:pPr marL="277813" indent="-277813"/>
            <a:r>
              <a:rPr lang="kk-KZ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Пайдаланушының интерфейсін қандай критериялармен бағалайды?</a:t>
            </a:r>
          </a:p>
          <a:p>
            <a:pPr marL="277813" indent="-277813"/>
            <a:r>
              <a:rPr lang="kk-KZ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құрудың </a:t>
            </a:r>
            <a:r>
              <a:rPr lang="kk-KZ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кіріктірілген </a:t>
            </a:r>
            <a:r>
              <a:rPr lang="kk-KZ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ортасы интерфейс сапасы нені сипаттайды?</a:t>
            </a:r>
          </a:p>
          <a:p>
            <a:pPr marL="277813" indent="-277813"/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400" y="620688"/>
            <a:ext cx="5716016" cy="1484784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 оқу жылында алған білімімізді еске түсірейік</a:t>
            </a:r>
            <a:endParaRPr lang="ru-RU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1916832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2366218" cy="14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Программаны құрудың кіріктірілген ортасы ҚКО/</a:t>
            </a:r>
            <a:r>
              <a:rPr lang="en-US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7848872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38557" y="237007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3422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698660" cy="20292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96" y="1484784"/>
            <a:ext cx="7718628" cy="1584176"/>
          </a:xfrm>
        </p:spPr>
        <p:txBody>
          <a:bodyPr>
            <a:normAutofit/>
          </a:bodyPr>
          <a:lstStyle/>
          <a:p>
            <a:pPr marL="0" indent="273050" algn="just">
              <a:buNone/>
            </a:pPr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Программалаушылардың программалық қамтамасыз етуді (ПҚЕ) даярлау үшін пайдаланылатын программалық құралдар кешені.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9552" y="3068960"/>
            <a:ext cx="54006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3050" algn="just">
              <a:buFont typeface="Wingdings" pitchFamily="2" charset="2"/>
              <a:buNone/>
            </a:pPr>
            <a:r>
              <a:rPr lang="kk-K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Заманауи программаны құрудың кіріктірілген ортасы программа-лаушыларға көп мүмкіндіктер ұсынады. </a:t>
            </a:r>
          </a:p>
          <a:p>
            <a:pPr marL="0" indent="273050" algn="just">
              <a:buFont typeface="Wingdings" pitchFamily="2" charset="2"/>
              <a:buNone/>
            </a:pPr>
            <a:r>
              <a:rPr lang="kk-K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Визуалды орта программалық код жазбай-ақ программаның интерфейсін құруға жауап береді. 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3"/>
            <a:ext cx="7992888" cy="2232249"/>
          </a:xfrm>
        </p:spPr>
        <p:txBody>
          <a:bodyPr>
            <a:normAutofit/>
          </a:bodyPr>
          <a:lstStyle/>
          <a:p>
            <a:pPr marL="273050" indent="-273050" algn="just"/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интерфейсін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 үшін арнайы код жазуды талап етпейді;</a:t>
            </a:r>
          </a:p>
          <a:p>
            <a:pPr marL="273050" indent="-273050" algn="just"/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Программалауды жаңадан үйренуге қолайлы мүмкіндік береді;</a:t>
            </a:r>
          </a:p>
          <a:p>
            <a:pPr marL="273050" indent="-273050" algn="just"/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аз жазылады.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476672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</a:rPr>
              <a:t>Программаны құрудың кіріктірілген ортасының артықшылықтары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Top 5 Best C/C++ IDEs - The Crazy Progra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517926" cy="31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042"/>
              </p:ext>
            </p:extLst>
          </p:nvPr>
        </p:nvGraphicFramePr>
        <p:xfrm>
          <a:off x="395536" y="1484784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</a:rPr>
              <a:t>Программа жазу платформаларының</a:t>
            </a:r>
            <a:br>
              <a:rPr lang="kk-KZ" sz="3200" b="1" dirty="0" smtClean="0">
                <a:solidFill>
                  <a:srgbClr val="7030A0"/>
                </a:solidFill>
              </a:rPr>
            </a:br>
            <a:r>
              <a:rPr lang="kk-KZ" sz="3200" b="1" dirty="0" smtClean="0">
                <a:solidFill>
                  <a:srgbClr val="7030A0"/>
                </a:solidFill>
              </a:rPr>
              <a:t> түрлері: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1512168"/>
          </a:xfrm>
        </p:spPr>
        <p:txBody>
          <a:bodyPr>
            <a:normAutofit/>
          </a:bodyPr>
          <a:lstStyle/>
          <a:p>
            <a:pPr marL="0" indent="354013" algn="just"/>
            <a:r>
              <a:rPr lang="kk-KZ" sz="2000" b="1" dirty="0" smtClean="0">
                <a:latin typeface="Century Schoolbook" panose="02040604050505020304" pitchFamily="18" charset="0"/>
              </a:rPr>
              <a:t>Тегін платформа және де </a:t>
            </a:r>
            <a:r>
              <a:rPr lang="en-US" sz="2000" b="1" dirty="0" smtClean="0">
                <a:latin typeface="Century Schoolbook" panose="02040604050505020304" pitchFamily="18" charset="0"/>
              </a:rPr>
              <a:t>C/C++ </a:t>
            </a:r>
            <a:r>
              <a:rPr lang="kk-KZ" sz="2000" b="1" dirty="0" smtClean="0">
                <a:latin typeface="Century Schoolbook" panose="02040604050505020304" pitchFamily="18" charset="0"/>
              </a:rPr>
              <a:t>программалау тілінде жазуға мүмкіндік беріп қана қоймай, </a:t>
            </a:r>
            <a:r>
              <a:rPr lang="en-US" sz="2000" b="1" dirty="0" smtClean="0">
                <a:latin typeface="Century Schoolbook" panose="02040604050505020304" pitchFamily="18" charset="0"/>
              </a:rPr>
              <a:t>Fortran </a:t>
            </a:r>
            <a:r>
              <a:rPr lang="kk-KZ" sz="2000" b="1" dirty="0" smtClean="0">
                <a:latin typeface="Century Schoolbook" panose="02040604050505020304" pitchFamily="18" charset="0"/>
              </a:rPr>
              <a:t>және </a:t>
            </a:r>
            <a:r>
              <a:rPr lang="en-US" sz="2000" b="1" dirty="0" smtClean="0">
                <a:latin typeface="Century Schoolbook" panose="02040604050505020304" pitchFamily="18" charset="0"/>
              </a:rPr>
              <a:t>D</a:t>
            </a:r>
            <a:r>
              <a:rPr lang="kk-KZ" sz="2000" b="1" dirty="0" smtClean="0">
                <a:latin typeface="Century Schoolbook" panose="02040604050505020304" pitchFamily="18" charset="0"/>
              </a:rPr>
              <a:t> (кейбір шектеулермен) программалау </a:t>
            </a:r>
            <a:r>
              <a:rPr lang="kk-KZ" sz="2000" b="1" dirty="0" smtClean="0">
                <a:latin typeface="Century Schoolbook" panose="02040604050505020304" pitchFamily="18" charset="0"/>
              </a:rPr>
              <a:t>тілдерін </a:t>
            </a:r>
            <a:r>
              <a:rPr lang="kk-KZ" sz="2000" b="1" dirty="0" smtClean="0">
                <a:latin typeface="Century Schoolbook" panose="02040604050505020304" pitchFamily="18" charset="0"/>
              </a:rPr>
              <a:t>қолдануға мүмкіндік береді. </a:t>
            </a:r>
            <a:r>
              <a:rPr lang="en-US" sz="2000" b="1" dirty="0" smtClean="0">
                <a:latin typeface="Century Schoolbook" panose="02040604050505020304" pitchFamily="18" charset="0"/>
              </a:rPr>
              <a:t> 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Code::Blocks 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программалау ортасы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2708920"/>
            <a:ext cx="439248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k-KZ" b="1" dirty="0" smtClean="0">
                <a:latin typeface="Century Schoolbook" panose="02040604050505020304" pitchFamily="18" charset="0"/>
              </a:rPr>
              <a:t>Танымал </a:t>
            </a:r>
            <a:r>
              <a:rPr lang="en-US" b="1" dirty="0" smtClean="0">
                <a:latin typeface="Century Schoolbook" panose="02040604050505020304" pitchFamily="18" charset="0"/>
              </a:rPr>
              <a:t>C++ </a:t>
            </a:r>
            <a:r>
              <a:rPr lang="kk-KZ" b="1" dirty="0">
                <a:latin typeface="Century Schoolbook" panose="02040604050505020304" pitchFamily="18" charset="0"/>
              </a:rPr>
              <a:t>программалау </a:t>
            </a:r>
            <a:r>
              <a:rPr lang="kk-KZ" b="1" dirty="0" smtClean="0">
                <a:latin typeface="Century Schoolbook" panose="02040604050505020304" pitchFamily="18" charset="0"/>
              </a:rPr>
              <a:t>тілінің ортасына программаны құрудың кіріктірілген </a:t>
            </a:r>
            <a:r>
              <a:rPr lang="kk-KZ" b="1" dirty="0" smtClean="0">
                <a:latin typeface="Century Schoolbook" panose="02040604050505020304" pitchFamily="18" charset="0"/>
              </a:rPr>
              <a:t>орталары </a:t>
            </a:r>
            <a:r>
              <a:rPr lang="en-US" b="1" dirty="0" smtClean="0">
                <a:latin typeface="Century Schoolbook" panose="02040604050505020304" pitchFamily="18" charset="0"/>
              </a:rPr>
              <a:t>IDE Visual Studio, Eclipse CDT, NetBeans, </a:t>
            </a:r>
            <a:r>
              <a:rPr lang="en-US" b="1" dirty="0" err="1" smtClean="0">
                <a:latin typeface="Century Schoolbook" panose="02040604050505020304" pitchFamily="18" charset="0"/>
              </a:rPr>
              <a:t>CodeLite</a:t>
            </a:r>
            <a:r>
              <a:rPr lang="en-US" b="1" dirty="0" smtClean="0">
                <a:latin typeface="Century Schoolbook" panose="02040604050505020304" pitchFamily="18" charset="0"/>
              </a:rPr>
              <a:t> </a:t>
            </a:r>
            <a:r>
              <a:rPr lang="kk-KZ" b="1" dirty="0" smtClean="0">
                <a:latin typeface="Century Schoolbook" panose="02040604050505020304" pitchFamily="18" charset="0"/>
              </a:rPr>
              <a:t>енеді. 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92" y="4077072"/>
            <a:ext cx="4228728" cy="249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0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0390"/>
              </p:ext>
            </p:extLst>
          </p:nvPr>
        </p:nvGraphicFramePr>
        <p:xfrm>
          <a:off x="457200" y="188640"/>
          <a:ext cx="76431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847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3789</TotalTime>
  <Words>629</Words>
  <Application>Microsoft Office PowerPoint</Application>
  <PresentationFormat>Экран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Составная</vt:lpstr>
      <vt:lpstr>Программа құрудың кіріктірілген ортасының компоненттерін білу және қолдану</vt:lpstr>
      <vt:lpstr>Бүгінгі сабақта: </vt:lpstr>
      <vt:lpstr>Түйін сөздер</vt:lpstr>
      <vt:lpstr>Өткен оқу жылында алған білімімізді еске түсірейік</vt:lpstr>
      <vt:lpstr>Программаны құрудың кіріктірілген ортасы ҚКО/IDE</vt:lpstr>
      <vt:lpstr>Программаны құрудың кіріктірілген ортасының артықшылықтары</vt:lpstr>
      <vt:lpstr>Программа жазу платформаларының  түрлері:</vt:lpstr>
      <vt:lpstr>Code::Blocks программалау ортасы</vt:lpstr>
      <vt:lpstr>Презентация PowerPoint</vt:lpstr>
      <vt:lpstr>Программаны құрудың кіріктірілген ортасының негізгі компоненттері</vt:lpstr>
      <vt:lpstr>Code::Blocks кіріктірілген ортасы</vt:lpstr>
      <vt:lpstr>Code::Blocks кіріктірілген ортасы</vt:lpstr>
      <vt:lpstr>Тапсырма 1. Сөзтізбекті шешіңдер.</vt:lpstr>
      <vt:lpstr>Тапсырма 2. Программаны құрудың кіріктірілген ортасының артықшылығы мен кемшіліктерін жаз.</vt:lpstr>
      <vt:lpstr>Үйге тапсырмасы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Программалық қаматамасыз етудің жіктелуі</dc:title>
  <dc:creator>HP</dc:creator>
  <cp:lastModifiedBy>HP</cp:lastModifiedBy>
  <cp:revision>78</cp:revision>
  <dcterms:created xsi:type="dcterms:W3CDTF">2021-01-08T09:24:09Z</dcterms:created>
  <dcterms:modified xsi:type="dcterms:W3CDTF">2021-04-23T05:58:08Z</dcterms:modified>
</cp:coreProperties>
</file>