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60" r:id="rId4"/>
    <p:sldId id="261" r:id="rId5"/>
    <p:sldId id="262" r:id="rId6"/>
    <p:sldId id="263" r:id="rId7"/>
    <p:sldId id="256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398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464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53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4852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541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875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4980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239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5623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1522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493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802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7147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6399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6348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114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5255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860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1427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9037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2347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450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635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324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47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6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725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18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04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688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00B43F-929A-4708-85F6-BFEE3822869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94E569-F4F9-41A4-A501-C079F83C4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62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6643" y="2367729"/>
            <a:ext cx="66287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Параметрлі</a:t>
            </a:r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цикл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4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28917" t="25781" r="37408" b="48401"/>
          <a:stretch/>
        </p:blipFill>
        <p:spPr>
          <a:xfrm>
            <a:off x="495300" y="418437"/>
            <a:ext cx="6873404" cy="3867813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1007" y="1409699"/>
            <a:ext cx="133842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8484928"/>
              </p:ext>
            </p:extLst>
          </p:nvPr>
        </p:nvGraphicFramePr>
        <p:xfrm>
          <a:off x="7124701" y="1409700"/>
          <a:ext cx="4726092" cy="3848100"/>
        </p:xfrm>
        <a:graphic>
          <a:graphicData uri="http://schemas.openxmlformats.org/presentationml/2006/ole">
            <p:oleObj spid="_x0000_s2053" name="Точечный рисунок" r:id="rId4" imgW="3685714" imgH="2362530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263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28770" t="24740" r="37848" b="50030"/>
          <a:stretch/>
        </p:blipFill>
        <p:spPr>
          <a:xfrm>
            <a:off x="419100" y="533400"/>
            <a:ext cx="6972300" cy="474345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74674" y="990600"/>
            <a:ext cx="169104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31497072"/>
              </p:ext>
            </p:extLst>
          </p:nvPr>
        </p:nvGraphicFramePr>
        <p:xfrm>
          <a:off x="6838950" y="990600"/>
          <a:ext cx="5086350" cy="4152900"/>
        </p:xfrm>
        <a:graphic>
          <a:graphicData uri="http://schemas.openxmlformats.org/presentationml/2006/ole">
            <p:oleObj spid="_x0000_s3077" name="Точечный рисунок" r:id="rId4" imgW="3666667" imgH="1819529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0667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9209" t="22917" r="36823" b="8854"/>
          <a:stretch/>
        </p:blipFill>
        <p:spPr>
          <a:xfrm>
            <a:off x="0" y="125549"/>
            <a:ext cx="6991350" cy="5959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6076" t="29427" r="63617" b="44010"/>
          <a:stretch/>
        </p:blipFill>
        <p:spPr>
          <a:xfrm>
            <a:off x="6419850" y="125549"/>
            <a:ext cx="5600700" cy="54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9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ері байланыс: Рефлексия – тиімді тәсіл - Білімді Ел - Образованная стран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81000"/>
            <a:ext cx="8362950" cy="539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863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3750" y="779488"/>
            <a:ext cx="31087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</a:p>
          <a:p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8938" y="2113613"/>
            <a:ext cx="9518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8.3.3.1 таңдау және қайталау операторларын программаны өңдеудің кіріктірілген ортасыныңда қолдану(С/С++, Python, Delphi, Lazarus)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0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3750" y="779488"/>
            <a:ext cx="60803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</a:t>
            </a:r>
          </a:p>
          <a:p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2867" y="2349148"/>
            <a:ext cx="9642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Python </a:t>
            </a:r>
            <a:r>
              <a:rPr lang="kk-KZ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программасында параметрлі циклді пайдалану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749335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я на тему: &quot;Миға шабуыл 3,5713,53,569,10,320,42,56 трноепц ГЕНА!  Мен Шапокляк кемпірдің бізге қанша жамандық жасағанын есептеп шығардым.  Ақпан айында -19, наурызда.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570" y="0"/>
            <a:ext cx="2836293" cy="2127220"/>
          </a:xfrm>
          <a:prstGeom prst="ellipse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10792" y="2181611"/>
            <a:ext cx="15991210" cy="5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56766802"/>
              </p:ext>
            </p:extLst>
          </p:nvPr>
        </p:nvGraphicFramePr>
        <p:xfrm>
          <a:off x="968570" y="2288688"/>
          <a:ext cx="5222680" cy="3627620"/>
        </p:xfrm>
        <a:graphic>
          <a:graphicData uri="http://schemas.openxmlformats.org/presentationml/2006/ole">
            <p:oleObj spid="_x0000_s1037" name="Точечный рисунок" r:id="rId4" imgW="2161905" imgH="1076475" progId="PBrush">
              <p:embed/>
            </p:oleObj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26282" t="26823" r="42093" b="63021"/>
          <a:stretch/>
        </p:blipFill>
        <p:spPr>
          <a:xfrm>
            <a:off x="4438650" y="0"/>
            <a:ext cx="6305549" cy="1822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/>
          <a:srcRect l="29794" t="36719" r="37994" b="49479"/>
          <a:stretch/>
        </p:blipFill>
        <p:spPr>
          <a:xfrm>
            <a:off x="6619873" y="1822465"/>
            <a:ext cx="5400676" cy="1866900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741130" y="33745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56756861"/>
              </p:ext>
            </p:extLst>
          </p:nvPr>
        </p:nvGraphicFramePr>
        <p:xfrm>
          <a:off x="6741129" y="3374526"/>
          <a:ext cx="4383991" cy="2541782"/>
        </p:xfrm>
        <a:graphic>
          <a:graphicData uri="http://schemas.openxmlformats.org/presentationml/2006/ole">
            <p:oleObj spid="_x0000_s1038" name="Точечный рисунок" r:id="rId6" imgW="4142857" imgH="2390476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025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411424"/>
            <a:ext cx="10382250" cy="5445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Параметрлі цикл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Цикл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бұл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операторлардың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командалардың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бірнеше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рет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орындалатын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тізбегі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Циклдық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алгоритм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бір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бірнеше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циклден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тұратын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алгоритм.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Параметрлі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цикл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егер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қандай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да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бір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әрекеттер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тізбегін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бірнеше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рет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қайталау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қажет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болса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қайталау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саны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алдын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-ала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белгілі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болған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жағдайда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пайдаланылады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6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37149" y="579550"/>
            <a:ext cx="3155324" cy="12234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>
            <a:stCxn id="4" idx="2"/>
          </p:cNvCxnSpPr>
          <p:nvPr/>
        </p:nvCxnSpPr>
        <p:spPr>
          <a:xfrm>
            <a:off x="5814811" y="1803042"/>
            <a:ext cx="0" cy="5666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751527" y="2369713"/>
            <a:ext cx="7868991" cy="257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751527" y="2395470"/>
            <a:ext cx="0" cy="8500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14811" y="2395470"/>
            <a:ext cx="0" cy="8500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620518" y="2369713"/>
            <a:ext cx="0" cy="8500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с двумя усеченными соседними углами 13"/>
          <p:cNvSpPr/>
          <p:nvPr/>
        </p:nvSpPr>
        <p:spPr>
          <a:xfrm>
            <a:off x="644577" y="3245476"/>
            <a:ext cx="2533338" cy="1262340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с двумя усеченными соседними углами 14"/>
          <p:cNvSpPr/>
          <p:nvPr/>
        </p:nvSpPr>
        <p:spPr>
          <a:xfrm>
            <a:off x="4563132" y="3256243"/>
            <a:ext cx="2533338" cy="1262340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с двумя усеченными соседними углами 15"/>
          <p:cNvSpPr/>
          <p:nvPr/>
        </p:nvSpPr>
        <p:spPr>
          <a:xfrm>
            <a:off x="8451708" y="3219719"/>
            <a:ext cx="2533338" cy="1262340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Nested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0820" t="35785" r="38726" b="37240"/>
          <a:stretch/>
        </p:blipFill>
        <p:spPr>
          <a:xfrm>
            <a:off x="1390649" y="857250"/>
            <a:ext cx="10442961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84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8771" t="26302" r="36237" b="17187"/>
          <a:stretch/>
        </p:blipFill>
        <p:spPr>
          <a:xfrm>
            <a:off x="1200150" y="152400"/>
            <a:ext cx="9239250" cy="62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7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8770" t="37761" r="37994" b="31250"/>
          <a:stretch/>
        </p:blipFill>
        <p:spPr>
          <a:xfrm>
            <a:off x="1047749" y="742949"/>
            <a:ext cx="10210801" cy="5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13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181</TotalTime>
  <Words>33</Words>
  <Application>Microsoft Office PowerPoint</Application>
  <PresentationFormat>Произвольный</PresentationFormat>
  <Paragraphs>14</Paragraphs>
  <Slides>13</Slides>
  <Notes>0</Notes>
  <HiddenSlides>1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Ретро</vt:lpstr>
      <vt:lpstr>Натуральные материалы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ITHelper</dc:creator>
  <cp:lastModifiedBy>Sony</cp:lastModifiedBy>
  <cp:revision>10</cp:revision>
  <dcterms:created xsi:type="dcterms:W3CDTF">2020-12-07T05:43:14Z</dcterms:created>
  <dcterms:modified xsi:type="dcterms:W3CDTF">2020-12-07T09:27:28Z</dcterms:modified>
</cp:coreProperties>
</file>