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media/image1.jpeg" ContentType="image/jpeg"/>
  <Override PartName="/ppt/media/image9.png" ContentType="image/png"/>
  <Override PartName="/ppt/media/image5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508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023B31-1864-4003-B7B9-D594A255A1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684680"/>
            <a:ext cx="213372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684680"/>
            <a:ext cx="289584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684680"/>
            <a:ext cx="213372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s-ES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914ECE0-31A0-4AD5-9331-698CA809FEEC}" type="slidenum"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84360" y="1923840"/>
            <a:ext cx="5832720" cy="108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0" lang="kk-KZ" sz="6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Таңдау операторы</a:t>
            </a:r>
            <a:br>
              <a:rPr sz="6600"/>
            </a:br>
            <a:br>
              <a:rPr sz="6600"/>
            </a:br>
            <a:br>
              <a:rPr sz="6600"/>
            </a:br>
            <a:r>
              <a:rPr b="1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  сынып 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"/>
          <p:cNvPicPr/>
          <p:nvPr/>
        </p:nvPicPr>
        <p:blipFill>
          <a:blip r:embed="rId1"/>
          <a:srcRect l="5180" t="0" r="8603" b="0"/>
          <a:stretch/>
        </p:blipFill>
        <p:spPr>
          <a:xfrm>
            <a:off x="2577960" y="-6480"/>
            <a:ext cx="3835440" cy="528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"/>
          <p:cNvPicPr/>
          <p:nvPr/>
        </p:nvPicPr>
        <p:blipFill>
          <a:blip r:embed="rId1"/>
          <a:stretch/>
        </p:blipFill>
        <p:spPr>
          <a:xfrm>
            <a:off x="1116000" y="281160"/>
            <a:ext cx="6624720" cy="486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r>
              <a:rPr b="1" lang="en-US" sz="4800" strike="noStrike" u="none">
                <a:solidFill>
                  <a:srgbClr val="000000"/>
                </a:solidFill>
                <a:uFillTx/>
                <a:latin typeface="Arial"/>
              </a:rPr>
              <a:t>While </a:t>
            </a:r>
            <a:r>
              <a:rPr b="1" lang="ru-RU" sz="4800" strike="noStrike" u="none">
                <a:solidFill>
                  <a:srgbClr val="000000"/>
                </a:solidFill>
                <a:uFillTx/>
                <a:latin typeface="Arial"/>
              </a:rPr>
              <a:t>циклінің ерекшелігі:</a:t>
            </a:r>
            <a:br>
              <a:rPr sz="4800"/>
            </a:br>
            <a:br>
              <a:rPr sz="4800"/>
            </a:b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• циклдің қайталану шарты цикл денесі жұмыс істемей тұрып тексеріледі;</a:t>
            </a:r>
            <a:br>
              <a:rPr sz="3200"/>
            </a:b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• шарт циклі цикл саны белгісіз болған жағдайларды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қарастырғанда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 қолданылады.</a:t>
            </a:r>
            <a:br>
              <a:rPr sz="3200"/>
            </a:b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Практикалық жұмыс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Прямоугольник 2"/>
          <p:cNvSpPr/>
          <p:nvPr/>
        </p:nvSpPr>
        <p:spPr>
          <a:xfrm>
            <a:off x="539640" y="1563840"/>
            <a:ext cx="76327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1-ші саннан бастап 5-ші санға дейінгі қоса отырып бүкіл сандардың қосындысын табыңыз.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"/>
          <p:cNvSpPr txBox="1"/>
          <p:nvPr/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sum=0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counter=1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 (есептеуіш айнымалы)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while counter &lt;=5: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   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sum=sum+counter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   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counter=counter+1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print(sum)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8360" y="267840"/>
            <a:ext cx="8229600" cy="85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Тапсырма 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"Hello World"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мәтінін 5 рет экранға циклмен шығарыңыз. Программа кодын жазыңыз!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жауабы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" name="Picture 2" descr=""/>
          <p:cNvPicPr/>
          <p:nvPr/>
        </p:nvPicPr>
        <p:blipFill>
          <a:blip r:embed="rId1"/>
          <a:stretch/>
        </p:blipFill>
        <p:spPr>
          <a:xfrm>
            <a:off x="1042920" y="1131840"/>
            <a:ext cx="6481800" cy="2490840"/>
          </a:xfrm>
          <a:prstGeom prst="rect">
            <a:avLst/>
          </a:prstGeom>
          <a:ln cap="sq" w="38160">
            <a:solidFill>
              <a:srgbClr val="000000"/>
            </a:solidFill>
            <a:miter/>
          </a:ln>
          <a:effectLst>
            <a:outerShdw dist="38183" dir="2700000" blurRad="0" rotWithShape="0">
              <a:srgbClr val="000000">
                <a:alpha val="43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Қорытынды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Таңдау және қайталау операторларын программаны өңдеудің кіріктірілген ортасында қолдануды үйрендік;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5280" y="140760"/>
            <a:ext cx="8229600" cy="73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ffff"/>
                </a:solidFill>
                <a:uFillTx/>
                <a:latin typeface="Arial"/>
              </a:rPr>
              <a:t>Сабақтың мақсаты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39212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Таңдау және қайталау операторларын программаны өңдеудің кіріктірілген ортасында қолдану;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" name="Picture 5" descr="Картинки по запросу &quot;роботтың түрлері және оларды қолдану&quot;"/>
          <p:cNvPicPr/>
          <p:nvPr/>
        </p:nvPicPr>
        <p:blipFill>
          <a:blip r:embed="rId1"/>
          <a:stretch/>
        </p:blipFill>
        <p:spPr>
          <a:xfrm>
            <a:off x="7478640" y="2922480"/>
            <a:ext cx="1846440" cy="246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Кел ойланайық?!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468360" y="1418760"/>
            <a:ext cx="8229600" cy="339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500" lnSpcReduction="19999"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Циклдік процесс дегеніміз не?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Циклдік процестерге күнделікті өмірден қандай мысалдар келтіре аласың?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Программалауда циклдердің қандай түрлері бар? Есіңе түсір.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«Шарт» және «цикл» ұғымын қалай байланыстырған болар едің? Мысал келтір.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2680" y="58320"/>
            <a:ext cx="8229600" cy="85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Жыл мезгілдері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" name="Picture 2" descr="4 времени года на одной картинке для детей (10 фото) 🔥 Прикольные картинки  и юмор"/>
          <p:cNvPicPr/>
          <p:nvPr/>
        </p:nvPicPr>
        <p:blipFill>
          <a:blip r:embed="rId1"/>
          <a:stretch/>
        </p:blipFill>
        <p:spPr>
          <a:xfrm>
            <a:off x="2073240" y="915840"/>
            <a:ext cx="4849920" cy="405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8360" y="339480"/>
            <a:ext cx="8229600" cy="85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400" strike="noStrike" u="none">
                <a:solidFill>
                  <a:srgbClr val="000000"/>
                </a:solidFill>
                <a:uFillTx/>
                <a:latin typeface="Arial"/>
              </a:rPr>
              <a:t>While-</a:t>
            </a:r>
            <a:r>
              <a:rPr b="0" lang="ru-RU" sz="5400" strike="noStrike" u="none">
                <a:solidFill>
                  <a:srgbClr val="000000"/>
                </a:solidFill>
                <a:uFillTx/>
                <a:latin typeface="Arial"/>
              </a:rPr>
              <a:t>дың жұмысы</a:t>
            </a:r>
            <a:br>
              <a:rPr sz="5400"/>
            </a:b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324000" y="699840"/>
            <a:ext cx="8424720" cy="375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  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Өткен тақырыптарда 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for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параметрлі циклінің жұмысымен таныстық. Енді циклдің екінші бір түрі шарт циклі 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while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дың жұмысымен танысайық. Шарт циклі,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while-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дың жұмыс істеу реті 1-сызбада берілген. Шарт циклі 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wh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Arial"/>
              </a:rPr>
              <a:t>і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le (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Arial"/>
              </a:rPr>
              <a:t>әзірше)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– резервтік сөзден және цикл шарты 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Arial"/>
              </a:rPr>
              <a:t>&lt;шарт&gt;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логикалық типтегі өрнектен тұрады. Цикл шарты логикалық өрнек түрінде жазылады. Логикалық өрнектің нәтижесі бульдік типтегі нәтиже болады. Шарт циклінің логикалық өрнегі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true (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ақиқат) немесе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false (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жалған) мәнін ғана қабылдайды. Цикл ішіндегі операторлар орындалуды бастамас бұрын цикл шартының мәні тексер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i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"/>
          <p:cNvPicPr/>
          <p:nvPr/>
        </p:nvPicPr>
        <p:blipFill>
          <a:blip r:embed="rId1"/>
          <a:stretch/>
        </p:blipFill>
        <p:spPr>
          <a:xfrm>
            <a:off x="6443640" y="3025800"/>
            <a:ext cx="2117880" cy="2117880"/>
          </a:xfrm>
          <a:prstGeom prst="rect">
            <a:avLst/>
          </a:prstGeom>
          <a:ln w="0">
            <a:noFill/>
          </a:ln>
        </p:spPr>
      </p:pic>
      <p:pic>
        <p:nvPicPr>
          <p:cNvPr id="16" name="Picture 4" descr=""/>
          <p:cNvPicPr/>
          <p:nvPr/>
        </p:nvPicPr>
        <p:blipFill>
          <a:blip r:embed="rId2"/>
          <a:stretch/>
        </p:blipFill>
        <p:spPr>
          <a:xfrm>
            <a:off x="1187280" y="268200"/>
            <a:ext cx="5905800" cy="47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 txBox="1"/>
          <p:nvPr/>
        </p:nvSpPr>
        <p:spPr>
          <a:xfrm>
            <a:off x="457200" y="339840"/>
            <a:ext cx="8229600" cy="4254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Шарт ақиқат мәнін қабылдаса, цикл өз жұмысын жалғастырады. Егер өрнектің мәні жалған болса, онда цикл жұмысын аяқтайды. Басқа оператор немесе өрнекті цикл ішінде орналастыру үшін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while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және цикл шарты жазылғаннан кейінгі жолдарда 4 бос орын тастап жазу қажет. Цикл ішіне орналасқан операторлар мен өрнектер цикл шарты жалған мәнін қабылдағанша ретімен орындала береді. Егер цикл шарты жалған болса, онда цикл денесі орындауды бастамай-ақ өз жұмысын тоқтатады.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 txBox="1"/>
          <p:nvPr/>
        </p:nvSpPr>
        <p:spPr>
          <a:xfrm>
            <a:off x="468360" y="11318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  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While 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операторының жұмыс істеу негіздерін түсіну үшін мысалдар қарастырайық. Ол үшін параметрлі циклдер тақырыбында алынған 1-мысалды тағы да қайтадан қарастырамыз. Бұл мысалды таңдау себебіміз, екі цикл операторы-ның жұмысымен бірдей мысал арқылы танысу олардың жұмыс істеу ерекшеліктерін түсінуді оңайлатады.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Arial"/>
              </a:rPr>
              <a:t>   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Мысалдың шарты бойынша 1-ден 100-ге дейінгі сандарды қосуды шартты цикл көмегімен орындауға болады (1-сурет). Шарт тексеру циклі «і шамасының мәні 100-ден кіші ме?» деген сұрағын әр жолы қайталап отырады.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"/>
          <p:cNvPicPr/>
          <p:nvPr/>
        </p:nvPicPr>
        <p:blipFill>
          <a:blip r:embed="rId1"/>
          <a:stretch/>
        </p:blipFill>
        <p:spPr>
          <a:xfrm>
            <a:off x="611280" y="1058760"/>
            <a:ext cx="7705800" cy="30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2010-05-23T19:28:12Z</dcterms:created>
  <dc:creator>Mariajose</dc:creator>
  <dc:description/>
  <dc:language>ru-RU</dc:language>
  <cp:lastModifiedBy>Данагул</cp:lastModifiedBy>
  <dcterms:modified xsi:type="dcterms:W3CDTF">2025-03-02T18:37:41Z</dcterms:modified>
  <cp:revision>624</cp:revision>
  <dc:subject/>
  <dc:title>Diapositiva 1</dc:title>
</cp:coreProperties>
</file>