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handoutMasterIdLst>
    <p:handoutMasterId r:id="rId21"/>
  </p:handoutMasterIdLst>
  <p:sldIdLst>
    <p:sldId id="264" r:id="rId2"/>
    <p:sldId id="266" r:id="rId3"/>
    <p:sldId id="267" r:id="rId4"/>
    <p:sldId id="263" r:id="rId5"/>
    <p:sldId id="282" r:id="rId6"/>
    <p:sldId id="283" r:id="rId7"/>
    <p:sldId id="281" r:id="rId8"/>
    <p:sldId id="270" r:id="rId9"/>
    <p:sldId id="280" r:id="rId10"/>
    <p:sldId id="269" r:id="rId11"/>
    <p:sldId id="262" r:id="rId12"/>
    <p:sldId id="278" r:id="rId13"/>
    <p:sldId id="285" r:id="rId14"/>
    <p:sldId id="284" r:id="rId15"/>
    <p:sldId id="286" r:id="rId16"/>
    <p:sldId id="287" r:id="rId17"/>
    <p:sldId id="288" r:id="rId18"/>
    <p:sldId id="289" r:id="rId19"/>
  </p:sldIdLst>
  <p:sldSz cx="9144000" cy="6858000" type="screen4x3"/>
  <p:notesSz cx="6858000" cy="9144000"/>
  <p:custDataLst>
    <p:tags r:id="rId22"/>
  </p:custData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zhixan azhixan" initials="aa" lastIdx="1" clrIdx="0">
    <p:extLst>
      <p:ext uri="{19B8F6BF-5375-455C-9EA6-DF929625EA0E}">
        <p15:presenceInfo xmlns="" xmlns:p15="http://schemas.microsoft.com/office/powerpoint/2012/main" userId="62b1e7260ae7f2e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74A"/>
    <a:srgbClr val="CC3399"/>
    <a:srgbClr val="3399FF"/>
    <a:srgbClr val="666699"/>
    <a:srgbClr val="E590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A107856-5554-42FB-B03E-39F5DBC370BA}" styleName="Средний стиль 4 - акцент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autoAdjust="0"/>
    <p:restoredTop sz="84790" autoAdjust="0"/>
  </p:normalViewPr>
  <p:slideViewPr>
    <p:cSldViewPr>
      <p:cViewPr varScale="1">
        <p:scale>
          <a:sx n="59" d="100"/>
          <a:sy n="59" d="100"/>
        </p:scale>
        <p:origin x="-1356" y="-8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68" d="100"/>
          <a:sy n="68" d="100"/>
        </p:scale>
        <p:origin x="-3492"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gs" Target="tags/tag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AFB1BC2-A1B1-4ACE-93F8-5479BAFC58F1}"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ru-RU"/>
        </a:p>
      </dgm:t>
    </dgm:pt>
    <dgm:pt modelId="{B8431783-A611-423B-B225-685BDC1D4BA3}">
      <dgm:prSet phldrT="[Текст]" custT="1"/>
      <dgm:spPr/>
      <dgm:t>
        <a:bodyPr/>
        <a:lstStyle/>
        <a:p>
          <a:r>
            <a:rPr lang="kk-KZ" sz="1400" b="1" dirty="0" smtClean="0">
              <a:latin typeface="Times New Roman" pitchFamily="18" charset="0"/>
              <a:cs typeface="Times New Roman" pitchFamily="18" charset="0"/>
            </a:rPr>
            <a:t>Өмірдегі  ең басты құндылық- тар</a:t>
          </a:r>
          <a:endParaRPr lang="ru-RU" sz="1400" b="1" dirty="0">
            <a:latin typeface="Times New Roman" pitchFamily="18" charset="0"/>
            <a:cs typeface="Times New Roman" pitchFamily="18" charset="0"/>
          </a:endParaRPr>
        </a:p>
      </dgm:t>
    </dgm:pt>
    <dgm:pt modelId="{495B14E3-69F4-4EF6-9554-5F136A6C5BD5}" type="parTrans" cxnId="{34E25A6A-47F3-49DF-BA49-E5933AAB5837}">
      <dgm:prSet/>
      <dgm:spPr/>
      <dgm:t>
        <a:bodyPr/>
        <a:lstStyle/>
        <a:p>
          <a:endParaRPr lang="ru-RU"/>
        </a:p>
      </dgm:t>
    </dgm:pt>
    <dgm:pt modelId="{8A636B7B-FC0D-4361-814C-EB2D207B4D24}" type="sibTrans" cxnId="{34E25A6A-47F3-49DF-BA49-E5933AAB5837}">
      <dgm:prSet/>
      <dgm:spPr/>
      <dgm:t>
        <a:bodyPr/>
        <a:lstStyle/>
        <a:p>
          <a:endParaRPr lang="ru-RU"/>
        </a:p>
      </dgm:t>
    </dgm:pt>
    <dgm:pt modelId="{77E550B6-539F-4B12-BEC2-8B93698B0298}">
      <dgm:prSet phldrT="[Текст]" phldr="1"/>
      <dgm:spPr/>
      <dgm:t>
        <a:bodyPr/>
        <a:lstStyle/>
        <a:p>
          <a:endParaRPr lang="ru-RU" dirty="0">
            <a:solidFill>
              <a:srgbClr val="0070C0"/>
            </a:solidFill>
          </a:endParaRPr>
        </a:p>
      </dgm:t>
    </dgm:pt>
    <dgm:pt modelId="{3E31AAFF-45D9-4342-9DE2-0D32475DA23E}" type="parTrans" cxnId="{BFF3418D-5A55-4768-BEBF-1D12E658DF10}">
      <dgm:prSet/>
      <dgm:spPr/>
      <dgm:t>
        <a:bodyPr/>
        <a:lstStyle/>
        <a:p>
          <a:endParaRPr lang="ru-RU"/>
        </a:p>
      </dgm:t>
    </dgm:pt>
    <dgm:pt modelId="{BD40B27A-C258-4D6C-86D1-44A00CBC4486}" type="sibTrans" cxnId="{BFF3418D-5A55-4768-BEBF-1D12E658DF10}">
      <dgm:prSet/>
      <dgm:spPr/>
      <dgm:t>
        <a:bodyPr/>
        <a:lstStyle/>
        <a:p>
          <a:endParaRPr lang="ru-RU"/>
        </a:p>
      </dgm:t>
    </dgm:pt>
    <dgm:pt modelId="{B5554313-A151-4237-8F34-15A95AC487C9}">
      <dgm:prSet phldrT="[Текст]" phldr="1"/>
      <dgm:spPr/>
      <dgm:t>
        <a:bodyPr/>
        <a:lstStyle/>
        <a:p>
          <a:endParaRPr lang="ru-RU" dirty="0">
            <a:solidFill>
              <a:srgbClr val="0070C0"/>
            </a:solidFill>
          </a:endParaRPr>
        </a:p>
      </dgm:t>
    </dgm:pt>
    <dgm:pt modelId="{7CDBF3B7-BAF8-411C-B48E-E36E0928EF07}" type="parTrans" cxnId="{854AF777-FDE4-4FE9-8181-AE265FA546C3}">
      <dgm:prSet/>
      <dgm:spPr/>
      <dgm:t>
        <a:bodyPr/>
        <a:lstStyle/>
        <a:p>
          <a:endParaRPr lang="ru-RU"/>
        </a:p>
      </dgm:t>
    </dgm:pt>
    <dgm:pt modelId="{90656F0E-7696-4644-8833-C9A6B0BEE896}" type="sibTrans" cxnId="{854AF777-FDE4-4FE9-8181-AE265FA546C3}">
      <dgm:prSet/>
      <dgm:spPr/>
      <dgm:t>
        <a:bodyPr/>
        <a:lstStyle/>
        <a:p>
          <a:endParaRPr lang="ru-RU"/>
        </a:p>
      </dgm:t>
    </dgm:pt>
    <dgm:pt modelId="{C36D0D7D-F6CF-4AF4-AAEC-7D765D0BC832}">
      <dgm:prSet phldrT="[Текст]" phldr="1"/>
      <dgm:spPr/>
      <dgm:t>
        <a:bodyPr/>
        <a:lstStyle/>
        <a:p>
          <a:endParaRPr lang="ru-RU">
            <a:solidFill>
              <a:srgbClr val="0070C0"/>
            </a:solidFill>
          </a:endParaRPr>
        </a:p>
      </dgm:t>
    </dgm:pt>
    <dgm:pt modelId="{1D451319-B7BB-4D03-9170-31B1CA211351}" type="parTrans" cxnId="{F3E27154-59EF-4A8F-9B2A-BD06F5DB2877}">
      <dgm:prSet/>
      <dgm:spPr/>
      <dgm:t>
        <a:bodyPr/>
        <a:lstStyle/>
        <a:p>
          <a:endParaRPr lang="ru-RU"/>
        </a:p>
      </dgm:t>
    </dgm:pt>
    <dgm:pt modelId="{200973BC-645E-4A8A-AC52-DE1FA09553D7}" type="sibTrans" cxnId="{F3E27154-59EF-4A8F-9B2A-BD06F5DB2877}">
      <dgm:prSet/>
      <dgm:spPr/>
      <dgm:t>
        <a:bodyPr/>
        <a:lstStyle/>
        <a:p>
          <a:endParaRPr lang="ru-RU"/>
        </a:p>
      </dgm:t>
    </dgm:pt>
    <dgm:pt modelId="{33BBA283-5CE9-4D0E-ABA8-B1455AE12F8C}">
      <dgm:prSet phldrT="[Текст]" phldr="1"/>
      <dgm:spPr/>
      <dgm:t>
        <a:bodyPr/>
        <a:lstStyle/>
        <a:p>
          <a:endParaRPr lang="ru-RU">
            <a:solidFill>
              <a:srgbClr val="0070C0"/>
            </a:solidFill>
          </a:endParaRPr>
        </a:p>
      </dgm:t>
    </dgm:pt>
    <dgm:pt modelId="{4780D649-4817-48CB-A4BA-5F2FB50BFCEE}" type="parTrans" cxnId="{ACD015A5-33C4-417C-8B87-37CE23EE16C9}">
      <dgm:prSet/>
      <dgm:spPr/>
      <dgm:t>
        <a:bodyPr/>
        <a:lstStyle/>
        <a:p>
          <a:endParaRPr lang="ru-RU"/>
        </a:p>
      </dgm:t>
    </dgm:pt>
    <dgm:pt modelId="{95A8C87B-E404-4E78-ADF6-DC50B471CE67}" type="sibTrans" cxnId="{ACD015A5-33C4-417C-8B87-37CE23EE16C9}">
      <dgm:prSet/>
      <dgm:spPr/>
      <dgm:t>
        <a:bodyPr/>
        <a:lstStyle/>
        <a:p>
          <a:endParaRPr lang="ru-RU"/>
        </a:p>
      </dgm:t>
    </dgm:pt>
    <dgm:pt modelId="{6E0A03E7-71A0-44E1-BDF7-00363D2027AC}" type="pres">
      <dgm:prSet presAssocID="{CAFB1BC2-A1B1-4ACE-93F8-5479BAFC58F1}" presName="Name0" presStyleCnt="0">
        <dgm:presLayoutVars>
          <dgm:chMax val="1"/>
          <dgm:dir/>
          <dgm:animLvl val="ctr"/>
          <dgm:resizeHandles val="exact"/>
        </dgm:presLayoutVars>
      </dgm:prSet>
      <dgm:spPr/>
      <dgm:t>
        <a:bodyPr/>
        <a:lstStyle/>
        <a:p>
          <a:endParaRPr lang="ru-RU"/>
        </a:p>
      </dgm:t>
    </dgm:pt>
    <dgm:pt modelId="{EBA6CCDB-F53B-4F4A-82F5-514116751DA2}" type="pres">
      <dgm:prSet presAssocID="{B8431783-A611-423B-B225-685BDC1D4BA3}" presName="centerShape" presStyleLbl="node0" presStyleIdx="0" presStyleCnt="1" custScaleX="124405" custScaleY="105329"/>
      <dgm:spPr/>
      <dgm:t>
        <a:bodyPr/>
        <a:lstStyle/>
        <a:p>
          <a:endParaRPr lang="ru-RU"/>
        </a:p>
      </dgm:t>
    </dgm:pt>
    <dgm:pt modelId="{9F721AF7-512C-4FC4-A210-E8CC74047DE4}" type="pres">
      <dgm:prSet presAssocID="{77E550B6-539F-4B12-BEC2-8B93698B0298}" presName="node" presStyleLbl="node1" presStyleIdx="0" presStyleCnt="4">
        <dgm:presLayoutVars>
          <dgm:bulletEnabled val="1"/>
        </dgm:presLayoutVars>
      </dgm:prSet>
      <dgm:spPr/>
      <dgm:t>
        <a:bodyPr/>
        <a:lstStyle/>
        <a:p>
          <a:endParaRPr lang="ru-RU"/>
        </a:p>
      </dgm:t>
    </dgm:pt>
    <dgm:pt modelId="{55943A7A-8C4F-4D26-88FE-FD521E1F3473}" type="pres">
      <dgm:prSet presAssocID="{77E550B6-539F-4B12-BEC2-8B93698B0298}" presName="dummy" presStyleCnt="0"/>
      <dgm:spPr/>
    </dgm:pt>
    <dgm:pt modelId="{C35381E5-5DBC-4628-AB88-037EA46DA2E0}" type="pres">
      <dgm:prSet presAssocID="{BD40B27A-C258-4D6C-86D1-44A00CBC4486}" presName="sibTrans" presStyleLbl="sibTrans2D1" presStyleIdx="0" presStyleCnt="4"/>
      <dgm:spPr/>
      <dgm:t>
        <a:bodyPr/>
        <a:lstStyle/>
        <a:p>
          <a:endParaRPr lang="ru-RU"/>
        </a:p>
      </dgm:t>
    </dgm:pt>
    <dgm:pt modelId="{2B4E8066-43A6-47AC-8AF6-E4FC5BE81E74}" type="pres">
      <dgm:prSet presAssocID="{B5554313-A151-4237-8F34-15A95AC487C9}" presName="node" presStyleLbl="node1" presStyleIdx="1" presStyleCnt="4">
        <dgm:presLayoutVars>
          <dgm:bulletEnabled val="1"/>
        </dgm:presLayoutVars>
      </dgm:prSet>
      <dgm:spPr/>
      <dgm:t>
        <a:bodyPr/>
        <a:lstStyle/>
        <a:p>
          <a:endParaRPr lang="ru-RU"/>
        </a:p>
      </dgm:t>
    </dgm:pt>
    <dgm:pt modelId="{CA98C34F-C2B0-493F-83F7-C526BF3F111E}" type="pres">
      <dgm:prSet presAssocID="{B5554313-A151-4237-8F34-15A95AC487C9}" presName="dummy" presStyleCnt="0"/>
      <dgm:spPr/>
    </dgm:pt>
    <dgm:pt modelId="{F3705AEB-7B22-425F-AB5C-1E14B339B717}" type="pres">
      <dgm:prSet presAssocID="{90656F0E-7696-4644-8833-C9A6B0BEE896}" presName="sibTrans" presStyleLbl="sibTrans2D1" presStyleIdx="1" presStyleCnt="4"/>
      <dgm:spPr/>
      <dgm:t>
        <a:bodyPr/>
        <a:lstStyle/>
        <a:p>
          <a:endParaRPr lang="ru-RU"/>
        </a:p>
      </dgm:t>
    </dgm:pt>
    <dgm:pt modelId="{B5839EE4-D26F-49EB-B8F6-256F774DD948}" type="pres">
      <dgm:prSet presAssocID="{C36D0D7D-F6CF-4AF4-AAEC-7D765D0BC832}" presName="node" presStyleLbl="node1" presStyleIdx="2" presStyleCnt="4">
        <dgm:presLayoutVars>
          <dgm:bulletEnabled val="1"/>
        </dgm:presLayoutVars>
      </dgm:prSet>
      <dgm:spPr/>
      <dgm:t>
        <a:bodyPr/>
        <a:lstStyle/>
        <a:p>
          <a:endParaRPr lang="ru-RU"/>
        </a:p>
      </dgm:t>
    </dgm:pt>
    <dgm:pt modelId="{35870556-90AF-45E5-97DE-BDB04B08AF63}" type="pres">
      <dgm:prSet presAssocID="{C36D0D7D-F6CF-4AF4-AAEC-7D765D0BC832}" presName="dummy" presStyleCnt="0"/>
      <dgm:spPr/>
    </dgm:pt>
    <dgm:pt modelId="{1DDFAD8D-688C-4BCA-B9D1-48752A6B44B1}" type="pres">
      <dgm:prSet presAssocID="{200973BC-645E-4A8A-AC52-DE1FA09553D7}" presName="sibTrans" presStyleLbl="sibTrans2D1" presStyleIdx="2" presStyleCnt="4"/>
      <dgm:spPr/>
      <dgm:t>
        <a:bodyPr/>
        <a:lstStyle/>
        <a:p>
          <a:endParaRPr lang="ru-RU"/>
        </a:p>
      </dgm:t>
    </dgm:pt>
    <dgm:pt modelId="{7F725F4A-209A-4CCC-890A-46E2E93386E7}" type="pres">
      <dgm:prSet presAssocID="{33BBA283-5CE9-4D0E-ABA8-B1455AE12F8C}" presName="node" presStyleLbl="node1" presStyleIdx="3" presStyleCnt="4">
        <dgm:presLayoutVars>
          <dgm:bulletEnabled val="1"/>
        </dgm:presLayoutVars>
      </dgm:prSet>
      <dgm:spPr/>
      <dgm:t>
        <a:bodyPr/>
        <a:lstStyle/>
        <a:p>
          <a:endParaRPr lang="ru-RU"/>
        </a:p>
      </dgm:t>
    </dgm:pt>
    <dgm:pt modelId="{A136EB75-0FA4-49F7-9834-5744601B8009}" type="pres">
      <dgm:prSet presAssocID="{33BBA283-5CE9-4D0E-ABA8-B1455AE12F8C}" presName="dummy" presStyleCnt="0"/>
      <dgm:spPr/>
    </dgm:pt>
    <dgm:pt modelId="{79DF7570-6C27-4CB2-91BC-78C91AF47207}" type="pres">
      <dgm:prSet presAssocID="{95A8C87B-E404-4E78-ADF6-DC50B471CE67}" presName="sibTrans" presStyleLbl="sibTrans2D1" presStyleIdx="3" presStyleCnt="4"/>
      <dgm:spPr/>
      <dgm:t>
        <a:bodyPr/>
        <a:lstStyle/>
        <a:p>
          <a:endParaRPr lang="ru-RU"/>
        </a:p>
      </dgm:t>
    </dgm:pt>
  </dgm:ptLst>
  <dgm:cxnLst>
    <dgm:cxn modelId="{117A773D-43C0-413C-8631-29871BBFEDC4}" type="presOf" srcId="{33BBA283-5CE9-4D0E-ABA8-B1455AE12F8C}" destId="{7F725F4A-209A-4CCC-890A-46E2E93386E7}" srcOrd="0" destOrd="0" presId="urn:microsoft.com/office/officeart/2005/8/layout/radial6"/>
    <dgm:cxn modelId="{241481AD-8BB9-4916-B0A9-9B2564FAB543}" type="presOf" srcId="{B5554313-A151-4237-8F34-15A95AC487C9}" destId="{2B4E8066-43A6-47AC-8AF6-E4FC5BE81E74}" srcOrd="0" destOrd="0" presId="urn:microsoft.com/office/officeart/2005/8/layout/radial6"/>
    <dgm:cxn modelId="{ACD015A5-33C4-417C-8B87-37CE23EE16C9}" srcId="{B8431783-A611-423B-B225-685BDC1D4BA3}" destId="{33BBA283-5CE9-4D0E-ABA8-B1455AE12F8C}" srcOrd="3" destOrd="0" parTransId="{4780D649-4817-48CB-A4BA-5F2FB50BFCEE}" sibTransId="{95A8C87B-E404-4E78-ADF6-DC50B471CE67}"/>
    <dgm:cxn modelId="{6917C92C-B4B0-4B12-8F48-EAF8EF409341}" type="presOf" srcId="{200973BC-645E-4A8A-AC52-DE1FA09553D7}" destId="{1DDFAD8D-688C-4BCA-B9D1-48752A6B44B1}" srcOrd="0" destOrd="0" presId="urn:microsoft.com/office/officeart/2005/8/layout/radial6"/>
    <dgm:cxn modelId="{BFF3418D-5A55-4768-BEBF-1D12E658DF10}" srcId="{B8431783-A611-423B-B225-685BDC1D4BA3}" destId="{77E550B6-539F-4B12-BEC2-8B93698B0298}" srcOrd="0" destOrd="0" parTransId="{3E31AAFF-45D9-4342-9DE2-0D32475DA23E}" sibTransId="{BD40B27A-C258-4D6C-86D1-44A00CBC4486}"/>
    <dgm:cxn modelId="{10FD22E7-DF92-4B1E-95E0-851F409B45C3}" type="presOf" srcId="{77E550B6-539F-4B12-BEC2-8B93698B0298}" destId="{9F721AF7-512C-4FC4-A210-E8CC74047DE4}" srcOrd="0" destOrd="0" presId="urn:microsoft.com/office/officeart/2005/8/layout/radial6"/>
    <dgm:cxn modelId="{532BB2AF-0D7B-4912-9886-D581EB468A3B}" type="presOf" srcId="{95A8C87B-E404-4E78-ADF6-DC50B471CE67}" destId="{79DF7570-6C27-4CB2-91BC-78C91AF47207}" srcOrd="0" destOrd="0" presId="urn:microsoft.com/office/officeart/2005/8/layout/radial6"/>
    <dgm:cxn modelId="{854AF777-FDE4-4FE9-8181-AE265FA546C3}" srcId="{B8431783-A611-423B-B225-685BDC1D4BA3}" destId="{B5554313-A151-4237-8F34-15A95AC487C9}" srcOrd="1" destOrd="0" parTransId="{7CDBF3B7-BAF8-411C-B48E-E36E0928EF07}" sibTransId="{90656F0E-7696-4644-8833-C9A6B0BEE896}"/>
    <dgm:cxn modelId="{F3E27154-59EF-4A8F-9B2A-BD06F5DB2877}" srcId="{B8431783-A611-423B-B225-685BDC1D4BA3}" destId="{C36D0D7D-F6CF-4AF4-AAEC-7D765D0BC832}" srcOrd="2" destOrd="0" parTransId="{1D451319-B7BB-4D03-9170-31B1CA211351}" sibTransId="{200973BC-645E-4A8A-AC52-DE1FA09553D7}"/>
    <dgm:cxn modelId="{092BF41C-89E4-4E1F-BA4F-754E0F689440}" type="presOf" srcId="{90656F0E-7696-4644-8833-C9A6B0BEE896}" destId="{F3705AEB-7B22-425F-AB5C-1E14B339B717}" srcOrd="0" destOrd="0" presId="urn:microsoft.com/office/officeart/2005/8/layout/radial6"/>
    <dgm:cxn modelId="{34E25A6A-47F3-49DF-BA49-E5933AAB5837}" srcId="{CAFB1BC2-A1B1-4ACE-93F8-5479BAFC58F1}" destId="{B8431783-A611-423B-B225-685BDC1D4BA3}" srcOrd="0" destOrd="0" parTransId="{495B14E3-69F4-4EF6-9554-5F136A6C5BD5}" sibTransId="{8A636B7B-FC0D-4361-814C-EB2D207B4D24}"/>
    <dgm:cxn modelId="{D200C959-FBDE-4926-945B-04F527FB2582}" type="presOf" srcId="{CAFB1BC2-A1B1-4ACE-93F8-5479BAFC58F1}" destId="{6E0A03E7-71A0-44E1-BDF7-00363D2027AC}" srcOrd="0" destOrd="0" presId="urn:microsoft.com/office/officeart/2005/8/layout/radial6"/>
    <dgm:cxn modelId="{79545A9B-6DC8-4F2C-9518-358B89EC3ACC}" type="presOf" srcId="{B8431783-A611-423B-B225-685BDC1D4BA3}" destId="{EBA6CCDB-F53B-4F4A-82F5-514116751DA2}" srcOrd="0" destOrd="0" presId="urn:microsoft.com/office/officeart/2005/8/layout/radial6"/>
    <dgm:cxn modelId="{B5B0A625-0C4B-4BE9-A4BD-7C6932123D3F}" type="presOf" srcId="{BD40B27A-C258-4D6C-86D1-44A00CBC4486}" destId="{C35381E5-5DBC-4628-AB88-037EA46DA2E0}" srcOrd="0" destOrd="0" presId="urn:microsoft.com/office/officeart/2005/8/layout/radial6"/>
    <dgm:cxn modelId="{EAD6E88F-8124-4AEB-9443-7123FB415FDC}" type="presOf" srcId="{C36D0D7D-F6CF-4AF4-AAEC-7D765D0BC832}" destId="{B5839EE4-D26F-49EB-B8F6-256F774DD948}" srcOrd="0" destOrd="0" presId="urn:microsoft.com/office/officeart/2005/8/layout/radial6"/>
    <dgm:cxn modelId="{9200F3EB-E3F3-4807-A17A-18D9F2616904}" type="presParOf" srcId="{6E0A03E7-71A0-44E1-BDF7-00363D2027AC}" destId="{EBA6CCDB-F53B-4F4A-82F5-514116751DA2}" srcOrd="0" destOrd="0" presId="urn:microsoft.com/office/officeart/2005/8/layout/radial6"/>
    <dgm:cxn modelId="{AA578EB0-C73D-4D93-A41D-B835D07715F4}" type="presParOf" srcId="{6E0A03E7-71A0-44E1-BDF7-00363D2027AC}" destId="{9F721AF7-512C-4FC4-A210-E8CC74047DE4}" srcOrd="1" destOrd="0" presId="urn:microsoft.com/office/officeart/2005/8/layout/radial6"/>
    <dgm:cxn modelId="{FD822AF0-FD9B-41A9-B234-A7840205CE17}" type="presParOf" srcId="{6E0A03E7-71A0-44E1-BDF7-00363D2027AC}" destId="{55943A7A-8C4F-4D26-88FE-FD521E1F3473}" srcOrd="2" destOrd="0" presId="urn:microsoft.com/office/officeart/2005/8/layout/radial6"/>
    <dgm:cxn modelId="{1B300BDD-7EFB-4C58-BE0E-6D83BD55FEDD}" type="presParOf" srcId="{6E0A03E7-71A0-44E1-BDF7-00363D2027AC}" destId="{C35381E5-5DBC-4628-AB88-037EA46DA2E0}" srcOrd="3" destOrd="0" presId="urn:microsoft.com/office/officeart/2005/8/layout/radial6"/>
    <dgm:cxn modelId="{8BCB0DB1-D90A-4859-B514-2197C32C065C}" type="presParOf" srcId="{6E0A03E7-71A0-44E1-BDF7-00363D2027AC}" destId="{2B4E8066-43A6-47AC-8AF6-E4FC5BE81E74}" srcOrd="4" destOrd="0" presId="urn:microsoft.com/office/officeart/2005/8/layout/radial6"/>
    <dgm:cxn modelId="{D28FDDA1-E19F-4ACD-9F89-969F07CBF876}" type="presParOf" srcId="{6E0A03E7-71A0-44E1-BDF7-00363D2027AC}" destId="{CA98C34F-C2B0-493F-83F7-C526BF3F111E}" srcOrd="5" destOrd="0" presId="urn:microsoft.com/office/officeart/2005/8/layout/radial6"/>
    <dgm:cxn modelId="{7CDCA105-6A38-4721-8C1F-31C6548EBD24}" type="presParOf" srcId="{6E0A03E7-71A0-44E1-BDF7-00363D2027AC}" destId="{F3705AEB-7B22-425F-AB5C-1E14B339B717}" srcOrd="6" destOrd="0" presId="urn:microsoft.com/office/officeart/2005/8/layout/radial6"/>
    <dgm:cxn modelId="{88956202-EAA2-48A5-8A0D-45FFBE56E542}" type="presParOf" srcId="{6E0A03E7-71A0-44E1-BDF7-00363D2027AC}" destId="{B5839EE4-D26F-49EB-B8F6-256F774DD948}" srcOrd="7" destOrd="0" presId="urn:microsoft.com/office/officeart/2005/8/layout/radial6"/>
    <dgm:cxn modelId="{D9B0C824-E60A-4653-BFA5-D2222C9CFC92}" type="presParOf" srcId="{6E0A03E7-71A0-44E1-BDF7-00363D2027AC}" destId="{35870556-90AF-45E5-97DE-BDB04B08AF63}" srcOrd="8" destOrd="0" presId="urn:microsoft.com/office/officeart/2005/8/layout/radial6"/>
    <dgm:cxn modelId="{BAB0D423-E35D-4E2A-8F8F-5278B4B4E8DE}" type="presParOf" srcId="{6E0A03E7-71A0-44E1-BDF7-00363D2027AC}" destId="{1DDFAD8D-688C-4BCA-B9D1-48752A6B44B1}" srcOrd="9" destOrd="0" presId="urn:microsoft.com/office/officeart/2005/8/layout/radial6"/>
    <dgm:cxn modelId="{BB020852-008A-4DD8-9396-FDA993C35EDA}" type="presParOf" srcId="{6E0A03E7-71A0-44E1-BDF7-00363D2027AC}" destId="{7F725F4A-209A-4CCC-890A-46E2E93386E7}" srcOrd="10" destOrd="0" presId="urn:microsoft.com/office/officeart/2005/8/layout/radial6"/>
    <dgm:cxn modelId="{03BE10FC-90C2-4A86-8950-D4811D923C3B}" type="presParOf" srcId="{6E0A03E7-71A0-44E1-BDF7-00363D2027AC}" destId="{A136EB75-0FA4-49F7-9834-5744601B8009}" srcOrd="11" destOrd="0" presId="urn:microsoft.com/office/officeart/2005/8/layout/radial6"/>
    <dgm:cxn modelId="{245C412D-F816-4A12-8684-4D053B481872}" type="presParOf" srcId="{6E0A03E7-71A0-44E1-BDF7-00363D2027AC}" destId="{79DF7570-6C27-4CB2-91BC-78C91AF47207}" srcOrd="12" destOrd="0" presId="urn:microsoft.com/office/officeart/2005/8/layout/radial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AFB1BC2-A1B1-4ACE-93F8-5479BAFC58F1}"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ru-RU"/>
        </a:p>
      </dgm:t>
    </dgm:pt>
    <dgm:pt modelId="{B8431783-A611-423B-B225-685BDC1D4BA3}">
      <dgm:prSet phldrT="[Текст]" custT="1"/>
      <dgm:spPr/>
      <dgm:t>
        <a:bodyPr/>
        <a:lstStyle/>
        <a:p>
          <a:r>
            <a:rPr lang="kk-KZ" sz="1400" b="1" dirty="0" smtClean="0">
              <a:latin typeface="Times New Roman" pitchFamily="18" charset="0"/>
              <a:cs typeface="Times New Roman" pitchFamily="18" charset="0"/>
            </a:rPr>
            <a:t>Өмірдегі  ең басты құндылықтар</a:t>
          </a:r>
          <a:endParaRPr lang="ru-RU" sz="1400" b="1" dirty="0">
            <a:latin typeface="Times New Roman" pitchFamily="18" charset="0"/>
            <a:cs typeface="Times New Roman" pitchFamily="18" charset="0"/>
          </a:endParaRPr>
        </a:p>
      </dgm:t>
    </dgm:pt>
    <dgm:pt modelId="{495B14E3-69F4-4EF6-9554-5F136A6C5BD5}" type="parTrans" cxnId="{34E25A6A-47F3-49DF-BA49-E5933AAB5837}">
      <dgm:prSet/>
      <dgm:spPr/>
      <dgm:t>
        <a:bodyPr/>
        <a:lstStyle/>
        <a:p>
          <a:endParaRPr lang="ru-RU"/>
        </a:p>
      </dgm:t>
    </dgm:pt>
    <dgm:pt modelId="{8A636B7B-FC0D-4361-814C-EB2D207B4D24}" type="sibTrans" cxnId="{34E25A6A-47F3-49DF-BA49-E5933AAB5837}">
      <dgm:prSet/>
      <dgm:spPr/>
      <dgm:t>
        <a:bodyPr/>
        <a:lstStyle/>
        <a:p>
          <a:endParaRPr lang="ru-RU"/>
        </a:p>
      </dgm:t>
    </dgm:pt>
    <dgm:pt modelId="{77E550B6-539F-4B12-BEC2-8B93698B0298}">
      <dgm:prSet phldrT="[Текст]" custT="1"/>
      <dgm:spPr/>
      <dgm:t>
        <a:bodyPr/>
        <a:lstStyle/>
        <a:p>
          <a:r>
            <a:rPr lang="kk-KZ" sz="1400" b="1" dirty="0" smtClean="0">
              <a:solidFill>
                <a:schemeClr val="bg1"/>
              </a:solidFill>
              <a:latin typeface="Times New Roman" pitchFamily="18" charset="0"/>
              <a:cs typeface="Times New Roman" pitchFamily="18" charset="0"/>
            </a:rPr>
            <a:t>Адамның өмірі, бостан-дығы, ізгілік</a:t>
          </a:r>
          <a:endParaRPr lang="ru-RU" sz="1400" b="1" dirty="0">
            <a:solidFill>
              <a:schemeClr val="bg1"/>
            </a:solidFill>
            <a:latin typeface="Times New Roman" pitchFamily="18" charset="0"/>
            <a:cs typeface="Times New Roman" pitchFamily="18" charset="0"/>
          </a:endParaRPr>
        </a:p>
      </dgm:t>
    </dgm:pt>
    <dgm:pt modelId="{3E31AAFF-45D9-4342-9DE2-0D32475DA23E}" type="parTrans" cxnId="{BFF3418D-5A55-4768-BEBF-1D12E658DF10}">
      <dgm:prSet/>
      <dgm:spPr/>
      <dgm:t>
        <a:bodyPr/>
        <a:lstStyle/>
        <a:p>
          <a:endParaRPr lang="ru-RU"/>
        </a:p>
      </dgm:t>
    </dgm:pt>
    <dgm:pt modelId="{BD40B27A-C258-4D6C-86D1-44A00CBC4486}" type="sibTrans" cxnId="{BFF3418D-5A55-4768-BEBF-1D12E658DF10}">
      <dgm:prSet/>
      <dgm:spPr/>
      <dgm:t>
        <a:bodyPr/>
        <a:lstStyle/>
        <a:p>
          <a:endParaRPr lang="ru-RU"/>
        </a:p>
      </dgm:t>
    </dgm:pt>
    <dgm:pt modelId="{B5554313-A151-4237-8F34-15A95AC487C9}">
      <dgm:prSet phldrT="[Текст]" custT="1"/>
      <dgm:spPr/>
      <dgm:t>
        <a:bodyPr/>
        <a:lstStyle/>
        <a:p>
          <a:r>
            <a:rPr lang="kk-KZ" sz="1400" b="1" dirty="0" smtClean="0">
              <a:solidFill>
                <a:schemeClr val="bg1"/>
              </a:solidFill>
              <a:latin typeface="Times New Roman" pitchFamily="18" charset="0"/>
              <a:cs typeface="Times New Roman" pitchFamily="18" charset="0"/>
            </a:rPr>
            <a:t>Денсаулық, қайырымды-лық, жанашыр-лық</a:t>
          </a:r>
          <a:endParaRPr lang="ru-RU" sz="1400" b="1" dirty="0">
            <a:solidFill>
              <a:schemeClr val="bg1"/>
            </a:solidFill>
            <a:latin typeface="Times New Roman" pitchFamily="18" charset="0"/>
            <a:cs typeface="Times New Roman" pitchFamily="18" charset="0"/>
          </a:endParaRPr>
        </a:p>
      </dgm:t>
    </dgm:pt>
    <dgm:pt modelId="{7CDBF3B7-BAF8-411C-B48E-E36E0928EF07}" type="parTrans" cxnId="{854AF777-FDE4-4FE9-8181-AE265FA546C3}">
      <dgm:prSet/>
      <dgm:spPr/>
      <dgm:t>
        <a:bodyPr/>
        <a:lstStyle/>
        <a:p>
          <a:endParaRPr lang="ru-RU"/>
        </a:p>
      </dgm:t>
    </dgm:pt>
    <dgm:pt modelId="{90656F0E-7696-4644-8833-C9A6B0BEE896}" type="sibTrans" cxnId="{854AF777-FDE4-4FE9-8181-AE265FA546C3}">
      <dgm:prSet/>
      <dgm:spPr/>
      <dgm:t>
        <a:bodyPr/>
        <a:lstStyle/>
        <a:p>
          <a:endParaRPr lang="ru-RU"/>
        </a:p>
      </dgm:t>
    </dgm:pt>
    <dgm:pt modelId="{C36D0D7D-F6CF-4AF4-AAEC-7D765D0BC832}">
      <dgm:prSet phldrT="[Текст]" custT="1"/>
      <dgm:spPr/>
      <dgm:t>
        <a:bodyPr/>
        <a:lstStyle/>
        <a:p>
          <a:r>
            <a:rPr lang="kk-KZ" sz="1400" b="1" dirty="0" smtClean="0">
              <a:solidFill>
                <a:schemeClr val="bg1"/>
              </a:solidFill>
              <a:latin typeface="Times New Roman" pitchFamily="18" charset="0"/>
              <a:cs typeface="Times New Roman" pitchFamily="18" charset="0"/>
            </a:rPr>
            <a:t>Отбасы, жақсылық, кешірімділік, адалдық</a:t>
          </a:r>
          <a:endParaRPr lang="ru-RU" sz="1400" b="1" dirty="0">
            <a:solidFill>
              <a:schemeClr val="bg1"/>
            </a:solidFill>
            <a:latin typeface="Times New Roman" pitchFamily="18" charset="0"/>
            <a:cs typeface="Times New Roman" pitchFamily="18" charset="0"/>
          </a:endParaRPr>
        </a:p>
      </dgm:t>
    </dgm:pt>
    <dgm:pt modelId="{1D451319-B7BB-4D03-9170-31B1CA211351}" type="parTrans" cxnId="{F3E27154-59EF-4A8F-9B2A-BD06F5DB2877}">
      <dgm:prSet/>
      <dgm:spPr/>
      <dgm:t>
        <a:bodyPr/>
        <a:lstStyle/>
        <a:p>
          <a:endParaRPr lang="ru-RU"/>
        </a:p>
      </dgm:t>
    </dgm:pt>
    <dgm:pt modelId="{200973BC-645E-4A8A-AC52-DE1FA09553D7}" type="sibTrans" cxnId="{F3E27154-59EF-4A8F-9B2A-BD06F5DB2877}">
      <dgm:prSet/>
      <dgm:spPr/>
      <dgm:t>
        <a:bodyPr/>
        <a:lstStyle/>
        <a:p>
          <a:endParaRPr lang="ru-RU"/>
        </a:p>
      </dgm:t>
    </dgm:pt>
    <dgm:pt modelId="{33BBA283-5CE9-4D0E-ABA8-B1455AE12F8C}">
      <dgm:prSet phldrT="[Текст]" custT="1"/>
      <dgm:spPr/>
      <dgm:t>
        <a:bodyPr/>
        <a:lstStyle/>
        <a:p>
          <a:r>
            <a:rPr lang="kk-KZ" sz="1400" b="1" dirty="0" smtClean="0">
              <a:solidFill>
                <a:schemeClr val="bg1"/>
              </a:solidFill>
              <a:latin typeface="Times New Roman" pitchFamily="18" charset="0"/>
              <a:cs typeface="Times New Roman" pitchFamily="18" charset="0"/>
            </a:rPr>
            <a:t>Білімі, әділдік, достық, сыйластық</a:t>
          </a:r>
          <a:endParaRPr lang="ru-RU" sz="1400" b="1" dirty="0">
            <a:solidFill>
              <a:schemeClr val="bg1"/>
            </a:solidFill>
            <a:latin typeface="Times New Roman" pitchFamily="18" charset="0"/>
            <a:cs typeface="Times New Roman" pitchFamily="18" charset="0"/>
          </a:endParaRPr>
        </a:p>
      </dgm:t>
    </dgm:pt>
    <dgm:pt modelId="{4780D649-4817-48CB-A4BA-5F2FB50BFCEE}" type="parTrans" cxnId="{ACD015A5-33C4-417C-8B87-37CE23EE16C9}">
      <dgm:prSet/>
      <dgm:spPr/>
      <dgm:t>
        <a:bodyPr/>
        <a:lstStyle/>
        <a:p>
          <a:endParaRPr lang="ru-RU"/>
        </a:p>
      </dgm:t>
    </dgm:pt>
    <dgm:pt modelId="{95A8C87B-E404-4E78-ADF6-DC50B471CE67}" type="sibTrans" cxnId="{ACD015A5-33C4-417C-8B87-37CE23EE16C9}">
      <dgm:prSet/>
      <dgm:spPr/>
      <dgm:t>
        <a:bodyPr/>
        <a:lstStyle/>
        <a:p>
          <a:endParaRPr lang="ru-RU"/>
        </a:p>
      </dgm:t>
    </dgm:pt>
    <dgm:pt modelId="{6E0A03E7-71A0-44E1-BDF7-00363D2027AC}" type="pres">
      <dgm:prSet presAssocID="{CAFB1BC2-A1B1-4ACE-93F8-5479BAFC58F1}" presName="Name0" presStyleCnt="0">
        <dgm:presLayoutVars>
          <dgm:chMax val="1"/>
          <dgm:dir/>
          <dgm:animLvl val="ctr"/>
          <dgm:resizeHandles val="exact"/>
        </dgm:presLayoutVars>
      </dgm:prSet>
      <dgm:spPr/>
      <dgm:t>
        <a:bodyPr/>
        <a:lstStyle/>
        <a:p>
          <a:endParaRPr lang="ru-RU"/>
        </a:p>
      </dgm:t>
    </dgm:pt>
    <dgm:pt modelId="{EBA6CCDB-F53B-4F4A-82F5-514116751DA2}" type="pres">
      <dgm:prSet presAssocID="{B8431783-A611-423B-B225-685BDC1D4BA3}" presName="centerShape" presStyleLbl="node0" presStyleIdx="0" presStyleCnt="1" custScaleX="124405" custScaleY="105329"/>
      <dgm:spPr/>
      <dgm:t>
        <a:bodyPr/>
        <a:lstStyle/>
        <a:p>
          <a:endParaRPr lang="ru-RU"/>
        </a:p>
      </dgm:t>
    </dgm:pt>
    <dgm:pt modelId="{9F721AF7-512C-4FC4-A210-E8CC74047DE4}" type="pres">
      <dgm:prSet presAssocID="{77E550B6-539F-4B12-BEC2-8B93698B0298}" presName="node" presStyleLbl="node1" presStyleIdx="0" presStyleCnt="4" custScaleX="125145" custScaleY="115852">
        <dgm:presLayoutVars>
          <dgm:bulletEnabled val="1"/>
        </dgm:presLayoutVars>
      </dgm:prSet>
      <dgm:spPr/>
      <dgm:t>
        <a:bodyPr/>
        <a:lstStyle/>
        <a:p>
          <a:endParaRPr lang="ru-RU"/>
        </a:p>
      </dgm:t>
    </dgm:pt>
    <dgm:pt modelId="{55943A7A-8C4F-4D26-88FE-FD521E1F3473}" type="pres">
      <dgm:prSet presAssocID="{77E550B6-539F-4B12-BEC2-8B93698B0298}" presName="dummy" presStyleCnt="0"/>
      <dgm:spPr/>
    </dgm:pt>
    <dgm:pt modelId="{C35381E5-5DBC-4628-AB88-037EA46DA2E0}" type="pres">
      <dgm:prSet presAssocID="{BD40B27A-C258-4D6C-86D1-44A00CBC4486}" presName="sibTrans" presStyleLbl="sibTrans2D1" presStyleIdx="0" presStyleCnt="4"/>
      <dgm:spPr/>
      <dgm:t>
        <a:bodyPr/>
        <a:lstStyle/>
        <a:p>
          <a:endParaRPr lang="ru-RU"/>
        </a:p>
      </dgm:t>
    </dgm:pt>
    <dgm:pt modelId="{2B4E8066-43A6-47AC-8AF6-E4FC5BE81E74}" type="pres">
      <dgm:prSet presAssocID="{B5554313-A151-4237-8F34-15A95AC487C9}" presName="node" presStyleLbl="node1" presStyleIdx="1" presStyleCnt="4" custScaleX="120103" custScaleY="124625">
        <dgm:presLayoutVars>
          <dgm:bulletEnabled val="1"/>
        </dgm:presLayoutVars>
      </dgm:prSet>
      <dgm:spPr/>
      <dgm:t>
        <a:bodyPr/>
        <a:lstStyle/>
        <a:p>
          <a:endParaRPr lang="ru-RU"/>
        </a:p>
      </dgm:t>
    </dgm:pt>
    <dgm:pt modelId="{CA98C34F-C2B0-493F-83F7-C526BF3F111E}" type="pres">
      <dgm:prSet presAssocID="{B5554313-A151-4237-8F34-15A95AC487C9}" presName="dummy" presStyleCnt="0"/>
      <dgm:spPr/>
    </dgm:pt>
    <dgm:pt modelId="{F3705AEB-7B22-425F-AB5C-1E14B339B717}" type="pres">
      <dgm:prSet presAssocID="{90656F0E-7696-4644-8833-C9A6B0BEE896}" presName="sibTrans" presStyleLbl="sibTrans2D1" presStyleIdx="1" presStyleCnt="4"/>
      <dgm:spPr/>
      <dgm:t>
        <a:bodyPr/>
        <a:lstStyle/>
        <a:p>
          <a:endParaRPr lang="ru-RU"/>
        </a:p>
      </dgm:t>
    </dgm:pt>
    <dgm:pt modelId="{B5839EE4-D26F-49EB-B8F6-256F774DD948}" type="pres">
      <dgm:prSet presAssocID="{C36D0D7D-F6CF-4AF4-AAEC-7D765D0BC832}" presName="node" presStyleLbl="node1" presStyleIdx="2" presStyleCnt="4" custScaleX="139315" custScaleY="126347">
        <dgm:presLayoutVars>
          <dgm:bulletEnabled val="1"/>
        </dgm:presLayoutVars>
      </dgm:prSet>
      <dgm:spPr/>
      <dgm:t>
        <a:bodyPr/>
        <a:lstStyle/>
        <a:p>
          <a:endParaRPr lang="ru-RU"/>
        </a:p>
      </dgm:t>
    </dgm:pt>
    <dgm:pt modelId="{35870556-90AF-45E5-97DE-BDB04B08AF63}" type="pres">
      <dgm:prSet presAssocID="{C36D0D7D-F6CF-4AF4-AAEC-7D765D0BC832}" presName="dummy" presStyleCnt="0"/>
      <dgm:spPr/>
    </dgm:pt>
    <dgm:pt modelId="{1DDFAD8D-688C-4BCA-B9D1-48752A6B44B1}" type="pres">
      <dgm:prSet presAssocID="{200973BC-645E-4A8A-AC52-DE1FA09553D7}" presName="sibTrans" presStyleLbl="sibTrans2D1" presStyleIdx="2" presStyleCnt="4"/>
      <dgm:spPr/>
      <dgm:t>
        <a:bodyPr/>
        <a:lstStyle/>
        <a:p>
          <a:endParaRPr lang="ru-RU"/>
        </a:p>
      </dgm:t>
    </dgm:pt>
    <dgm:pt modelId="{7F725F4A-209A-4CCC-890A-46E2E93386E7}" type="pres">
      <dgm:prSet presAssocID="{33BBA283-5CE9-4D0E-ABA8-B1455AE12F8C}" presName="node" presStyleLbl="node1" presStyleIdx="3" presStyleCnt="4" custScaleX="111280" custScaleY="114130">
        <dgm:presLayoutVars>
          <dgm:bulletEnabled val="1"/>
        </dgm:presLayoutVars>
      </dgm:prSet>
      <dgm:spPr/>
      <dgm:t>
        <a:bodyPr/>
        <a:lstStyle/>
        <a:p>
          <a:endParaRPr lang="ru-RU"/>
        </a:p>
      </dgm:t>
    </dgm:pt>
    <dgm:pt modelId="{A136EB75-0FA4-49F7-9834-5744601B8009}" type="pres">
      <dgm:prSet presAssocID="{33BBA283-5CE9-4D0E-ABA8-B1455AE12F8C}" presName="dummy" presStyleCnt="0"/>
      <dgm:spPr/>
    </dgm:pt>
    <dgm:pt modelId="{79DF7570-6C27-4CB2-91BC-78C91AF47207}" type="pres">
      <dgm:prSet presAssocID="{95A8C87B-E404-4E78-ADF6-DC50B471CE67}" presName="sibTrans" presStyleLbl="sibTrans2D1" presStyleIdx="3" presStyleCnt="4"/>
      <dgm:spPr/>
      <dgm:t>
        <a:bodyPr/>
        <a:lstStyle/>
        <a:p>
          <a:endParaRPr lang="ru-RU"/>
        </a:p>
      </dgm:t>
    </dgm:pt>
  </dgm:ptLst>
  <dgm:cxnLst>
    <dgm:cxn modelId="{772DC65D-FC10-4DD3-9FA3-2B83151FBFA6}" type="presOf" srcId="{77E550B6-539F-4B12-BEC2-8B93698B0298}" destId="{9F721AF7-512C-4FC4-A210-E8CC74047DE4}" srcOrd="0" destOrd="0" presId="urn:microsoft.com/office/officeart/2005/8/layout/radial6"/>
    <dgm:cxn modelId="{21B36A40-58AD-4D1F-AD1F-8579E8DC2AC5}" type="presOf" srcId="{B8431783-A611-423B-B225-685BDC1D4BA3}" destId="{EBA6CCDB-F53B-4F4A-82F5-514116751DA2}" srcOrd="0" destOrd="0" presId="urn:microsoft.com/office/officeart/2005/8/layout/radial6"/>
    <dgm:cxn modelId="{EC07ECE8-230A-4D1F-BB35-529883C7E7A6}" type="presOf" srcId="{200973BC-645E-4A8A-AC52-DE1FA09553D7}" destId="{1DDFAD8D-688C-4BCA-B9D1-48752A6B44B1}" srcOrd="0" destOrd="0" presId="urn:microsoft.com/office/officeart/2005/8/layout/radial6"/>
    <dgm:cxn modelId="{ACD015A5-33C4-417C-8B87-37CE23EE16C9}" srcId="{B8431783-A611-423B-B225-685BDC1D4BA3}" destId="{33BBA283-5CE9-4D0E-ABA8-B1455AE12F8C}" srcOrd="3" destOrd="0" parTransId="{4780D649-4817-48CB-A4BA-5F2FB50BFCEE}" sibTransId="{95A8C87B-E404-4E78-ADF6-DC50B471CE67}"/>
    <dgm:cxn modelId="{9BFB08DB-39E5-4B9F-8BF2-9C4413B62FD4}" type="presOf" srcId="{C36D0D7D-F6CF-4AF4-AAEC-7D765D0BC832}" destId="{B5839EE4-D26F-49EB-B8F6-256F774DD948}" srcOrd="0" destOrd="0" presId="urn:microsoft.com/office/officeart/2005/8/layout/radial6"/>
    <dgm:cxn modelId="{F02E22B6-903A-4E2D-82A7-AB0FED348BAF}" type="presOf" srcId="{33BBA283-5CE9-4D0E-ABA8-B1455AE12F8C}" destId="{7F725F4A-209A-4CCC-890A-46E2E93386E7}" srcOrd="0" destOrd="0" presId="urn:microsoft.com/office/officeart/2005/8/layout/radial6"/>
    <dgm:cxn modelId="{A59672E6-189A-49D1-AF46-AA5B8114F364}" type="presOf" srcId="{90656F0E-7696-4644-8833-C9A6B0BEE896}" destId="{F3705AEB-7B22-425F-AB5C-1E14B339B717}" srcOrd="0" destOrd="0" presId="urn:microsoft.com/office/officeart/2005/8/layout/radial6"/>
    <dgm:cxn modelId="{96B76379-B931-4B4F-BFE0-E3C32C7BBA9C}" type="presOf" srcId="{95A8C87B-E404-4E78-ADF6-DC50B471CE67}" destId="{79DF7570-6C27-4CB2-91BC-78C91AF47207}" srcOrd="0" destOrd="0" presId="urn:microsoft.com/office/officeart/2005/8/layout/radial6"/>
    <dgm:cxn modelId="{BFF3418D-5A55-4768-BEBF-1D12E658DF10}" srcId="{B8431783-A611-423B-B225-685BDC1D4BA3}" destId="{77E550B6-539F-4B12-BEC2-8B93698B0298}" srcOrd="0" destOrd="0" parTransId="{3E31AAFF-45D9-4342-9DE2-0D32475DA23E}" sibTransId="{BD40B27A-C258-4D6C-86D1-44A00CBC4486}"/>
    <dgm:cxn modelId="{854AF777-FDE4-4FE9-8181-AE265FA546C3}" srcId="{B8431783-A611-423B-B225-685BDC1D4BA3}" destId="{B5554313-A151-4237-8F34-15A95AC487C9}" srcOrd="1" destOrd="0" parTransId="{7CDBF3B7-BAF8-411C-B48E-E36E0928EF07}" sibTransId="{90656F0E-7696-4644-8833-C9A6B0BEE896}"/>
    <dgm:cxn modelId="{F3E27154-59EF-4A8F-9B2A-BD06F5DB2877}" srcId="{B8431783-A611-423B-B225-685BDC1D4BA3}" destId="{C36D0D7D-F6CF-4AF4-AAEC-7D765D0BC832}" srcOrd="2" destOrd="0" parTransId="{1D451319-B7BB-4D03-9170-31B1CA211351}" sibTransId="{200973BC-645E-4A8A-AC52-DE1FA09553D7}"/>
    <dgm:cxn modelId="{80D373DB-E05B-4087-8BEB-19AF7BC4BE56}" type="presOf" srcId="{CAFB1BC2-A1B1-4ACE-93F8-5479BAFC58F1}" destId="{6E0A03E7-71A0-44E1-BDF7-00363D2027AC}" srcOrd="0" destOrd="0" presId="urn:microsoft.com/office/officeart/2005/8/layout/radial6"/>
    <dgm:cxn modelId="{9EA8ACBB-9FDA-4091-A487-271C92E801E8}" type="presOf" srcId="{BD40B27A-C258-4D6C-86D1-44A00CBC4486}" destId="{C35381E5-5DBC-4628-AB88-037EA46DA2E0}" srcOrd="0" destOrd="0" presId="urn:microsoft.com/office/officeart/2005/8/layout/radial6"/>
    <dgm:cxn modelId="{A7F73BC0-4933-42E6-99D0-720CFDFEAF76}" type="presOf" srcId="{B5554313-A151-4237-8F34-15A95AC487C9}" destId="{2B4E8066-43A6-47AC-8AF6-E4FC5BE81E74}" srcOrd="0" destOrd="0" presId="urn:microsoft.com/office/officeart/2005/8/layout/radial6"/>
    <dgm:cxn modelId="{34E25A6A-47F3-49DF-BA49-E5933AAB5837}" srcId="{CAFB1BC2-A1B1-4ACE-93F8-5479BAFC58F1}" destId="{B8431783-A611-423B-B225-685BDC1D4BA3}" srcOrd="0" destOrd="0" parTransId="{495B14E3-69F4-4EF6-9554-5F136A6C5BD5}" sibTransId="{8A636B7B-FC0D-4361-814C-EB2D207B4D24}"/>
    <dgm:cxn modelId="{A695FB25-EC56-4F5F-9269-5D81CE852962}" type="presParOf" srcId="{6E0A03E7-71A0-44E1-BDF7-00363D2027AC}" destId="{EBA6CCDB-F53B-4F4A-82F5-514116751DA2}" srcOrd="0" destOrd="0" presId="urn:microsoft.com/office/officeart/2005/8/layout/radial6"/>
    <dgm:cxn modelId="{2E106629-260E-4CB5-9643-B9861AEB4131}" type="presParOf" srcId="{6E0A03E7-71A0-44E1-BDF7-00363D2027AC}" destId="{9F721AF7-512C-4FC4-A210-E8CC74047DE4}" srcOrd="1" destOrd="0" presId="urn:microsoft.com/office/officeart/2005/8/layout/radial6"/>
    <dgm:cxn modelId="{C0A729CD-4878-42DA-BFE7-997AB4ACD770}" type="presParOf" srcId="{6E0A03E7-71A0-44E1-BDF7-00363D2027AC}" destId="{55943A7A-8C4F-4D26-88FE-FD521E1F3473}" srcOrd="2" destOrd="0" presId="urn:microsoft.com/office/officeart/2005/8/layout/radial6"/>
    <dgm:cxn modelId="{8BC007A7-776E-433A-B5A4-7F70FD03C98B}" type="presParOf" srcId="{6E0A03E7-71A0-44E1-BDF7-00363D2027AC}" destId="{C35381E5-5DBC-4628-AB88-037EA46DA2E0}" srcOrd="3" destOrd="0" presId="urn:microsoft.com/office/officeart/2005/8/layout/radial6"/>
    <dgm:cxn modelId="{4CDC9614-E3D5-45CC-A3E0-CBD567966902}" type="presParOf" srcId="{6E0A03E7-71A0-44E1-BDF7-00363D2027AC}" destId="{2B4E8066-43A6-47AC-8AF6-E4FC5BE81E74}" srcOrd="4" destOrd="0" presId="urn:microsoft.com/office/officeart/2005/8/layout/radial6"/>
    <dgm:cxn modelId="{5E69CCA6-85A5-4572-BEDE-AC2E31069B40}" type="presParOf" srcId="{6E0A03E7-71A0-44E1-BDF7-00363D2027AC}" destId="{CA98C34F-C2B0-493F-83F7-C526BF3F111E}" srcOrd="5" destOrd="0" presId="urn:microsoft.com/office/officeart/2005/8/layout/radial6"/>
    <dgm:cxn modelId="{44F87530-8C2D-4F1C-A73E-E6E7A0AF574F}" type="presParOf" srcId="{6E0A03E7-71A0-44E1-BDF7-00363D2027AC}" destId="{F3705AEB-7B22-425F-AB5C-1E14B339B717}" srcOrd="6" destOrd="0" presId="urn:microsoft.com/office/officeart/2005/8/layout/radial6"/>
    <dgm:cxn modelId="{2E6324A5-3D28-4100-B5AE-01A0EBE5773E}" type="presParOf" srcId="{6E0A03E7-71A0-44E1-BDF7-00363D2027AC}" destId="{B5839EE4-D26F-49EB-B8F6-256F774DD948}" srcOrd="7" destOrd="0" presId="urn:microsoft.com/office/officeart/2005/8/layout/radial6"/>
    <dgm:cxn modelId="{BA13BB11-3E03-4027-8620-2421F41F3C12}" type="presParOf" srcId="{6E0A03E7-71A0-44E1-BDF7-00363D2027AC}" destId="{35870556-90AF-45E5-97DE-BDB04B08AF63}" srcOrd="8" destOrd="0" presId="urn:microsoft.com/office/officeart/2005/8/layout/radial6"/>
    <dgm:cxn modelId="{041F2D9E-A366-4EF2-A7AD-3B716B43373F}" type="presParOf" srcId="{6E0A03E7-71A0-44E1-BDF7-00363D2027AC}" destId="{1DDFAD8D-688C-4BCA-B9D1-48752A6B44B1}" srcOrd="9" destOrd="0" presId="urn:microsoft.com/office/officeart/2005/8/layout/radial6"/>
    <dgm:cxn modelId="{04D38BB9-1C75-4D8D-9F42-1E97B0D8A153}" type="presParOf" srcId="{6E0A03E7-71A0-44E1-BDF7-00363D2027AC}" destId="{7F725F4A-209A-4CCC-890A-46E2E93386E7}" srcOrd="10" destOrd="0" presId="urn:microsoft.com/office/officeart/2005/8/layout/radial6"/>
    <dgm:cxn modelId="{1336DFD2-A6D7-4C6E-B3E7-014869676D2D}" type="presParOf" srcId="{6E0A03E7-71A0-44E1-BDF7-00363D2027AC}" destId="{A136EB75-0FA4-49F7-9834-5744601B8009}" srcOrd="11" destOrd="0" presId="urn:microsoft.com/office/officeart/2005/8/layout/radial6"/>
    <dgm:cxn modelId="{629E8C17-900F-4E6E-987E-00AC4DC463B8}" type="presParOf" srcId="{6E0A03E7-71A0-44E1-BDF7-00363D2027AC}" destId="{79DF7570-6C27-4CB2-91BC-78C91AF47207}" srcOrd="12" destOrd="0" presId="urn:microsoft.com/office/officeart/2005/8/layout/radial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DF7570-6C27-4CB2-91BC-78C91AF47207}">
      <dsp:nvSpPr>
        <dsp:cNvPr id="0" name=""/>
        <dsp:cNvSpPr/>
      </dsp:nvSpPr>
      <dsp:spPr>
        <a:xfrm>
          <a:off x="1632337" y="368138"/>
          <a:ext cx="2451608" cy="2451608"/>
        </a:xfrm>
        <a:prstGeom prst="blockArc">
          <a:avLst>
            <a:gd name="adj1" fmla="val 10800000"/>
            <a:gd name="adj2" fmla="val 16200000"/>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DDFAD8D-688C-4BCA-B9D1-48752A6B44B1}">
      <dsp:nvSpPr>
        <dsp:cNvPr id="0" name=""/>
        <dsp:cNvSpPr/>
      </dsp:nvSpPr>
      <dsp:spPr>
        <a:xfrm>
          <a:off x="1632337" y="368138"/>
          <a:ext cx="2451608" cy="2451608"/>
        </a:xfrm>
        <a:prstGeom prst="blockArc">
          <a:avLst>
            <a:gd name="adj1" fmla="val 5400000"/>
            <a:gd name="adj2" fmla="val 10800000"/>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3705AEB-7B22-425F-AB5C-1E14B339B717}">
      <dsp:nvSpPr>
        <dsp:cNvPr id="0" name=""/>
        <dsp:cNvSpPr/>
      </dsp:nvSpPr>
      <dsp:spPr>
        <a:xfrm>
          <a:off x="1632337" y="368138"/>
          <a:ext cx="2451608" cy="2451608"/>
        </a:xfrm>
        <a:prstGeom prst="blockArc">
          <a:avLst>
            <a:gd name="adj1" fmla="val 0"/>
            <a:gd name="adj2" fmla="val 5400000"/>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35381E5-5DBC-4628-AB88-037EA46DA2E0}">
      <dsp:nvSpPr>
        <dsp:cNvPr id="0" name=""/>
        <dsp:cNvSpPr/>
      </dsp:nvSpPr>
      <dsp:spPr>
        <a:xfrm>
          <a:off x="1632337" y="368138"/>
          <a:ext cx="2451608" cy="2451608"/>
        </a:xfrm>
        <a:prstGeom prst="blockArc">
          <a:avLst>
            <a:gd name="adj1" fmla="val 16200000"/>
            <a:gd name="adj2" fmla="val 0"/>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BA6CCDB-F53B-4F4A-82F5-514116751DA2}">
      <dsp:nvSpPr>
        <dsp:cNvPr id="0" name=""/>
        <dsp:cNvSpPr/>
      </dsp:nvSpPr>
      <dsp:spPr>
        <a:xfrm>
          <a:off x="2155862" y="999348"/>
          <a:ext cx="1404559" cy="118918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kk-KZ" sz="1400" b="1" kern="1200" dirty="0" smtClean="0">
              <a:latin typeface="Times New Roman" pitchFamily="18" charset="0"/>
              <a:cs typeface="Times New Roman" pitchFamily="18" charset="0"/>
            </a:rPr>
            <a:t>Өмірдегі  ең басты құндылық- тар</a:t>
          </a:r>
          <a:endParaRPr lang="ru-RU" sz="1400" b="1" kern="1200" dirty="0">
            <a:latin typeface="Times New Roman" pitchFamily="18" charset="0"/>
            <a:cs typeface="Times New Roman" pitchFamily="18" charset="0"/>
          </a:endParaRPr>
        </a:p>
      </dsp:txBody>
      <dsp:txXfrm>
        <a:off x="2361555" y="1173500"/>
        <a:ext cx="993173" cy="840883"/>
      </dsp:txXfrm>
    </dsp:sp>
    <dsp:sp modelId="{9F721AF7-512C-4FC4-A210-E8CC74047DE4}">
      <dsp:nvSpPr>
        <dsp:cNvPr id="0" name=""/>
        <dsp:cNvSpPr/>
      </dsp:nvSpPr>
      <dsp:spPr>
        <a:xfrm>
          <a:off x="2462984" y="1432"/>
          <a:ext cx="790315" cy="79031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ru-RU" sz="1400" kern="1200" dirty="0">
            <a:solidFill>
              <a:srgbClr val="0070C0"/>
            </a:solidFill>
          </a:endParaRPr>
        </a:p>
      </dsp:txBody>
      <dsp:txXfrm>
        <a:off x="2578723" y="117171"/>
        <a:ext cx="558837" cy="558837"/>
      </dsp:txXfrm>
    </dsp:sp>
    <dsp:sp modelId="{2B4E8066-43A6-47AC-8AF6-E4FC5BE81E74}">
      <dsp:nvSpPr>
        <dsp:cNvPr id="0" name=""/>
        <dsp:cNvSpPr/>
      </dsp:nvSpPr>
      <dsp:spPr>
        <a:xfrm>
          <a:off x="3660337" y="1198784"/>
          <a:ext cx="790315" cy="79031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ru-RU" sz="1400" kern="1200" dirty="0">
            <a:solidFill>
              <a:srgbClr val="0070C0"/>
            </a:solidFill>
          </a:endParaRPr>
        </a:p>
      </dsp:txBody>
      <dsp:txXfrm>
        <a:off x="3776076" y="1314523"/>
        <a:ext cx="558837" cy="558837"/>
      </dsp:txXfrm>
    </dsp:sp>
    <dsp:sp modelId="{B5839EE4-D26F-49EB-B8F6-256F774DD948}">
      <dsp:nvSpPr>
        <dsp:cNvPr id="0" name=""/>
        <dsp:cNvSpPr/>
      </dsp:nvSpPr>
      <dsp:spPr>
        <a:xfrm>
          <a:off x="2462984" y="2396137"/>
          <a:ext cx="790315" cy="79031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ru-RU" sz="1400" kern="1200">
            <a:solidFill>
              <a:srgbClr val="0070C0"/>
            </a:solidFill>
          </a:endParaRPr>
        </a:p>
      </dsp:txBody>
      <dsp:txXfrm>
        <a:off x="2578723" y="2511876"/>
        <a:ext cx="558837" cy="558837"/>
      </dsp:txXfrm>
    </dsp:sp>
    <dsp:sp modelId="{7F725F4A-209A-4CCC-890A-46E2E93386E7}">
      <dsp:nvSpPr>
        <dsp:cNvPr id="0" name=""/>
        <dsp:cNvSpPr/>
      </dsp:nvSpPr>
      <dsp:spPr>
        <a:xfrm>
          <a:off x="1265631" y="1198784"/>
          <a:ext cx="790315" cy="79031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ru-RU" sz="1400" kern="1200">
            <a:solidFill>
              <a:srgbClr val="0070C0"/>
            </a:solidFill>
          </a:endParaRPr>
        </a:p>
      </dsp:txBody>
      <dsp:txXfrm>
        <a:off x="1381370" y="1314523"/>
        <a:ext cx="558837" cy="5588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DF7570-6C27-4CB2-91BC-78C91AF47207}">
      <dsp:nvSpPr>
        <dsp:cNvPr id="0" name=""/>
        <dsp:cNvSpPr/>
      </dsp:nvSpPr>
      <dsp:spPr>
        <a:xfrm>
          <a:off x="1857002" y="555563"/>
          <a:ext cx="3934970" cy="3934970"/>
        </a:xfrm>
        <a:prstGeom prst="blockArc">
          <a:avLst>
            <a:gd name="adj1" fmla="val 10800000"/>
            <a:gd name="adj2" fmla="val 16200000"/>
            <a:gd name="adj3" fmla="val 463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DDFAD8D-688C-4BCA-B9D1-48752A6B44B1}">
      <dsp:nvSpPr>
        <dsp:cNvPr id="0" name=""/>
        <dsp:cNvSpPr/>
      </dsp:nvSpPr>
      <dsp:spPr>
        <a:xfrm>
          <a:off x="1857002" y="555563"/>
          <a:ext cx="3934970" cy="3934970"/>
        </a:xfrm>
        <a:prstGeom prst="blockArc">
          <a:avLst>
            <a:gd name="adj1" fmla="val 5400000"/>
            <a:gd name="adj2" fmla="val 10800000"/>
            <a:gd name="adj3" fmla="val 463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3705AEB-7B22-425F-AB5C-1E14B339B717}">
      <dsp:nvSpPr>
        <dsp:cNvPr id="0" name=""/>
        <dsp:cNvSpPr/>
      </dsp:nvSpPr>
      <dsp:spPr>
        <a:xfrm>
          <a:off x="1857002" y="555563"/>
          <a:ext cx="3934970" cy="3934970"/>
        </a:xfrm>
        <a:prstGeom prst="blockArc">
          <a:avLst>
            <a:gd name="adj1" fmla="val 0"/>
            <a:gd name="adj2" fmla="val 5400000"/>
            <a:gd name="adj3" fmla="val 463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35381E5-5DBC-4628-AB88-037EA46DA2E0}">
      <dsp:nvSpPr>
        <dsp:cNvPr id="0" name=""/>
        <dsp:cNvSpPr/>
      </dsp:nvSpPr>
      <dsp:spPr>
        <a:xfrm>
          <a:off x="1857002" y="555563"/>
          <a:ext cx="3934970" cy="3934970"/>
        </a:xfrm>
        <a:prstGeom prst="blockArc">
          <a:avLst>
            <a:gd name="adj1" fmla="val 16200000"/>
            <a:gd name="adj2" fmla="val 0"/>
            <a:gd name="adj3" fmla="val 463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BA6CCDB-F53B-4F4A-82F5-514116751DA2}">
      <dsp:nvSpPr>
        <dsp:cNvPr id="0" name=""/>
        <dsp:cNvSpPr/>
      </dsp:nvSpPr>
      <dsp:spPr>
        <a:xfrm>
          <a:off x="2698878" y="1570038"/>
          <a:ext cx="2251217" cy="190602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kk-KZ" sz="1400" b="1" kern="1200" dirty="0" smtClean="0">
              <a:latin typeface="Times New Roman" pitchFamily="18" charset="0"/>
              <a:cs typeface="Times New Roman" pitchFamily="18" charset="0"/>
            </a:rPr>
            <a:t>Өмірдегі  ең басты құндылықтар</a:t>
          </a:r>
          <a:endParaRPr lang="ru-RU" sz="1400" b="1" kern="1200" dirty="0">
            <a:latin typeface="Times New Roman" pitchFamily="18" charset="0"/>
            <a:cs typeface="Times New Roman" pitchFamily="18" charset="0"/>
          </a:endParaRPr>
        </a:p>
      </dsp:txBody>
      <dsp:txXfrm>
        <a:off x="3028561" y="1849168"/>
        <a:ext cx="1591851" cy="1347760"/>
      </dsp:txXfrm>
    </dsp:sp>
    <dsp:sp modelId="{9F721AF7-512C-4FC4-A210-E8CC74047DE4}">
      <dsp:nvSpPr>
        <dsp:cNvPr id="0" name=""/>
        <dsp:cNvSpPr/>
      </dsp:nvSpPr>
      <dsp:spPr>
        <a:xfrm>
          <a:off x="3031874" y="-132590"/>
          <a:ext cx="1585226" cy="146751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kk-KZ" sz="1400" b="1" kern="1200" dirty="0" smtClean="0">
              <a:solidFill>
                <a:schemeClr val="bg1"/>
              </a:solidFill>
              <a:latin typeface="Times New Roman" pitchFamily="18" charset="0"/>
              <a:cs typeface="Times New Roman" pitchFamily="18" charset="0"/>
            </a:rPr>
            <a:t>Адамның өмірі, бостан-дығы, ізгілік</a:t>
          </a:r>
          <a:endParaRPr lang="ru-RU" sz="1400" b="1" kern="1200" dirty="0">
            <a:solidFill>
              <a:schemeClr val="bg1"/>
            </a:solidFill>
            <a:latin typeface="Times New Roman" pitchFamily="18" charset="0"/>
            <a:cs typeface="Times New Roman" pitchFamily="18" charset="0"/>
          </a:endParaRPr>
        </a:p>
      </dsp:txBody>
      <dsp:txXfrm>
        <a:off x="3264025" y="82322"/>
        <a:ext cx="1120924" cy="1037686"/>
      </dsp:txXfrm>
    </dsp:sp>
    <dsp:sp modelId="{2B4E8066-43A6-47AC-8AF6-E4FC5BE81E74}">
      <dsp:nvSpPr>
        <dsp:cNvPr id="0" name=""/>
        <dsp:cNvSpPr/>
      </dsp:nvSpPr>
      <dsp:spPr>
        <a:xfrm>
          <a:off x="4985692" y="1733729"/>
          <a:ext cx="1521358" cy="157863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kk-KZ" sz="1400" b="1" kern="1200" dirty="0" smtClean="0">
              <a:solidFill>
                <a:schemeClr val="bg1"/>
              </a:solidFill>
              <a:latin typeface="Times New Roman" pitchFamily="18" charset="0"/>
              <a:cs typeface="Times New Roman" pitchFamily="18" charset="0"/>
            </a:rPr>
            <a:t>Денсаулық, қайырымды-лық, жанашыр-лық</a:t>
          </a:r>
          <a:endParaRPr lang="ru-RU" sz="1400" b="1" kern="1200" dirty="0">
            <a:solidFill>
              <a:schemeClr val="bg1"/>
            </a:solidFill>
            <a:latin typeface="Times New Roman" pitchFamily="18" charset="0"/>
            <a:cs typeface="Times New Roman" pitchFamily="18" charset="0"/>
          </a:endParaRPr>
        </a:p>
      </dsp:txBody>
      <dsp:txXfrm>
        <a:off x="5208490" y="1964915"/>
        <a:ext cx="1075762" cy="1116267"/>
      </dsp:txXfrm>
    </dsp:sp>
    <dsp:sp modelId="{B5839EE4-D26F-49EB-B8F6-256F774DD948}">
      <dsp:nvSpPr>
        <dsp:cNvPr id="0" name=""/>
        <dsp:cNvSpPr/>
      </dsp:nvSpPr>
      <dsp:spPr>
        <a:xfrm>
          <a:off x="2942127" y="3644706"/>
          <a:ext cx="1764719" cy="160045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kk-KZ" sz="1400" b="1" kern="1200" dirty="0" smtClean="0">
              <a:solidFill>
                <a:schemeClr val="bg1"/>
              </a:solidFill>
              <a:latin typeface="Times New Roman" pitchFamily="18" charset="0"/>
              <a:cs typeface="Times New Roman" pitchFamily="18" charset="0"/>
            </a:rPr>
            <a:t>Отбасы, жақсылық, кешірімділік, адалдық</a:t>
          </a:r>
          <a:endParaRPr lang="ru-RU" sz="1400" b="1" kern="1200" dirty="0">
            <a:solidFill>
              <a:schemeClr val="bg1"/>
            </a:solidFill>
            <a:latin typeface="Times New Roman" pitchFamily="18" charset="0"/>
            <a:cs typeface="Times New Roman" pitchFamily="18" charset="0"/>
          </a:endParaRPr>
        </a:p>
      </dsp:txBody>
      <dsp:txXfrm>
        <a:off x="3200564" y="3879087"/>
        <a:ext cx="1247845" cy="1131689"/>
      </dsp:txXfrm>
    </dsp:sp>
    <dsp:sp modelId="{7F725F4A-209A-4CCC-890A-46E2E93386E7}">
      <dsp:nvSpPr>
        <dsp:cNvPr id="0" name=""/>
        <dsp:cNvSpPr/>
      </dsp:nvSpPr>
      <dsp:spPr>
        <a:xfrm>
          <a:off x="1197805" y="1800199"/>
          <a:ext cx="1409596" cy="144569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kk-KZ" sz="1400" b="1" kern="1200" dirty="0" smtClean="0">
              <a:solidFill>
                <a:schemeClr val="bg1"/>
              </a:solidFill>
              <a:latin typeface="Times New Roman" pitchFamily="18" charset="0"/>
              <a:cs typeface="Times New Roman" pitchFamily="18" charset="0"/>
            </a:rPr>
            <a:t>Білімі, әділдік, достық, сыйластық</a:t>
          </a:r>
          <a:endParaRPr lang="ru-RU" sz="1400" b="1" kern="1200" dirty="0">
            <a:solidFill>
              <a:schemeClr val="bg1"/>
            </a:solidFill>
            <a:latin typeface="Times New Roman" pitchFamily="18" charset="0"/>
            <a:cs typeface="Times New Roman" pitchFamily="18" charset="0"/>
          </a:endParaRPr>
        </a:p>
      </dsp:txBody>
      <dsp:txXfrm>
        <a:off x="1404236" y="2011916"/>
        <a:ext cx="996734" cy="1022263"/>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86663A1-BE93-4F19-BCAE-33E954C20B2B}" type="datetimeFigureOut">
              <a:rPr lang="ru-RU" smtClean="0"/>
              <a:pPr/>
              <a:t>16.02.2021</a:t>
            </a:fld>
            <a:endParaRPr lang="ru-RU"/>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40DF26E-F902-4582-B614-0C9EE35F2135}" type="slidenum">
              <a:rPr lang="ru-RU" smtClean="0"/>
              <a:pPr/>
              <a:t>‹#›</a:t>
            </a:fld>
            <a:endParaRPr lang="ru-RU"/>
          </a:p>
        </p:txBody>
      </p:sp>
    </p:spTree>
    <p:extLst>
      <p:ext uri="{BB962C8B-B14F-4D97-AF65-F5344CB8AC3E}">
        <p14:creationId xmlns:p14="http://schemas.microsoft.com/office/powerpoint/2010/main" val="40432833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90C0431-2448-4DC3-AF70-2785FBE2C445}" type="datetimeFigureOut">
              <a:rPr lang="ru-RU" smtClean="0"/>
              <a:pPr/>
              <a:t>16.02.2021</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74341FE-AE5C-47F1-8FD8-47C4A673A802}" type="slidenum">
              <a:rPr lang="ru-RU" smtClean="0"/>
              <a:pPr/>
              <a:t>‹#›</a:t>
            </a:fld>
            <a:endParaRPr lang="ru-RU"/>
          </a:p>
        </p:txBody>
      </p:sp>
    </p:spTree>
    <p:extLst>
      <p:ext uri="{BB962C8B-B14F-4D97-AF65-F5344CB8AC3E}">
        <p14:creationId xmlns:p14="http://schemas.microsoft.com/office/powerpoint/2010/main" val="2026119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74341FE-AE5C-47F1-8FD8-47C4A673A802}" type="slidenum">
              <a:rPr lang="ru-RU" smtClean="0"/>
              <a:pPr/>
              <a:t>4</a:t>
            </a:fld>
            <a:endParaRPr lang="ru-RU"/>
          </a:p>
        </p:txBody>
      </p:sp>
    </p:spTree>
    <p:extLst>
      <p:ext uri="{BB962C8B-B14F-4D97-AF65-F5344CB8AC3E}">
        <p14:creationId xmlns:p14="http://schemas.microsoft.com/office/powerpoint/2010/main" val="36590912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74341FE-AE5C-47F1-8FD8-47C4A673A802}" type="slidenum">
              <a:rPr lang="ru-RU" smtClean="0"/>
              <a:pPr/>
              <a:t>16</a:t>
            </a:fld>
            <a:endParaRPr lang="ru-RU"/>
          </a:p>
        </p:txBody>
      </p:sp>
    </p:spTree>
    <p:extLst>
      <p:ext uri="{BB962C8B-B14F-4D97-AF65-F5344CB8AC3E}">
        <p14:creationId xmlns:p14="http://schemas.microsoft.com/office/powerpoint/2010/main" val="7511199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74341FE-AE5C-47F1-8FD8-47C4A673A802}" type="slidenum">
              <a:rPr lang="ru-RU" smtClean="0"/>
              <a:pPr/>
              <a:t>17</a:t>
            </a:fld>
            <a:endParaRPr lang="ru-RU"/>
          </a:p>
        </p:txBody>
      </p:sp>
    </p:spTree>
    <p:extLst>
      <p:ext uri="{BB962C8B-B14F-4D97-AF65-F5344CB8AC3E}">
        <p14:creationId xmlns:p14="http://schemas.microsoft.com/office/powerpoint/2010/main" val="7511199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74341FE-AE5C-47F1-8FD8-47C4A673A802}" type="slidenum">
              <a:rPr lang="ru-RU" smtClean="0"/>
              <a:pPr/>
              <a:t>18</a:t>
            </a:fld>
            <a:endParaRPr lang="ru-RU"/>
          </a:p>
        </p:txBody>
      </p:sp>
    </p:spTree>
    <p:extLst>
      <p:ext uri="{BB962C8B-B14F-4D97-AF65-F5344CB8AC3E}">
        <p14:creationId xmlns:p14="http://schemas.microsoft.com/office/powerpoint/2010/main" val="751119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74341FE-AE5C-47F1-8FD8-47C4A673A802}" type="slidenum">
              <a:rPr lang="ru-RU" smtClean="0"/>
              <a:pPr/>
              <a:t>5</a:t>
            </a:fld>
            <a:endParaRPr lang="ru-RU"/>
          </a:p>
        </p:txBody>
      </p:sp>
    </p:spTree>
    <p:extLst>
      <p:ext uri="{BB962C8B-B14F-4D97-AF65-F5344CB8AC3E}">
        <p14:creationId xmlns:p14="http://schemas.microsoft.com/office/powerpoint/2010/main" val="3659091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74341FE-AE5C-47F1-8FD8-47C4A673A802}" type="slidenum">
              <a:rPr lang="ru-RU" smtClean="0"/>
              <a:pPr/>
              <a:t>6</a:t>
            </a:fld>
            <a:endParaRPr lang="ru-RU"/>
          </a:p>
        </p:txBody>
      </p:sp>
    </p:spTree>
    <p:extLst>
      <p:ext uri="{BB962C8B-B14F-4D97-AF65-F5344CB8AC3E}">
        <p14:creationId xmlns:p14="http://schemas.microsoft.com/office/powerpoint/2010/main" val="3659091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74341FE-AE5C-47F1-8FD8-47C4A673A802}" type="slidenum">
              <a:rPr lang="ru-RU" smtClean="0"/>
              <a:pPr/>
              <a:t>7</a:t>
            </a:fld>
            <a:endParaRPr lang="ru-RU"/>
          </a:p>
        </p:txBody>
      </p:sp>
    </p:spTree>
    <p:extLst>
      <p:ext uri="{BB962C8B-B14F-4D97-AF65-F5344CB8AC3E}">
        <p14:creationId xmlns:p14="http://schemas.microsoft.com/office/powerpoint/2010/main" val="3659091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74341FE-AE5C-47F1-8FD8-47C4A673A802}" type="slidenum">
              <a:rPr lang="ru-RU" smtClean="0"/>
              <a:pPr/>
              <a:t>10</a:t>
            </a:fld>
            <a:endParaRPr lang="ru-RU"/>
          </a:p>
        </p:txBody>
      </p:sp>
    </p:spTree>
    <p:extLst>
      <p:ext uri="{BB962C8B-B14F-4D97-AF65-F5344CB8AC3E}">
        <p14:creationId xmlns:p14="http://schemas.microsoft.com/office/powerpoint/2010/main" val="6373553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74341FE-AE5C-47F1-8FD8-47C4A673A802}" type="slidenum">
              <a:rPr lang="ru-RU" smtClean="0"/>
              <a:pPr/>
              <a:t>12</a:t>
            </a:fld>
            <a:endParaRPr lang="ru-RU"/>
          </a:p>
        </p:txBody>
      </p:sp>
    </p:spTree>
    <p:extLst>
      <p:ext uri="{BB962C8B-B14F-4D97-AF65-F5344CB8AC3E}">
        <p14:creationId xmlns:p14="http://schemas.microsoft.com/office/powerpoint/2010/main" val="751119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74341FE-AE5C-47F1-8FD8-47C4A673A802}" type="slidenum">
              <a:rPr lang="ru-RU" smtClean="0"/>
              <a:pPr/>
              <a:t>13</a:t>
            </a:fld>
            <a:endParaRPr lang="ru-RU"/>
          </a:p>
        </p:txBody>
      </p:sp>
    </p:spTree>
    <p:extLst>
      <p:ext uri="{BB962C8B-B14F-4D97-AF65-F5344CB8AC3E}">
        <p14:creationId xmlns:p14="http://schemas.microsoft.com/office/powerpoint/2010/main" val="751119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74341FE-AE5C-47F1-8FD8-47C4A673A802}" type="slidenum">
              <a:rPr lang="ru-RU" smtClean="0"/>
              <a:pPr/>
              <a:t>14</a:t>
            </a:fld>
            <a:endParaRPr lang="ru-RU"/>
          </a:p>
        </p:txBody>
      </p:sp>
    </p:spTree>
    <p:extLst>
      <p:ext uri="{BB962C8B-B14F-4D97-AF65-F5344CB8AC3E}">
        <p14:creationId xmlns:p14="http://schemas.microsoft.com/office/powerpoint/2010/main" val="7511199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74341FE-AE5C-47F1-8FD8-47C4A673A802}" type="slidenum">
              <a:rPr lang="ru-RU" smtClean="0"/>
              <a:pPr/>
              <a:t>15</a:t>
            </a:fld>
            <a:endParaRPr lang="ru-RU"/>
          </a:p>
        </p:txBody>
      </p:sp>
    </p:spTree>
    <p:extLst>
      <p:ext uri="{BB962C8B-B14F-4D97-AF65-F5344CB8AC3E}">
        <p14:creationId xmlns:p14="http://schemas.microsoft.com/office/powerpoint/2010/main" val="7511199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Титульный слайд">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61764" y="5157192"/>
            <a:ext cx="8820472" cy="1440160"/>
          </a:xfrm>
        </p:spPr>
        <p:txBody>
          <a:bodyPr/>
          <a:lstStyle>
            <a:lvl1pPr>
              <a:defRPr b="1">
                <a:solidFill>
                  <a:schemeClr val="accent2">
                    <a:lumMod val="50000"/>
                  </a:schemeClr>
                </a:solidFill>
                <a:effectLst>
                  <a:outerShdw blurRad="38100" dist="38100" dir="2700000" algn="tl">
                    <a:srgbClr val="000000">
                      <a:alpha val="43137"/>
                    </a:srgbClr>
                  </a:outerShdw>
                </a:effectLst>
              </a:defRPr>
            </a:lvl1pPr>
          </a:lstStyle>
          <a:p>
            <a:r>
              <a:rPr lang="ru-RU" dirty="0" smtClean="0"/>
              <a:t>Образец</a:t>
            </a:r>
            <a:r>
              <a:rPr lang="en-US" dirty="0" smtClean="0"/>
              <a:t> </a:t>
            </a:r>
            <a:r>
              <a:rPr lang="ru-RU" dirty="0" smtClean="0"/>
              <a:t>заголовка</a:t>
            </a:r>
            <a:endParaRPr lang="ru-RU" dirty="0"/>
          </a:p>
        </p:txBody>
      </p:sp>
      <p:sp>
        <p:nvSpPr>
          <p:cNvPr id="4" name="Дата 3"/>
          <p:cNvSpPr>
            <a:spLocks noGrp="1"/>
          </p:cNvSpPr>
          <p:nvPr>
            <p:ph type="dt" sz="half" idx="10"/>
          </p:nvPr>
        </p:nvSpPr>
        <p:spPr/>
        <p:txBody>
          <a:bodyPr/>
          <a:lstStyle>
            <a:lvl1pPr>
              <a:defRPr>
                <a:solidFill>
                  <a:schemeClr val="accent2">
                    <a:lumMod val="50000"/>
                  </a:schemeClr>
                </a:solidFill>
              </a:defRPr>
            </a:lvl1pPr>
          </a:lstStyle>
          <a:p>
            <a:fld id="{A5E48A96-E1BB-4C8F-80B2-32A47A48A9D5}" type="datetimeFigureOut">
              <a:rPr lang="ru-RU" smtClean="0"/>
              <a:pPr/>
              <a:t>16.02.2021</a:t>
            </a:fld>
            <a:endParaRPr lang="ru-RU"/>
          </a:p>
        </p:txBody>
      </p:sp>
      <p:sp>
        <p:nvSpPr>
          <p:cNvPr id="5" name="Нижний колонтитул 4"/>
          <p:cNvSpPr>
            <a:spLocks noGrp="1"/>
          </p:cNvSpPr>
          <p:nvPr>
            <p:ph type="ftr" sz="quarter" idx="11"/>
          </p:nvPr>
        </p:nvSpPr>
        <p:spPr/>
        <p:txBody>
          <a:bodyPr/>
          <a:lstStyle>
            <a:lvl1pPr>
              <a:defRPr>
                <a:solidFill>
                  <a:schemeClr val="accent2">
                    <a:lumMod val="50000"/>
                  </a:schemeClr>
                </a:solidFill>
              </a:defRPr>
            </a:lvl1pPr>
          </a:lstStyle>
          <a:p>
            <a:endParaRPr lang="ru-RU" dirty="0"/>
          </a:p>
        </p:txBody>
      </p:sp>
      <p:sp>
        <p:nvSpPr>
          <p:cNvPr id="6" name="Номер слайда 5"/>
          <p:cNvSpPr>
            <a:spLocks noGrp="1"/>
          </p:cNvSpPr>
          <p:nvPr>
            <p:ph type="sldNum" sz="quarter" idx="12"/>
          </p:nvPr>
        </p:nvSpPr>
        <p:spPr/>
        <p:txBody>
          <a:bodyPr/>
          <a:lstStyle>
            <a:lvl1pPr>
              <a:defRPr>
                <a:solidFill>
                  <a:schemeClr val="accent2">
                    <a:lumMod val="50000"/>
                  </a:schemeClr>
                </a:solidFill>
              </a:defRPr>
            </a:lvl1pPr>
          </a:lstStyle>
          <a:p>
            <a:fld id="{544A1F6A-164B-43BA-A19E-4AE6BB502A21}" type="slidenum">
              <a:rPr lang="ru-RU" smtClean="0"/>
              <a:pPr/>
              <a:t>‹#›</a:t>
            </a:fld>
            <a:endParaRPr lang="ru-RU"/>
          </a:p>
        </p:txBody>
      </p:sp>
    </p:spTree>
    <p:extLst>
      <p:ext uri="{BB962C8B-B14F-4D97-AF65-F5344CB8AC3E}">
        <p14:creationId xmlns:p14="http://schemas.microsoft.com/office/powerpoint/2010/main" val="2515642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solidFill>
                  <a:schemeClr val="accent1">
                    <a:lumMod val="50000"/>
                  </a:schemeClr>
                </a:solidFill>
              </a:defRPr>
            </a:lvl1pPr>
          </a:lstStyle>
          <a:p>
            <a:r>
              <a:rPr lang="ru-RU" dirty="0" smtClean="0"/>
              <a:t>Образец заголовка</a:t>
            </a:r>
            <a:endParaRPr lang="ru-RU" dirty="0"/>
          </a:p>
        </p:txBody>
      </p:sp>
      <p:sp>
        <p:nvSpPr>
          <p:cNvPr id="3" name="Вертикальный текст 2"/>
          <p:cNvSpPr>
            <a:spLocks noGrp="1"/>
          </p:cNvSpPr>
          <p:nvPr>
            <p:ph type="body" orient="vert" idx="1"/>
          </p:nvPr>
        </p:nvSpPr>
        <p:spPr/>
        <p:txBody>
          <a:bodyPr vert="eaVert"/>
          <a:lstStyle>
            <a:lvl1pPr>
              <a:defRPr>
                <a:solidFill>
                  <a:schemeClr val="accent6">
                    <a:lumMod val="60000"/>
                    <a:lumOff val="40000"/>
                  </a:schemeClr>
                </a:solidFill>
              </a:defRPr>
            </a:lvl1pPr>
            <a:lvl2pPr>
              <a:defRPr>
                <a:solidFill>
                  <a:schemeClr val="accent6">
                    <a:lumMod val="60000"/>
                    <a:lumOff val="40000"/>
                  </a:schemeClr>
                </a:solidFill>
              </a:defRPr>
            </a:lvl2pPr>
            <a:lvl3pPr>
              <a:defRPr>
                <a:solidFill>
                  <a:schemeClr val="accent6">
                    <a:lumMod val="60000"/>
                    <a:lumOff val="40000"/>
                  </a:schemeClr>
                </a:solidFill>
              </a:defRPr>
            </a:lvl3pPr>
            <a:lvl4pPr>
              <a:defRPr>
                <a:solidFill>
                  <a:schemeClr val="accent6">
                    <a:lumMod val="60000"/>
                    <a:lumOff val="40000"/>
                  </a:schemeClr>
                </a:solidFill>
              </a:defRPr>
            </a:lvl4pPr>
            <a:lvl5pPr>
              <a:defRPr>
                <a:solidFill>
                  <a:schemeClr val="accent6">
                    <a:lumMod val="60000"/>
                    <a:lumOff val="40000"/>
                  </a:schemeClr>
                </a:solidFill>
              </a:defRPr>
            </a:lvl5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10"/>
          </p:nvPr>
        </p:nvSpPr>
        <p:spPr/>
        <p:txBody>
          <a:bodyPr/>
          <a:lstStyle>
            <a:lvl1pPr>
              <a:defRPr>
                <a:solidFill>
                  <a:schemeClr val="accent6">
                    <a:lumMod val="60000"/>
                    <a:lumOff val="40000"/>
                  </a:schemeClr>
                </a:solidFill>
              </a:defRPr>
            </a:lvl1pPr>
          </a:lstStyle>
          <a:p>
            <a:fld id="{A5E48A96-E1BB-4C8F-80B2-32A47A48A9D5}" type="datetimeFigureOut">
              <a:rPr lang="ru-RU" smtClean="0"/>
              <a:pPr/>
              <a:t>16.02.2021</a:t>
            </a:fld>
            <a:endParaRPr lang="ru-RU"/>
          </a:p>
        </p:txBody>
      </p:sp>
      <p:sp>
        <p:nvSpPr>
          <p:cNvPr id="5" name="Нижний колонтитул 4"/>
          <p:cNvSpPr>
            <a:spLocks noGrp="1"/>
          </p:cNvSpPr>
          <p:nvPr>
            <p:ph type="ftr" sz="quarter" idx="11"/>
          </p:nvPr>
        </p:nvSpPr>
        <p:spPr/>
        <p:txBody>
          <a:bodyPr/>
          <a:lstStyle>
            <a:lvl1pPr>
              <a:defRPr>
                <a:solidFill>
                  <a:schemeClr val="accent6">
                    <a:lumMod val="60000"/>
                    <a:lumOff val="40000"/>
                  </a:schemeClr>
                </a:solidFill>
              </a:defRPr>
            </a:lvl1pPr>
          </a:lstStyle>
          <a:p>
            <a:endParaRPr lang="ru-RU"/>
          </a:p>
        </p:txBody>
      </p:sp>
      <p:sp>
        <p:nvSpPr>
          <p:cNvPr id="6" name="Номер слайда 5"/>
          <p:cNvSpPr>
            <a:spLocks noGrp="1"/>
          </p:cNvSpPr>
          <p:nvPr>
            <p:ph type="sldNum" sz="quarter" idx="12"/>
          </p:nvPr>
        </p:nvSpPr>
        <p:spPr/>
        <p:txBody>
          <a:bodyPr/>
          <a:lstStyle>
            <a:lvl1pPr>
              <a:defRPr>
                <a:solidFill>
                  <a:schemeClr val="accent6">
                    <a:lumMod val="60000"/>
                    <a:lumOff val="40000"/>
                  </a:schemeClr>
                </a:solidFill>
              </a:defRPr>
            </a:lvl1pPr>
          </a:lstStyle>
          <a:p>
            <a:fld id="{544A1F6A-164B-43BA-A19E-4AE6BB502A21}" type="slidenum">
              <a:rPr lang="ru-RU" smtClean="0"/>
              <a:pPr/>
              <a:t>‹#›</a:t>
            </a:fld>
            <a:endParaRPr lang="ru-RU"/>
          </a:p>
        </p:txBody>
      </p:sp>
    </p:spTree>
    <p:extLst>
      <p:ext uri="{BB962C8B-B14F-4D97-AF65-F5344CB8AC3E}">
        <p14:creationId xmlns:p14="http://schemas.microsoft.com/office/powerpoint/2010/main" val="1078804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lvl1pPr>
              <a:defRPr>
                <a:solidFill>
                  <a:schemeClr val="accent6">
                    <a:lumMod val="60000"/>
                    <a:lumOff val="40000"/>
                  </a:schemeClr>
                </a:solidFill>
              </a:defRPr>
            </a:lvl1pPr>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lvl1pPr>
              <a:defRPr>
                <a:solidFill>
                  <a:schemeClr val="accent6">
                    <a:lumMod val="60000"/>
                    <a:lumOff val="40000"/>
                  </a:schemeClr>
                </a:solidFill>
              </a:defRPr>
            </a:lvl1pPr>
            <a:lvl2pPr>
              <a:defRPr>
                <a:solidFill>
                  <a:schemeClr val="accent6">
                    <a:lumMod val="60000"/>
                    <a:lumOff val="40000"/>
                  </a:schemeClr>
                </a:solidFill>
              </a:defRPr>
            </a:lvl2pPr>
            <a:lvl3pPr>
              <a:defRPr>
                <a:solidFill>
                  <a:schemeClr val="accent6">
                    <a:lumMod val="60000"/>
                    <a:lumOff val="40000"/>
                  </a:schemeClr>
                </a:solidFill>
              </a:defRPr>
            </a:lvl3pPr>
            <a:lvl4pPr>
              <a:defRPr>
                <a:solidFill>
                  <a:schemeClr val="accent6">
                    <a:lumMod val="60000"/>
                    <a:lumOff val="40000"/>
                  </a:schemeClr>
                </a:solidFill>
              </a:defRPr>
            </a:lvl4pPr>
            <a:lvl5pPr>
              <a:defRPr>
                <a:solidFill>
                  <a:schemeClr val="accent6">
                    <a:lumMod val="60000"/>
                    <a:lumOff val="40000"/>
                  </a:schemeClr>
                </a:solidFil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solidFill>
                  <a:schemeClr val="accent6">
                    <a:lumMod val="60000"/>
                    <a:lumOff val="40000"/>
                  </a:schemeClr>
                </a:solidFill>
              </a:defRPr>
            </a:lvl1pPr>
          </a:lstStyle>
          <a:p>
            <a:fld id="{A5E48A96-E1BB-4C8F-80B2-32A47A48A9D5}" type="datetimeFigureOut">
              <a:rPr lang="ru-RU" smtClean="0"/>
              <a:pPr/>
              <a:t>16.02.2021</a:t>
            </a:fld>
            <a:endParaRPr lang="ru-RU"/>
          </a:p>
        </p:txBody>
      </p:sp>
      <p:sp>
        <p:nvSpPr>
          <p:cNvPr id="5" name="Нижний колонтитул 4"/>
          <p:cNvSpPr>
            <a:spLocks noGrp="1"/>
          </p:cNvSpPr>
          <p:nvPr>
            <p:ph type="ftr" sz="quarter" idx="11"/>
          </p:nvPr>
        </p:nvSpPr>
        <p:spPr/>
        <p:txBody>
          <a:bodyPr/>
          <a:lstStyle>
            <a:lvl1pPr>
              <a:defRPr>
                <a:solidFill>
                  <a:schemeClr val="accent6">
                    <a:lumMod val="60000"/>
                    <a:lumOff val="40000"/>
                  </a:schemeClr>
                </a:solidFill>
              </a:defRPr>
            </a:lvl1pPr>
          </a:lstStyle>
          <a:p>
            <a:endParaRPr lang="ru-RU"/>
          </a:p>
        </p:txBody>
      </p:sp>
      <p:sp>
        <p:nvSpPr>
          <p:cNvPr id="6" name="Номер слайда 5"/>
          <p:cNvSpPr>
            <a:spLocks noGrp="1"/>
          </p:cNvSpPr>
          <p:nvPr>
            <p:ph type="sldNum" sz="quarter" idx="12"/>
          </p:nvPr>
        </p:nvSpPr>
        <p:spPr/>
        <p:txBody>
          <a:bodyPr/>
          <a:lstStyle>
            <a:lvl1pPr>
              <a:defRPr>
                <a:solidFill>
                  <a:schemeClr val="accent6">
                    <a:lumMod val="60000"/>
                    <a:lumOff val="40000"/>
                  </a:schemeClr>
                </a:solidFill>
              </a:defRPr>
            </a:lvl1pPr>
          </a:lstStyle>
          <a:p>
            <a:fld id="{544A1F6A-164B-43BA-A19E-4AE6BB502A21}" type="slidenum">
              <a:rPr lang="ru-RU" smtClean="0"/>
              <a:pPr/>
              <a:t>‹#›</a:t>
            </a:fld>
            <a:endParaRPr lang="ru-RU"/>
          </a:p>
        </p:txBody>
      </p:sp>
    </p:spTree>
    <p:extLst>
      <p:ext uri="{BB962C8B-B14F-4D97-AF65-F5344CB8AC3E}">
        <p14:creationId xmlns:p14="http://schemas.microsoft.com/office/powerpoint/2010/main" val="2983695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Заголовок и объект">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Дата 3"/>
          <p:cNvSpPr>
            <a:spLocks noGrp="1"/>
          </p:cNvSpPr>
          <p:nvPr>
            <p:ph type="dt" sz="half" idx="10"/>
          </p:nvPr>
        </p:nvSpPr>
        <p:spPr>
          <a:xfrm>
            <a:off x="457200" y="6520259"/>
            <a:ext cx="2133600" cy="365125"/>
          </a:xfrm>
        </p:spPr>
        <p:txBody>
          <a:bodyPr/>
          <a:lstStyle>
            <a:lvl1pPr>
              <a:defRPr>
                <a:solidFill>
                  <a:schemeClr val="accent1">
                    <a:lumMod val="75000"/>
                  </a:schemeClr>
                </a:solidFill>
              </a:defRPr>
            </a:lvl1pPr>
          </a:lstStyle>
          <a:p>
            <a:fld id="{A5E48A96-E1BB-4C8F-80B2-32A47A48A9D5}" type="datetimeFigureOut">
              <a:rPr lang="ru-RU" smtClean="0"/>
              <a:pPr/>
              <a:t>16.02.2021</a:t>
            </a:fld>
            <a:endParaRPr lang="ru-RU"/>
          </a:p>
        </p:txBody>
      </p:sp>
      <p:sp>
        <p:nvSpPr>
          <p:cNvPr id="5" name="Нижний колонтитул 4"/>
          <p:cNvSpPr>
            <a:spLocks noGrp="1"/>
          </p:cNvSpPr>
          <p:nvPr>
            <p:ph type="ftr" sz="quarter" idx="11"/>
          </p:nvPr>
        </p:nvSpPr>
        <p:spPr>
          <a:xfrm>
            <a:off x="3124200" y="6520259"/>
            <a:ext cx="2895600" cy="365125"/>
          </a:xfrm>
        </p:spPr>
        <p:txBody>
          <a:bodyPr/>
          <a:lstStyle>
            <a:lvl1pPr>
              <a:defRPr>
                <a:solidFill>
                  <a:schemeClr val="accent1">
                    <a:lumMod val="75000"/>
                  </a:schemeClr>
                </a:solidFill>
              </a:defRPr>
            </a:lvl1pPr>
          </a:lstStyle>
          <a:p>
            <a:endParaRPr lang="ru-RU"/>
          </a:p>
        </p:txBody>
      </p:sp>
      <p:sp>
        <p:nvSpPr>
          <p:cNvPr id="6" name="Номер слайда 5"/>
          <p:cNvSpPr>
            <a:spLocks noGrp="1"/>
          </p:cNvSpPr>
          <p:nvPr>
            <p:ph type="sldNum" sz="quarter" idx="12"/>
          </p:nvPr>
        </p:nvSpPr>
        <p:spPr>
          <a:xfrm>
            <a:off x="6553200" y="6520259"/>
            <a:ext cx="2133600" cy="365125"/>
          </a:xfrm>
        </p:spPr>
        <p:txBody>
          <a:bodyPr/>
          <a:lstStyle>
            <a:lvl1pPr>
              <a:defRPr>
                <a:solidFill>
                  <a:schemeClr val="accent1">
                    <a:lumMod val="75000"/>
                  </a:schemeClr>
                </a:solidFill>
              </a:defRPr>
            </a:lvl1pPr>
          </a:lstStyle>
          <a:p>
            <a:fld id="{544A1F6A-164B-43BA-A19E-4AE6BB502A21}" type="slidenum">
              <a:rPr lang="ru-RU" smtClean="0"/>
              <a:pPr/>
              <a:t>‹#›</a:t>
            </a:fld>
            <a:endParaRPr lang="ru-RU"/>
          </a:p>
        </p:txBody>
      </p:sp>
      <p:sp>
        <p:nvSpPr>
          <p:cNvPr id="12" name="Номер слайда 5"/>
          <p:cNvSpPr txBox="1">
            <a:spLocks/>
          </p:cNvSpPr>
          <p:nvPr userDrawn="1"/>
        </p:nvSpPr>
        <p:spPr>
          <a:xfrm>
            <a:off x="6705600" y="6508750"/>
            <a:ext cx="213360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rgbClr val="3399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dirty="0">
              <a:solidFill>
                <a:schemeClr val="accent1">
                  <a:lumMod val="75000"/>
                </a:schemeClr>
              </a:solidFill>
            </a:endParaRPr>
          </a:p>
        </p:txBody>
      </p:sp>
      <p:sp>
        <p:nvSpPr>
          <p:cNvPr id="11" name="Текст 2"/>
          <p:cNvSpPr>
            <a:spLocks noGrp="1"/>
          </p:cNvSpPr>
          <p:nvPr>
            <p:ph idx="1"/>
          </p:nvPr>
        </p:nvSpPr>
        <p:spPr>
          <a:xfrm>
            <a:off x="179512" y="1844824"/>
            <a:ext cx="8856984" cy="4392488"/>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8" name="Заголовок 1"/>
          <p:cNvSpPr>
            <a:spLocks noGrp="1"/>
          </p:cNvSpPr>
          <p:nvPr>
            <p:ph type="title"/>
          </p:nvPr>
        </p:nvSpPr>
        <p:spPr>
          <a:xfrm>
            <a:off x="179512" y="188640"/>
            <a:ext cx="6480720" cy="1224136"/>
          </a:xfrm>
          <a:prstGeom prst="rect">
            <a:avLst/>
          </a:prstGeom>
        </p:spPr>
        <p:txBody>
          <a:bodyPr vert="horz" lIns="91440" tIns="45720" rIns="91440" bIns="45720" rtlCol="0" anchor="ctr">
            <a:normAutofit/>
          </a:bodyPr>
          <a:lstStyle/>
          <a:p>
            <a:r>
              <a:rPr lang="ru-RU" dirty="0" smtClean="0"/>
              <a:t>Образец заголовка</a:t>
            </a:r>
            <a:endParaRPr lang="ru-RU" dirty="0"/>
          </a:p>
        </p:txBody>
      </p:sp>
    </p:spTree>
    <p:extLst>
      <p:ext uri="{BB962C8B-B14F-4D97-AF65-F5344CB8AC3E}">
        <p14:creationId xmlns:p14="http://schemas.microsoft.com/office/powerpoint/2010/main" val="1543014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solidFill>
                  <a:schemeClr val="accent2">
                    <a:lumMod val="20000"/>
                    <a:lumOff val="80000"/>
                  </a:schemeClr>
                </a:solidFill>
              </a:defRPr>
            </a:lvl1pPr>
          </a:lstStyle>
          <a:p>
            <a:r>
              <a:rPr lang="ru-RU" dirty="0" smtClean="0"/>
              <a:t>Образец заголовка</a:t>
            </a:r>
            <a:endParaRPr lang="ru-RU" dirty="0"/>
          </a:p>
        </p:txBody>
      </p:sp>
      <p:sp>
        <p:nvSpPr>
          <p:cNvPr id="3" name="Объект 2"/>
          <p:cNvSpPr>
            <a:spLocks noGrp="1"/>
          </p:cNvSpPr>
          <p:nvPr>
            <p:ph sz="half" idx="1"/>
          </p:nvPr>
        </p:nvSpPr>
        <p:spPr>
          <a:xfrm>
            <a:off x="323528" y="2060848"/>
            <a:ext cx="4112163" cy="4093915"/>
          </a:xfrm>
        </p:spPr>
        <p:txBody>
          <a:bodyPr/>
          <a:lstStyle>
            <a:lvl1pPr>
              <a:defRPr sz="2800">
                <a:solidFill>
                  <a:schemeClr val="accent2">
                    <a:lumMod val="50000"/>
                  </a:schemeClr>
                </a:solidFill>
              </a:defRPr>
            </a:lvl1pPr>
            <a:lvl2pPr>
              <a:defRPr sz="2400">
                <a:solidFill>
                  <a:schemeClr val="accent2">
                    <a:lumMod val="50000"/>
                  </a:schemeClr>
                </a:solidFill>
              </a:defRPr>
            </a:lvl2pPr>
            <a:lvl3pPr>
              <a:defRPr sz="2000">
                <a:solidFill>
                  <a:schemeClr val="accent2">
                    <a:lumMod val="50000"/>
                  </a:schemeClr>
                </a:solidFill>
              </a:defRPr>
            </a:lvl3pPr>
            <a:lvl4pPr>
              <a:defRPr sz="1800">
                <a:solidFill>
                  <a:schemeClr val="accent2">
                    <a:lumMod val="50000"/>
                  </a:schemeClr>
                </a:solidFill>
              </a:defRPr>
            </a:lvl4pPr>
            <a:lvl5pPr>
              <a:defRPr sz="1800">
                <a:solidFill>
                  <a:schemeClr val="accent2">
                    <a:lumMod val="50000"/>
                  </a:schemeClr>
                </a:solidFill>
              </a:defRPr>
            </a:lvl5pPr>
            <a:lvl6pPr>
              <a:defRPr sz="1800"/>
            </a:lvl6pPr>
            <a:lvl7pPr>
              <a:defRPr sz="1800"/>
            </a:lvl7pPr>
            <a:lvl8pPr>
              <a:defRPr sz="1800"/>
            </a:lvl8pPr>
            <a:lvl9pPr>
              <a:defRPr sz="1800"/>
            </a:lvl9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Объект 3"/>
          <p:cNvSpPr>
            <a:spLocks noGrp="1"/>
          </p:cNvSpPr>
          <p:nvPr>
            <p:ph sz="half" idx="2"/>
          </p:nvPr>
        </p:nvSpPr>
        <p:spPr>
          <a:xfrm>
            <a:off x="4708309" y="2060848"/>
            <a:ext cx="4112163" cy="4093915"/>
          </a:xfrm>
        </p:spPr>
        <p:txBody>
          <a:bodyPr/>
          <a:lstStyle>
            <a:lvl1pPr>
              <a:defRPr sz="2800">
                <a:solidFill>
                  <a:schemeClr val="accent2">
                    <a:lumMod val="50000"/>
                  </a:schemeClr>
                </a:solidFill>
              </a:defRPr>
            </a:lvl1pPr>
            <a:lvl2pPr>
              <a:defRPr sz="2400">
                <a:solidFill>
                  <a:schemeClr val="accent2">
                    <a:lumMod val="50000"/>
                  </a:schemeClr>
                </a:solidFill>
              </a:defRPr>
            </a:lvl2pPr>
            <a:lvl3pPr>
              <a:defRPr sz="2000">
                <a:solidFill>
                  <a:schemeClr val="accent2">
                    <a:lumMod val="50000"/>
                  </a:schemeClr>
                </a:solidFill>
              </a:defRPr>
            </a:lvl3pPr>
            <a:lvl4pPr>
              <a:defRPr sz="1800">
                <a:solidFill>
                  <a:schemeClr val="accent2">
                    <a:lumMod val="50000"/>
                  </a:schemeClr>
                </a:solidFill>
              </a:defRPr>
            </a:lvl4pPr>
            <a:lvl5pPr>
              <a:defRPr sz="1800">
                <a:solidFill>
                  <a:schemeClr val="accent2">
                    <a:lumMod val="50000"/>
                  </a:schemeClr>
                </a:solidFill>
              </a:defRPr>
            </a:lvl5pPr>
            <a:lvl6pPr>
              <a:defRPr sz="1800"/>
            </a:lvl6pPr>
            <a:lvl7pPr>
              <a:defRPr sz="1800"/>
            </a:lvl7pPr>
            <a:lvl8pPr>
              <a:defRPr sz="1800"/>
            </a:lvl8pPr>
            <a:lvl9pPr>
              <a:defRPr sz="1800"/>
            </a:lvl9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5" name="Дата 4"/>
          <p:cNvSpPr>
            <a:spLocks noGrp="1"/>
          </p:cNvSpPr>
          <p:nvPr>
            <p:ph type="dt" sz="half" idx="10"/>
          </p:nvPr>
        </p:nvSpPr>
        <p:spPr/>
        <p:txBody>
          <a:bodyPr/>
          <a:lstStyle>
            <a:lvl1pPr>
              <a:defRPr>
                <a:solidFill>
                  <a:schemeClr val="accent2">
                    <a:lumMod val="50000"/>
                  </a:schemeClr>
                </a:solidFill>
              </a:defRPr>
            </a:lvl1pPr>
          </a:lstStyle>
          <a:p>
            <a:fld id="{A5E48A96-E1BB-4C8F-80B2-32A47A48A9D5}" type="datetimeFigureOut">
              <a:rPr lang="ru-RU" smtClean="0"/>
              <a:pPr/>
              <a:t>16.02.2021</a:t>
            </a:fld>
            <a:endParaRPr lang="ru-RU"/>
          </a:p>
        </p:txBody>
      </p:sp>
      <p:sp>
        <p:nvSpPr>
          <p:cNvPr id="6" name="Нижний колонтитул 5"/>
          <p:cNvSpPr>
            <a:spLocks noGrp="1"/>
          </p:cNvSpPr>
          <p:nvPr>
            <p:ph type="ftr" sz="quarter" idx="11"/>
          </p:nvPr>
        </p:nvSpPr>
        <p:spPr/>
        <p:txBody>
          <a:bodyPr/>
          <a:lstStyle>
            <a:lvl1pPr>
              <a:defRPr>
                <a:solidFill>
                  <a:schemeClr val="accent2">
                    <a:lumMod val="50000"/>
                  </a:schemeClr>
                </a:solidFill>
              </a:defRPr>
            </a:lvl1pPr>
          </a:lstStyle>
          <a:p>
            <a:endParaRPr lang="ru-RU"/>
          </a:p>
        </p:txBody>
      </p:sp>
      <p:sp>
        <p:nvSpPr>
          <p:cNvPr id="7" name="Номер слайда 6"/>
          <p:cNvSpPr>
            <a:spLocks noGrp="1"/>
          </p:cNvSpPr>
          <p:nvPr>
            <p:ph type="sldNum" sz="quarter" idx="12"/>
          </p:nvPr>
        </p:nvSpPr>
        <p:spPr/>
        <p:txBody>
          <a:bodyPr/>
          <a:lstStyle>
            <a:lvl1pPr>
              <a:defRPr>
                <a:solidFill>
                  <a:schemeClr val="accent2">
                    <a:lumMod val="50000"/>
                  </a:schemeClr>
                </a:solidFill>
              </a:defRPr>
            </a:lvl1pPr>
          </a:lstStyle>
          <a:p>
            <a:fld id="{544A1F6A-164B-43BA-A19E-4AE6BB502A21}" type="slidenum">
              <a:rPr lang="ru-RU" smtClean="0"/>
              <a:pPr/>
              <a:t>‹#›</a:t>
            </a:fld>
            <a:endParaRPr lang="ru-RU"/>
          </a:p>
        </p:txBody>
      </p:sp>
    </p:spTree>
    <p:extLst>
      <p:ext uri="{BB962C8B-B14F-4D97-AF65-F5344CB8AC3E}">
        <p14:creationId xmlns:p14="http://schemas.microsoft.com/office/powerpoint/2010/main" val="3891339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771799" y="4406900"/>
            <a:ext cx="5722913" cy="1362075"/>
          </a:xfrm>
        </p:spPr>
        <p:txBody>
          <a:bodyPr anchor="t"/>
          <a:lstStyle>
            <a:lvl1pPr algn="l">
              <a:defRPr sz="4000" b="1" cap="all">
                <a:solidFill>
                  <a:schemeClr val="bg2">
                    <a:lumMod val="50000"/>
                  </a:schemeClr>
                </a:solidFill>
              </a:defRPr>
            </a:lvl1pPr>
          </a:lstStyle>
          <a:p>
            <a:r>
              <a:rPr lang="ru-RU" dirty="0" smtClean="0"/>
              <a:t>Образец заголовка</a:t>
            </a:r>
            <a:endParaRPr lang="ru-RU" dirty="0"/>
          </a:p>
        </p:txBody>
      </p:sp>
      <p:sp>
        <p:nvSpPr>
          <p:cNvPr id="3" name="Текст 2"/>
          <p:cNvSpPr>
            <a:spLocks noGrp="1"/>
          </p:cNvSpPr>
          <p:nvPr>
            <p:ph type="body" idx="1"/>
          </p:nvPr>
        </p:nvSpPr>
        <p:spPr>
          <a:xfrm>
            <a:off x="2771799" y="2906713"/>
            <a:ext cx="5722913" cy="1500187"/>
          </a:xfrm>
        </p:spPr>
        <p:txBody>
          <a:bodyPr anchor="b"/>
          <a:lstStyle>
            <a:lvl1pPr marL="0" indent="0">
              <a:buNone/>
              <a:defRPr sz="20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dirty="0" smtClean="0"/>
              <a:t>Образец текста</a:t>
            </a:r>
          </a:p>
        </p:txBody>
      </p:sp>
      <p:sp>
        <p:nvSpPr>
          <p:cNvPr id="4" name="Дата 3"/>
          <p:cNvSpPr>
            <a:spLocks noGrp="1"/>
          </p:cNvSpPr>
          <p:nvPr>
            <p:ph type="dt" sz="half" idx="10"/>
          </p:nvPr>
        </p:nvSpPr>
        <p:spPr/>
        <p:txBody>
          <a:bodyPr/>
          <a:lstStyle>
            <a:lvl1pPr>
              <a:defRPr>
                <a:solidFill>
                  <a:schemeClr val="bg2">
                    <a:lumMod val="50000"/>
                  </a:schemeClr>
                </a:solidFill>
              </a:defRPr>
            </a:lvl1pPr>
          </a:lstStyle>
          <a:p>
            <a:fld id="{A5E48A96-E1BB-4C8F-80B2-32A47A48A9D5}" type="datetimeFigureOut">
              <a:rPr lang="ru-RU" smtClean="0"/>
              <a:pPr/>
              <a:t>16.02.2021</a:t>
            </a:fld>
            <a:endParaRPr lang="ru-RU"/>
          </a:p>
        </p:txBody>
      </p:sp>
      <p:sp>
        <p:nvSpPr>
          <p:cNvPr id="5" name="Нижний колонтитул 4"/>
          <p:cNvSpPr>
            <a:spLocks noGrp="1"/>
          </p:cNvSpPr>
          <p:nvPr>
            <p:ph type="ftr" sz="quarter" idx="11"/>
          </p:nvPr>
        </p:nvSpPr>
        <p:spPr/>
        <p:txBody>
          <a:bodyPr/>
          <a:lstStyle>
            <a:lvl1pPr>
              <a:defRPr>
                <a:solidFill>
                  <a:schemeClr val="bg2">
                    <a:lumMod val="50000"/>
                  </a:schemeClr>
                </a:solidFill>
              </a:defRPr>
            </a:lvl1pPr>
          </a:lstStyle>
          <a:p>
            <a:endParaRPr lang="ru-RU"/>
          </a:p>
        </p:txBody>
      </p:sp>
      <p:sp>
        <p:nvSpPr>
          <p:cNvPr id="6" name="Номер слайда 5"/>
          <p:cNvSpPr>
            <a:spLocks noGrp="1"/>
          </p:cNvSpPr>
          <p:nvPr>
            <p:ph type="sldNum" sz="quarter" idx="12"/>
          </p:nvPr>
        </p:nvSpPr>
        <p:spPr/>
        <p:txBody>
          <a:bodyPr/>
          <a:lstStyle>
            <a:lvl1pPr>
              <a:defRPr>
                <a:solidFill>
                  <a:schemeClr val="bg2">
                    <a:lumMod val="50000"/>
                  </a:schemeClr>
                </a:solidFill>
              </a:defRPr>
            </a:lvl1pPr>
          </a:lstStyle>
          <a:p>
            <a:fld id="{544A1F6A-164B-43BA-A19E-4AE6BB502A21}" type="slidenum">
              <a:rPr lang="ru-RU" smtClean="0"/>
              <a:pPr/>
              <a:t>‹#›</a:t>
            </a:fld>
            <a:endParaRPr lang="ru-RU"/>
          </a:p>
        </p:txBody>
      </p:sp>
    </p:spTree>
    <p:extLst>
      <p:ext uri="{BB962C8B-B14F-4D97-AF65-F5344CB8AC3E}">
        <p14:creationId xmlns:p14="http://schemas.microsoft.com/office/powerpoint/2010/main" val="2026654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solidFill>
                  <a:schemeClr val="accent1">
                    <a:lumMod val="50000"/>
                  </a:schemeClr>
                </a:solidFill>
              </a:defRPr>
            </a:lvl1pPr>
          </a:lstStyle>
          <a:p>
            <a:r>
              <a:rPr lang="ru-RU" dirty="0" smtClean="0"/>
              <a:t>Образец заголовка</a:t>
            </a:r>
            <a:endParaRPr lang="ru-RU" dirty="0"/>
          </a:p>
        </p:txBody>
      </p:sp>
      <p:sp>
        <p:nvSpPr>
          <p:cNvPr id="3" name="Текст 2"/>
          <p:cNvSpPr>
            <a:spLocks noGrp="1"/>
          </p:cNvSpPr>
          <p:nvPr>
            <p:ph type="body" idx="1"/>
          </p:nvPr>
        </p:nvSpPr>
        <p:spPr>
          <a:xfrm>
            <a:off x="251520" y="1916832"/>
            <a:ext cx="4176464" cy="639762"/>
          </a:xfrm>
        </p:spPr>
        <p:txBody>
          <a:bodyPr anchor="b"/>
          <a:lstStyle>
            <a:lvl1pPr marL="0" indent="0">
              <a:buNone/>
              <a:defRPr sz="2400" b="1">
                <a:solidFill>
                  <a:schemeClr val="accent6">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dirty="0" smtClean="0"/>
              <a:t>Образец текста</a:t>
            </a:r>
          </a:p>
        </p:txBody>
      </p:sp>
      <p:sp>
        <p:nvSpPr>
          <p:cNvPr id="4" name="Объект 3"/>
          <p:cNvSpPr>
            <a:spLocks noGrp="1"/>
          </p:cNvSpPr>
          <p:nvPr>
            <p:ph sz="half" idx="2"/>
          </p:nvPr>
        </p:nvSpPr>
        <p:spPr>
          <a:xfrm>
            <a:off x="251520" y="2556594"/>
            <a:ext cx="4176464" cy="3951288"/>
          </a:xfrm>
        </p:spPr>
        <p:txBody>
          <a:bodyPr/>
          <a:lstStyle>
            <a:lvl1pPr>
              <a:defRPr sz="2400">
                <a:solidFill>
                  <a:schemeClr val="accent6">
                    <a:lumMod val="60000"/>
                    <a:lumOff val="40000"/>
                  </a:schemeClr>
                </a:solidFill>
              </a:defRPr>
            </a:lvl1pPr>
            <a:lvl2pPr>
              <a:defRPr sz="2000">
                <a:solidFill>
                  <a:schemeClr val="accent6">
                    <a:lumMod val="60000"/>
                    <a:lumOff val="40000"/>
                  </a:schemeClr>
                </a:solidFill>
              </a:defRPr>
            </a:lvl2pPr>
            <a:lvl3pPr>
              <a:defRPr sz="1800">
                <a:solidFill>
                  <a:schemeClr val="accent6">
                    <a:lumMod val="60000"/>
                    <a:lumOff val="40000"/>
                  </a:schemeClr>
                </a:solidFill>
              </a:defRPr>
            </a:lvl3pPr>
            <a:lvl4pPr>
              <a:defRPr sz="1600">
                <a:solidFill>
                  <a:schemeClr val="accent6">
                    <a:lumMod val="60000"/>
                    <a:lumOff val="40000"/>
                  </a:schemeClr>
                </a:solidFill>
              </a:defRPr>
            </a:lvl4pPr>
            <a:lvl5pPr>
              <a:defRPr sz="1600">
                <a:solidFill>
                  <a:schemeClr val="accent6">
                    <a:lumMod val="60000"/>
                    <a:lumOff val="40000"/>
                  </a:schemeClr>
                </a:solidFill>
              </a:defRPr>
            </a:lvl5pPr>
            <a:lvl6pPr>
              <a:defRPr sz="1600"/>
            </a:lvl6pPr>
            <a:lvl7pPr>
              <a:defRPr sz="1600"/>
            </a:lvl7pPr>
            <a:lvl8pPr>
              <a:defRPr sz="1600"/>
            </a:lvl8pPr>
            <a:lvl9pPr>
              <a:defRPr sz="1600"/>
            </a:lvl9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5" name="Текст 4"/>
          <p:cNvSpPr>
            <a:spLocks noGrp="1"/>
          </p:cNvSpPr>
          <p:nvPr>
            <p:ph type="body" sz="quarter" idx="3"/>
          </p:nvPr>
        </p:nvSpPr>
        <p:spPr>
          <a:xfrm>
            <a:off x="4716016" y="1934294"/>
            <a:ext cx="4248472" cy="639762"/>
          </a:xfrm>
        </p:spPr>
        <p:txBody>
          <a:bodyPr anchor="b"/>
          <a:lstStyle>
            <a:lvl1pPr marL="0" indent="0">
              <a:buNone/>
              <a:defRPr sz="2400" b="1">
                <a:solidFill>
                  <a:schemeClr val="accent6">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dirty="0" smtClean="0"/>
              <a:t>Образец текста</a:t>
            </a:r>
          </a:p>
        </p:txBody>
      </p:sp>
      <p:sp>
        <p:nvSpPr>
          <p:cNvPr id="6" name="Объект 5"/>
          <p:cNvSpPr>
            <a:spLocks noGrp="1"/>
          </p:cNvSpPr>
          <p:nvPr>
            <p:ph sz="quarter" idx="4"/>
          </p:nvPr>
        </p:nvSpPr>
        <p:spPr>
          <a:xfrm>
            <a:off x="4716016" y="2574056"/>
            <a:ext cx="4248472" cy="3951288"/>
          </a:xfrm>
        </p:spPr>
        <p:txBody>
          <a:bodyPr/>
          <a:lstStyle>
            <a:lvl1pPr>
              <a:defRPr sz="2400">
                <a:solidFill>
                  <a:schemeClr val="accent6">
                    <a:lumMod val="60000"/>
                    <a:lumOff val="40000"/>
                  </a:schemeClr>
                </a:solidFill>
              </a:defRPr>
            </a:lvl1pPr>
            <a:lvl2pPr>
              <a:defRPr sz="2000">
                <a:solidFill>
                  <a:schemeClr val="accent6">
                    <a:lumMod val="60000"/>
                    <a:lumOff val="40000"/>
                  </a:schemeClr>
                </a:solidFill>
              </a:defRPr>
            </a:lvl2pPr>
            <a:lvl3pPr>
              <a:defRPr sz="1800">
                <a:solidFill>
                  <a:schemeClr val="accent6">
                    <a:lumMod val="60000"/>
                    <a:lumOff val="40000"/>
                  </a:schemeClr>
                </a:solidFill>
              </a:defRPr>
            </a:lvl3pPr>
            <a:lvl4pPr>
              <a:defRPr sz="1600">
                <a:solidFill>
                  <a:schemeClr val="accent6">
                    <a:lumMod val="60000"/>
                    <a:lumOff val="40000"/>
                  </a:schemeClr>
                </a:solidFill>
              </a:defRPr>
            </a:lvl4pPr>
            <a:lvl5pPr>
              <a:defRPr sz="1600">
                <a:solidFill>
                  <a:schemeClr val="accent6">
                    <a:lumMod val="60000"/>
                    <a:lumOff val="40000"/>
                  </a:schemeClr>
                </a:solidFill>
              </a:defRPr>
            </a:lvl5pPr>
            <a:lvl6pPr>
              <a:defRPr sz="1600"/>
            </a:lvl6pPr>
            <a:lvl7pPr>
              <a:defRPr sz="1600"/>
            </a:lvl7pPr>
            <a:lvl8pPr>
              <a:defRPr sz="1600"/>
            </a:lvl8pPr>
            <a:lvl9pPr>
              <a:defRPr sz="1600"/>
            </a:lvl9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7" name="Дата 6"/>
          <p:cNvSpPr>
            <a:spLocks noGrp="1"/>
          </p:cNvSpPr>
          <p:nvPr>
            <p:ph type="dt" sz="half" idx="10"/>
          </p:nvPr>
        </p:nvSpPr>
        <p:spPr>
          <a:xfrm>
            <a:off x="1375310" y="6410896"/>
            <a:ext cx="1215489" cy="365125"/>
          </a:xfrm>
        </p:spPr>
        <p:txBody>
          <a:bodyPr/>
          <a:lstStyle>
            <a:lvl1pPr>
              <a:defRPr>
                <a:solidFill>
                  <a:schemeClr val="accent6">
                    <a:lumMod val="60000"/>
                    <a:lumOff val="40000"/>
                  </a:schemeClr>
                </a:solidFill>
              </a:defRPr>
            </a:lvl1pPr>
          </a:lstStyle>
          <a:p>
            <a:fld id="{A5E48A96-E1BB-4C8F-80B2-32A47A48A9D5}" type="datetimeFigureOut">
              <a:rPr lang="ru-RU" smtClean="0"/>
              <a:pPr/>
              <a:t>16.02.2021</a:t>
            </a:fld>
            <a:endParaRPr lang="ru-RU"/>
          </a:p>
        </p:txBody>
      </p:sp>
      <p:sp>
        <p:nvSpPr>
          <p:cNvPr id="8" name="Нижний колонтитул 7"/>
          <p:cNvSpPr>
            <a:spLocks noGrp="1"/>
          </p:cNvSpPr>
          <p:nvPr>
            <p:ph type="ftr" sz="quarter" idx="11"/>
          </p:nvPr>
        </p:nvSpPr>
        <p:spPr>
          <a:xfrm>
            <a:off x="4154184" y="6356350"/>
            <a:ext cx="1649592" cy="365125"/>
          </a:xfrm>
        </p:spPr>
        <p:txBody>
          <a:bodyPr/>
          <a:lstStyle>
            <a:lvl1pPr>
              <a:defRPr>
                <a:solidFill>
                  <a:schemeClr val="accent6">
                    <a:lumMod val="60000"/>
                    <a:lumOff val="40000"/>
                  </a:schemeClr>
                </a:solidFill>
              </a:defRPr>
            </a:lvl1pPr>
          </a:lstStyle>
          <a:p>
            <a:endParaRPr lang="ru-RU"/>
          </a:p>
        </p:txBody>
      </p:sp>
      <p:sp>
        <p:nvSpPr>
          <p:cNvPr id="9" name="Номер слайда 8"/>
          <p:cNvSpPr>
            <a:spLocks noGrp="1"/>
          </p:cNvSpPr>
          <p:nvPr>
            <p:ph type="sldNum" sz="quarter" idx="12"/>
          </p:nvPr>
        </p:nvSpPr>
        <p:spPr>
          <a:xfrm>
            <a:off x="7471310" y="6356350"/>
            <a:ext cx="1215489" cy="365125"/>
          </a:xfrm>
        </p:spPr>
        <p:txBody>
          <a:bodyPr/>
          <a:lstStyle>
            <a:lvl1pPr>
              <a:defRPr>
                <a:solidFill>
                  <a:schemeClr val="accent6">
                    <a:lumMod val="60000"/>
                    <a:lumOff val="40000"/>
                  </a:schemeClr>
                </a:solidFill>
              </a:defRPr>
            </a:lvl1pPr>
          </a:lstStyle>
          <a:p>
            <a:fld id="{544A1F6A-164B-43BA-A19E-4AE6BB502A21}" type="slidenum">
              <a:rPr lang="ru-RU" smtClean="0"/>
              <a:pPr/>
              <a:t>‹#›</a:t>
            </a:fld>
            <a:endParaRPr lang="ru-RU"/>
          </a:p>
        </p:txBody>
      </p:sp>
    </p:spTree>
    <p:extLst>
      <p:ext uri="{BB962C8B-B14F-4D97-AF65-F5344CB8AC3E}">
        <p14:creationId xmlns:p14="http://schemas.microsoft.com/office/powerpoint/2010/main" val="1659933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solidFill>
                  <a:schemeClr val="accent1">
                    <a:lumMod val="50000"/>
                  </a:schemeClr>
                </a:solidFill>
              </a:defRPr>
            </a:lvl1pPr>
          </a:lstStyle>
          <a:p>
            <a:r>
              <a:rPr lang="ru-RU" dirty="0" smtClean="0"/>
              <a:t>Образец заголовка</a:t>
            </a:r>
            <a:endParaRPr lang="ru-RU" dirty="0"/>
          </a:p>
        </p:txBody>
      </p:sp>
      <p:sp>
        <p:nvSpPr>
          <p:cNvPr id="3" name="Дата 2"/>
          <p:cNvSpPr>
            <a:spLocks noGrp="1"/>
          </p:cNvSpPr>
          <p:nvPr>
            <p:ph type="dt" sz="half" idx="10"/>
          </p:nvPr>
        </p:nvSpPr>
        <p:spPr/>
        <p:txBody>
          <a:bodyPr/>
          <a:lstStyle>
            <a:lvl1pPr>
              <a:defRPr>
                <a:solidFill>
                  <a:schemeClr val="accent6">
                    <a:lumMod val="60000"/>
                    <a:lumOff val="40000"/>
                  </a:schemeClr>
                </a:solidFill>
              </a:defRPr>
            </a:lvl1pPr>
          </a:lstStyle>
          <a:p>
            <a:fld id="{A5E48A96-E1BB-4C8F-80B2-32A47A48A9D5}" type="datetimeFigureOut">
              <a:rPr lang="ru-RU" smtClean="0"/>
              <a:pPr/>
              <a:t>16.02.2021</a:t>
            </a:fld>
            <a:endParaRPr lang="ru-RU"/>
          </a:p>
        </p:txBody>
      </p:sp>
      <p:sp>
        <p:nvSpPr>
          <p:cNvPr id="4" name="Нижний колонтитул 3"/>
          <p:cNvSpPr>
            <a:spLocks noGrp="1"/>
          </p:cNvSpPr>
          <p:nvPr>
            <p:ph type="ftr" sz="quarter" idx="11"/>
          </p:nvPr>
        </p:nvSpPr>
        <p:spPr/>
        <p:txBody>
          <a:bodyPr/>
          <a:lstStyle>
            <a:lvl1pPr>
              <a:defRPr>
                <a:solidFill>
                  <a:schemeClr val="accent6">
                    <a:lumMod val="60000"/>
                    <a:lumOff val="40000"/>
                  </a:schemeClr>
                </a:solidFill>
              </a:defRPr>
            </a:lvl1pPr>
          </a:lstStyle>
          <a:p>
            <a:endParaRPr lang="ru-RU"/>
          </a:p>
        </p:txBody>
      </p:sp>
      <p:sp>
        <p:nvSpPr>
          <p:cNvPr id="5" name="Номер слайда 4"/>
          <p:cNvSpPr>
            <a:spLocks noGrp="1"/>
          </p:cNvSpPr>
          <p:nvPr>
            <p:ph type="sldNum" sz="quarter" idx="12"/>
          </p:nvPr>
        </p:nvSpPr>
        <p:spPr/>
        <p:txBody>
          <a:bodyPr/>
          <a:lstStyle>
            <a:lvl1pPr>
              <a:defRPr>
                <a:solidFill>
                  <a:schemeClr val="accent6">
                    <a:lumMod val="60000"/>
                    <a:lumOff val="40000"/>
                  </a:schemeClr>
                </a:solidFill>
              </a:defRPr>
            </a:lvl1pPr>
          </a:lstStyle>
          <a:p>
            <a:fld id="{544A1F6A-164B-43BA-A19E-4AE6BB502A21}" type="slidenum">
              <a:rPr lang="ru-RU" smtClean="0"/>
              <a:pPr/>
              <a:t>‹#›</a:t>
            </a:fld>
            <a:endParaRPr lang="ru-RU"/>
          </a:p>
        </p:txBody>
      </p:sp>
    </p:spTree>
    <p:extLst>
      <p:ext uri="{BB962C8B-B14F-4D97-AF65-F5344CB8AC3E}">
        <p14:creationId xmlns:p14="http://schemas.microsoft.com/office/powerpoint/2010/main" val="2172457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solidFill>
                  <a:schemeClr val="accent6">
                    <a:lumMod val="60000"/>
                    <a:lumOff val="40000"/>
                  </a:schemeClr>
                </a:solidFill>
              </a:defRPr>
            </a:lvl1pPr>
          </a:lstStyle>
          <a:p>
            <a:fld id="{A5E48A96-E1BB-4C8F-80B2-32A47A48A9D5}" type="datetimeFigureOut">
              <a:rPr lang="ru-RU" smtClean="0"/>
              <a:pPr/>
              <a:t>16.02.2021</a:t>
            </a:fld>
            <a:endParaRPr lang="ru-RU"/>
          </a:p>
        </p:txBody>
      </p:sp>
      <p:sp>
        <p:nvSpPr>
          <p:cNvPr id="3" name="Нижний колонтитул 2"/>
          <p:cNvSpPr>
            <a:spLocks noGrp="1"/>
          </p:cNvSpPr>
          <p:nvPr>
            <p:ph type="ftr" sz="quarter" idx="11"/>
          </p:nvPr>
        </p:nvSpPr>
        <p:spPr/>
        <p:txBody>
          <a:bodyPr/>
          <a:lstStyle>
            <a:lvl1pPr>
              <a:defRPr>
                <a:solidFill>
                  <a:schemeClr val="accent6">
                    <a:lumMod val="60000"/>
                    <a:lumOff val="40000"/>
                  </a:schemeClr>
                </a:solidFill>
              </a:defRPr>
            </a:lvl1pPr>
          </a:lstStyle>
          <a:p>
            <a:endParaRPr lang="ru-RU"/>
          </a:p>
        </p:txBody>
      </p:sp>
      <p:sp>
        <p:nvSpPr>
          <p:cNvPr id="4" name="Номер слайда 3"/>
          <p:cNvSpPr>
            <a:spLocks noGrp="1"/>
          </p:cNvSpPr>
          <p:nvPr>
            <p:ph type="sldNum" sz="quarter" idx="12"/>
          </p:nvPr>
        </p:nvSpPr>
        <p:spPr/>
        <p:txBody>
          <a:bodyPr/>
          <a:lstStyle>
            <a:lvl1pPr>
              <a:defRPr>
                <a:solidFill>
                  <a:schemeClr val="accent6">
                    <a:lumMod val="60000"/>
                    <a:lumOff val="40000"/>
                  </a:schemeClr>
                </a:solidFill>
              </a:defRPr>
            </a:lvl1pPr>
          </a:lstStyle>
          <a:p>
            <a:fld id="{544A1F6A-164B-43BA-A19E-4AE6BB502A21}" type="slidenum">
              <a:rPr lang="ru-RU" smtClean="0"/>
              <a:pPr/>
              <a:t>‹#›</a:t>
            </a:fld>
            <a:endParaRPr lang="ru-RU"/>
          </a:p>
        </p:txBody>
      </p:sp>
    </p:spTree>
    <p:extLst>
      <p:ext uri="{BB962C8B-B14F-4D97-AF65-F5344CB8AC3E}">
        <p14:creationId xmlns:p14="http://schemas.microsoft.com/office/powerpoint/2010/main" val="615951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13622"/>
            <a:ext cx="3008313" cy="921478"/>
          </a:xfrm>
        </p:spPr>
        <p:txBody>
          <a:bodyPr anchor="b"/>
          <a:lstStyle>
            <a:lvl1pPr algn="l">
              <a:defRPr sz="2000" b="1">
                <a:solidFill>
                  <a:schemeClr val="accent6">
                    <a:lumMod val="60000"/>
                    <a:lumOff val="40000"/>
                  </a:schemeClr>
                </a:solidFill>
              </a:defRPr>
            </a:lvl1pPr>
          </a:lstStyle>
          <a:p>
            <a:r>
              <a:rPr lang="ru-RU" dirty="0" smtClean="0"/>
              <a:t>Образец заголовка</a:t>
            </a:r>
            <a:endParaRPr lang="ru-RU" dirty="0"/>
          </a:p>
        </p:txBody>
      </p:sp>
      <p:sp>
        <p:nvSpPr>
          <p:cNvPr id="3" name="Объект 2"/>
          <p:cNvSpPr>
            <a:spLocks noGrp="1"/>
          </p:cNvSpPr>
          <p:nvPr>
            <p:ph idx="1"/>
          </p:nvPr>
        </p:nvSpPr>
        <p:spPr>
          <a:xfrm>
            <a:off x="3563888" y="1916832"/>
            <a:ext cx="5111750" cy="4353347"/>
          </a:xfrm>
        </p:spPr>
        <p:txBody>
          <a:bodyPr/>
          <a:lstStyle>
            <a:lvl1pPr>
              <a:defRPr sz="3200">
                <a:solidFill>
                  <a:schemeClr val="accent6">
                    <a:lumMod val="60000"/>
                    <a:lumOff val="40000"/>
                  </a:schemeClr>
                </a:solidFill>
              </a:defRPr>
            </a:lvl1pPr>
            <a:lvl2pPr>
              <a:defRPr sz="2800">
                <a:solidFill>
                  <a:schemeClr val="accent6">
                    <a:lumMod val="60000"/>
                    <a:lumOff val="40000"/>
                  </a:schemeClr>
                </a:solidFill>
              </a:defRPr>
            </a:lvl2pPr>
            <a:lvl3pPr>
              <a:defRPr sz="2400">
                <a:solidFill>
                  <a:schemeClr val="accent6">
                    <a:lumMod val="60000"/>
                    <a:lumOff val="40000"/>
                  </a:schemeClr>
                </a:solidFill>
              </a:defRPr>
            </a:lvl3pPr>
            <a:lvl4pPr>
              <a:defRPr sz="2000">
                <a:solidFill>
                  <a:schemeClr val="accent6">
                    <a:lumMod val="60000"/>
                    <a:lumOff val="40000"/>
                  </a:schemeClr>
                </a:solidFill>
              </a:defRPr>
            </a:lvl4pPr>
            <a:lvl5pPr>
              <a:defRPr sz="2000">
                <a:solidFill>
                  <a:schemeClr val="accent6">
                    <a:lumMod val="60000"/>
                    <a:lumOff val="40000"/>
                  </a:schemeClr>
                </a:solidFill>
              </a:defRPr>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solidFill>
                  <a:schemeClr val="accent6">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solidFill>
                  <a:schemeClr val="accent6">
                    <a:lumMod val="60000"/>
                    <a:lumOff val="40000"/>
                  </a:schemeClr>
                </a:solidFill>
              </a:defRPr>
            </a:lvl1pPr>
          </a:lstStyle>
          <a:p>
            <a:fld id="{A5E48A96-E1BB-4C8F-80B2-32A47A48A9D5}" type="datetimeFigureOut">
              <a:rPr lang="ru-RU" smtClean="0"/>
              <a:pPr/>
              <a:t>16.02.2021</a:t>
            </a:fld>
            <a:endParaRPr lang="ru-RU"/>
          </a:p>
        </p:txBody>
      </p:sp>
      <p:sp>
        <p:nvSpPr>
          <p:cNvPr id="6" name="Нижний колонтитул 5"/>
          <p:cNvSpPr>
            <a:spLocks noGrp="1"/>
          </p:cNvSpPr>
          <p:nvPr>
            <p:ph type="ftr" sz="quarter" idx="11"/>
          </p:nvPr>
        </p:nvSpPr>
        <p:spPr/>
        <p:txBody>
          <a:bodyPr/>
          <a:lstStyle>
            <a:lvl1pPr>
              <a:defRPr>
                <a:solidFill>
                  <a:schemeClr val="accent6">
                    <a:lumMod val="60000"/>
                    <a:lumOff val="40000"/>
                  </a:schemeClr>
                </a:solidFill>
              </a:defRPr>
            </a:lvl1pPr>
          </a:lstStyle>
          <a:p>
            <a:endParaRPr lang="ru-RU"/>
          </a:p>
        </p:txBody>
      </p:sp>
      <p:sp>
        <p:nvSpPr>
          <p:cNvPr id="7" name="Номер слайда 6"/>
          <p:cNvSpPr>
            <a:spLocks noGrp="1"/>
          </p:cNvSpPr>
          <p:nvPr>
            <p:ph type="sldNum" sz="quarter" idx="12"/>
          </p:nvPr>
        </p:nvSpPr>
        <p:spPr/>
        <p:txBody>
          <a:bodyPr/>
          <a:lstStyle>
            <a:lvl1pPr>
              <a:defRPr>
                <a:solidFill>
                  <a:schemeClr val="accent6">
                    <a:lumMod val="60000"/>
                    <a:lumOff val="40000"/>
                  </a:schemeClr>
                </a:solidFill>
              </a:defRPr>
            </a:lvl1pPr>
          </a:lstStyle>
          <a:p>
            <a:fld id="{544A1F6A-164B-43BA-A19E-4AE6BB502A21}" type="slidenum">
              <a:rPr lang="ru-RU" smtClean="0"/>
              <a:pPr/>
              <a:t>‹#›</a:t>
            </a:fld>
            <a:endParaRPr lang="ru-RU"/>
          </a:p>
        </p:txBody>
      </p:sp>
    </p:spTree>
    <p:extLst>
      <p:ext uri="{BB962C8B-B14F-4D97-AF65-F5344CB8AC3E}">
        <p14:creationId xmlns:p14="http://schemas.microsoft.com/office/powerpoint/2010/main" val="345489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solidFill>
                  <a:schemeClr val="accent6">
                    <a:lumMod val="60000"/>
                    <a:lumOff val="40000"/>
                  </a:schemeClr>
                </a:solidFill>
              </a:defRPr>
            </a:lvl1pPr>
          </a:lstStyle>
          <a:p>
            <a:r>
              <a:rPr lang="ru-RU" dirty="0" smtClean="0"/>
              <a:t>Образец заголовка</a:t>
            </a:r>
            <a:endParaRPr lang="ru-RU" dirty="0"/>
          </a:p>
        </p:txBody>
      </p:sp>
      <p:sp>
        <p:nvSpPr>
          <p:cNvPr id="3" name="Рисунок 2"/>
          <p:cNvSpPr>
            <a:spLocks noGrp="1"/>
          </p:cNvSpPr>
          <p:nvPr>
            <p:ph type="pic" idx="1"/>
          </p:nvPr>
        </p:nvSpPr>
        <p:spPr>
          <a:xfrm>
            <a:off x="1792288" y="612775"/>
            <a:ext cx="5486400" cy="4114800"/>
          </a:xfrm>
        </p:spPr>
        <p:txBody>
          <a:bodyPr/>
          <a:lstStyle>
            <a:lvl1pPr marL="0" indent="0">
              <a:buNone/>
              <a:defRPr sz="3200">
                <a:solidFill>
                  <a:schemeClr val="accent6">
                    <a:lumMod val="60000"/>
                    <a:lumOff val="4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solidFill>
                  <a:schemeClr val="accent6">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solidFill>
                  <a:schemeClr val="accent6">
                    <a:lumMod val="60000"/>
                    <a:lumOff val="40000"/>
                  </a:schemeClr>
                </a:solidFill>
              </a:defRPr>
            </a:lvl1pPr>
          </a:lstStyle>
          <a:p>
            <a:fld id="{A5E48A96-E1BB-4C8F-80B2-32A47A48A9D5}" type="datetimeFigureOut">
              <a:rPr lang="ru-RU" smtClean="0"/>
              <a:pPr/>
              <a:t>16.02.2021</a:t>
            </a:fld>
            <a:endParaRPr lang="ru-RU"/>
          </a:p>
        </p:txBody>
      </p:sp>
      <p:sp>
        <p:nvSpPr>
          <p:cNvPr id="6" name="Нижний колонтитул 5"/>
          <p:cNvSpPr>
            <a:spLocks noGrp="1"/>
          </p:cNvSpPr>
          <p:nvPr>
            <p:ph type="ftr" sz="quarter" idx="11"/>
          </p:nvPr>
        </p:nvSpPr>
        <p:spPr/>
        <p:txBody>
          <a:bodyPr/>
          <a:lstStyle>
            <a:lvl1pPr>
              <a:defRPr>
                <a:solidFill>
                  <a:schemeClr val="accent6">
                    <a:lumMod val="60000"/>
                    <a:lumOff val="40000"/>
                  </a:schemeClr>
                </a:solidFill>
              </a:defRPr>
            </a:lvl1pPr>
          </a:lstStyle>
          <a:p>
            <a:endParaRPr lang="ru-RU"/>
          </a:p>
        </p:txBody>
      </p:sp>
      <p:sp>
        <p:nvSpPr>
          <p:cNvPr id="7" name="Номер слайда 6"/>
          <p:cNvSpPr>
            <a:spLocks noGrp="1"/>
          </p:cNvSpPr>
          <p:nvPr>
            <p:ph type="sldNum" sz="quarter" idx="12"/>
          </p:nvPr>
        </p:nvSpPr>
        <p:spPr/>
        <p:txBody>
          <a:bodyPr/>
          <a:lstStyle>
            <a:lvl1pPr>
              <a:defRPr>
                <a:solidFill>
                  <a:schemeClr val="accent6">
                    <a:lumMod val="60000"/>
                    <a:lumOff val="40000"/>
                  </a:schemeClr>
                </a:solidFill>
              </a:defRPr>
            </a:lvl1pPr>
          </a:lstStyle>
          <a:p>
            <a:fld id="{544A1F6A-164B-43BA-A19E-4AE6BB502A21}" type="slidenum">
              <a:rPr lang="ru-RU" smtClean="0"/>
              <a:pPr/>
              <a:t>‹#›</a:t>
            </a:fld>
            <a:endParaRPr lang="ru-RU"/>
          </a:p>
        </p:txBody>
      </p:sp>
    </p:spTree>
    <p:extLst>
      <p:ext uri="{BB962C8B-B14F-4D97-AF65-F5344CB8AC3E}">
        <p14:creationId xmlns:p14="http://schemas.microsoft.com/office/powerpoint/2010/main" val="2758605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presentation-creation.ru/"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188640"/>
            <a:ext cx="6480720" cy="1224136"/>
          </a:xfrm>
          <a:prstGeom prst="rect">
            <a:avLst/>
          </a:prstGeom>
        </p:spPr>
        <p:txBody>
          <a:bodyPr vert="horz" lIns="91440" tIns="45720" rIns="91440" bIns="45720" rtlCol="0" anchor="ctr">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179512" y="1844824"/>
            <a:ext cx="8856984" cy="4392488"/>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2"/>
          </p:nvPr>
        </p:nvSpPr>
        <p:spPr>
          <a:xfrm>
            <a:off x="457200" y="6520259"/>
            <a:ext cx="2133600" cy="365125"/>
          </a:xfrm>
          <a:prstGeom prst="rect">
            <a:avLst/>
          </a:prstGeom>
        </p:spPr>
        <p:txBody>
          <a:bodyPr vert="horz" lIns="91440" tIns="45720" rIns="91440" bIns="45720" rtlCol="0" anchor="ctr"/>
          <a:lstStyle>
            <a:lvl1pPr algn="l">
              <a:defRPr sz="1200">
                <a:solidFill>
                  <a:schemeClr val="accent2">
                    <a:lumMod val="50000"/>
                  </a:schemeClr>
                </a:solidFill>
              </a:defRPr>
            </a:lvl1pPr>
          </a:lstStyle>
          <a:p>
            <a:fld id="{A5E48A96-E1BB-4C8F-80B2-32A47A48A9D5}" type="datetimeFigureOut">
              <a:rPr lang="ru-RU" smtClean="0"/>
              <a:pPr/>
              <a:t>16.02.2021</a:t>
            </a:fld>
            <a:endParaRPr lang="ru-RU"/>
          </a:p>
        </p:txBody>
      </p:sp>
      <p:sp>
        <p:nvSpPr>
          <p:cNvPr id="5" name="Нижний колонтитул 4"/>
          <p:cNvSpPr>
            <a:spLocks noGrp="1"/>
          </p:cNvSpPr>
          <p:nvPr>
            <p:ph type="ftr" sz="quarter" idx="3"/>
          </p:nvPr>
        </p:nvSpPr>
        <p:spPr>
          <a:xfrm>
            <a:off x="3124200" y="6520259"/>
            <a:ext cx="2895600" cy="365125"/>
          </a:xfrm>
          <a:prstGeom prst="rect">
            <a:avLst/>
          </a:prstGeom>
        </p:spPr>
        <p:txBody>
          <a:bodyPr vert="horz" lIns="91440" tIns="45720" rIns="91440" bIns="45720" rtlCol="0" anchor="ctr"/>
          <a:lstStyle>
            <a:lvl1pPr algn="ctr">
              <a:defRPr sz="1200">
                <a:solidFill>
                  <a:schemeClr val="accent2">
                    <a:lumMod val="50000"/>
                  </a:schemeClr>
                </a:solidFill>
              </a:defRPr>
            </a:lvl1pPr>
          </a:lstStyle>
          <a:p>
            <a:endParaRPr lang="ru-RU"/>
          </a:p>
        </p:txBody>
      </p:sp>
      <p:sp>
        <p:nvSpPr>
          <p:cNvPr id="6" name="Номер слайда 5"/>
          <p:cNvSpPr>
            <a:spLocks noGrp="1"/>
          </p:cNvSpPr>
          <p:nvPr>
            <p:ph type="sldNum" sz="quarter" idx="4"/>
          </p:nvPr>
        </p:nvSpPr>
        <p:spPr>
          <a:xfrm>
            <a:off x="6553200" y="6520259"/>
            <a:ext cx="2133600" cy="365125"/>
          </a:xfrm>
          <a:prstGeom prst="rect">
            <a:avLst/>
          </a:prstGeom>
        </p:spPr>
        <p:txBody>
          <a:bodyPr vert="horz" lIns="91440" tIns="45720" rIns="91440" bIns="45720" rtlCol="0" anchor="ctr"/>
          <a:lstStyle>
            <a:lvl1pPr algn="r">
              <a:defRPr sz="1200">
                <a:solidFill>
                  <a:schemeClr val="accent2">
                    <a:lumMod val="50000"/>
                  </a:schemeClr>
                </a:solidFill>
              </a:defRPr>
            </a:lvl1pPr>
          </a:lstStyle>
          <a:p>
            <a:fld id="{544A1F6A-164B-43BA-A19E-4AE6BB502A21}" type="slidenum">
              <a:rPr lang="ru-RU" smtClean="0"/>
              <a:pPr/>
              <a:t>‹#›</a:t>
            </a:fld>
            <a:endParaRPr lang="ru-RU"/>
          </a:p>
        </p:txBody>
      </p:sp>
      <p:pic>
        <p:nvPicPr>
          <p:cNvPr id="7" name="Рисунок 6">
            <a:hlinkClick r:id="rId14"/>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620688" y="45855"/>
            <a:ext cx="757762" cy="757762"/>
          </a:xfrm>
          <a:prstGeom prst="rect">
            <a:avLst/>
          </a:prstGeom>
        </p:spPr>
      </p:pic>
    </p:spTree>
    <p:extLst>
      <p:ext uri="{BB962C8B-B14F-4D97-AF65-F5344CB8AC3E}">
        <p14:creationId xmlns:p14="http://schemas.microsoft.com/office/powerpoint/2010/main" val="37102724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1"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accent2">
              <a:lumMod val="20000"/>
              <a:lumOff val="80000"/>
            </a:schemeClr>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accent2">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accent2">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accent2">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accent2">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accent2">
              <a:lumMod val="50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4.png"/><Relationship Id="rId5" Type="http://schemas.openxmlformats.org/officeDocument/2006/relationships/image" Target="../media/image6.jpeg"/><Relationship Id="rId4"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4.png"/><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7.wav"/><Relationship Id="rId7" Type="http://schemas.openxmlformats.org/officeDocument/2006/relationships/image" Target="../media/image5.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audio" Target="../media/media7.wav"/></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4.png"/><Relationship Id="rId4" Type="http://schemas.openxmlformats.org/officeDocument/2006/relationships/notesSlide" Target="../notesSlides/notesSlide4.xml"/><Relationship Id="rId9" Type="http://schemas.microsoft.com/office/2007/relationships/diagramDrawing" Target="../diagrams/drawing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10920" y="1700808"/>
            <a:ext cx="8381560" cy="1538883"/>
          </a:xfrm>
          <a:prstGeom prst="rect">
            <a:avLst/>
          </a:prstGeom>
          <a:noFill/>
        </p:spPr>
        <p:txBody>
          <a:bodyPr wrap="square" rtlCol="0">
            <a:spAutoFit/>
          </a:bodyPr>
          <a:lstStyle/>
          <a:p>
            <a:pPr algn="ctr"/>
            <a:r>
              <a:rPr lang="kk-KZ" sz="3000" b="1" dirty="0" smtClean="0">
                <a:solidFill>
                  <a:srgbClr val="0070C0"/>
                </a:solidFill>
                <a:latin typeface="Times New Roman" panose="02020603050405020304" pitchFamily="18" charset="0"/>
                <a:cs typeface="Times New Roman" panose="02020603050405020304" pitchFamily="18" charset="0"/>
              </a:rPr>
              <a:t>Бөлім тақырыбы:</a:t>
            </a:r>
          </a:p>
          <a:p>
            <a:pPr algn="ctr"/>
            <a:r>
              <a:rPr lang="kk-KZ" sz="3000" b="1" dirty="0">
                <a:solidFill>
                  <a:srgbClr val="0070C0"/>
                </a:solidFill>
                <a:latin typeface="Times New Roman" panose="02020603050405020304" pitchFamily="18" charset="0"/>
                <a:cs typeface="Times New Roman" panose="02020603050405020304" pitchFamily="18" charset="0"/>
              </a:rPr>
              <a:t> </a:t>
            </a:r>
            <a:r>
              <a:rPr lang="kk-KZ" sz="3000" b="1" dirty="0" smtClean="0">
                <a:solidFill>
                  <a:srgbClr val="0070C0"/>
                </a:solidFill>
                <a:latin typeface="Times New Roman" panose="02020603050405020304" pitchFamily="18" charset="0"/>
                <a:cs typeface="Times New Roman" panose="02020603050405020304" pitchFamily="18" charset="0"/>
              </a:rPr>
              <a:t>  </a:t>
            </a:r>
            <a:r>
              <a:rPr lang="kk-KZ" sz="3200" dirty="0">
                <a:solidFill>
                  <a:srgbClr val="0070C0"/>
                </a:solidFill>
                <a:latin typeface="Times New Roman" pitchFamily="18" charset="0"/>
                <a:cs typeface="Times New Roman" pitchFamily="18" charset="0"/>
              </a:rPr>
              <a:t>2-бөлім: Адамзаттық құндылықтар және әлем </a:t>
            </a:r>
            <a:r>
              <a:rPr lang="kk-KZ" sz="3200" dirty="0" smtClean="0">
                <a:solidFill>
                  <a:srgbClr val="0070C0"/>
                </a:solidFill>
                <a:latin typeface="Times New Roman" pitchFamily="18" charset="0"/>
                <a:cs typeface="Times New Roman" pitchFamily="18" charset="0"/>
              </a:rPr>
              <a:t>мәдениеті.</a:t>
            </a:r>
            <a:r>
              <a:rPr lang="ru-RU" sz="3200" dirty="0">
                <a:solidFill>
                  <a:srgbClr val="0070C0"/>
                </a:solidFill>
                <a:latin typeface="Times New Roman" pitchFamily="18" charset="0"/>
                <a:cs typeface="Times New Roman" pitchFamily="18" charset="0"/>
              </a:rPr>
              <a:t> </a:t>
            </a:r>
            <a:r>
              <a:rPr lang="kk-KZ" sz="3200" dirty="0" smtClean="0">
                <a:solidFill>
                  <a:srgbClr val="0070C0"/>
                </a:solidFill>
                <a:latin typeface="Times New Roman" pitchFamily="18" charset="0"/>
                <a:cs typeface="Times New Roman" pitchFamily="18" charset="0"/>
              </a:rPr>
              <a:t>Фонетика</a:t>
            </a:r>
            <a:endParaRPr lang="ru-RU" sz="3000" dirty="0">
              <a:solidFill>
                <a:srgbClr val="0070C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7308304" y="5877272"/>
            <a:ext cx="1728192" cy="646331"/>
          </a:xfrm>
          <a:prstGeom prst="rect">
            <a:avLst/>
          </a:prstGeom>
          <a:noFill/>
        </p:spPr>
        <p:txBody>
          <a:bodyPr wrap="square" rtlCol="0">
            <a:spAutoFit/>
          </a:bodyPr>
          <a:lstStyle/>
          <a:p>
            <a:r>
              <a:rPr lang="kk-KZ" i="1" dirty="0" smtClean="0">
                <a:solidFill>
                  <a:srgbClr val="0070C0"/>
                </a:solidFill>
                <a:latin typeface="Times New Roman" panose="02020603050405020304" pitchFamily="18" charset="0"/>
                <a:cs typeface="Times New Roman" panose="02020603050405020304" pitchFamily="18" charset="0"/>
              </a:rPr>
              <a:t>Қазақ тілі</a:t>
            </a:r>
          </a:p>
          <a:p>
            <a:r>
              <a:rPr lang="kk-KZ" i="1" dirty="0">
                <a:solidFill>
                  <a:srgbClr val="0070C0"/>
                </a:solidFill>
                <a:latin typeface="Times New Roman" panose="02020603050405020304" pitchFamily="18" charset="0"/>
                <a:cs typeface="Times New Roman" panose="02020603050405020304" pitchFamily="18" charset="0"/>
              </a:rPr>
              <a:t>8</a:t>
            </a:r>
            <a:r>
              <a:rPr lang="kk-KZ" i="1" dirty="0" smtClean="0">
                <a:solidFill>
                  <a:srgbClr val="0070C0"/>
                </a:solidFill>
                <a:latin typeface="Times New Roman" panose="02020603050405020304" pitchFamily="18" charset="0"/>
                <a:cs typeface="Times New Roman" panose="02020603050405020304" pitchFamily="18" charset="0"/>
              </a:rPr>
              <a:t>-сынып</a:t>
            </a:r>
            <a:endParaRPr lang="ru-RU" i="1" dirty="0">
              <a:solidFill>
                <a:srgbClr val="0070C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510920" y="3822720"/>
            <a:ext cx="8165536" cy="1046440"/>
          </a:xfrm>
          <a:prstGeom prst="rect">
            <a:avLst/>
          </a:prstGeom>
          <a:noFill/>
        </p:spPr>
        <p:txBody>
          <a:bodyPr wrap="square" rtlCol="0">
            <a:spAutoFit/>
          </a:bodyPr>
          <a:lstStyle/>
          <a:p>
            <a:pPr algn="ctr"/>
            <a:r>
              <a:rPr lang="kk-KZ" sz="3000" b="1" dirty="0" smtClean="0">
                <a:solidFill>
                  <a:srgbClr val="0070C0"/>
                </a:solidFill>
                <a:latin typeface="Times New Roman" panose="02020603050405020304" pitchFamily="18" charset="0"/>
                <a:cs typeface="Times New Roman" panose="02020603050405020304" pitchFamily="18" charset="0"/>
              </a:rPr>
              <a:t>Сабақтың тақырыбы:</a:t>
            </a:r>
          </a:p>
          <a:p>
            <a:pPr algn="ctr"/>
            <a:r>
              <a:rPr lang="kk-KZ" sz="3000" b="1" dirty="0">
                <a:solidFill>
                  <a:srgbClr val="0070C0"/>
                </a:solidFill>
                <a:latin typeface="Times New Roman" panose="02020603050405020304" pitchFamily="18" charset="0"/>
                <a:cs typeface="Times New Roman" panose="02020603050405020304" pitchFamily="18" charset="0"/>
              </a:rPr>
              <a:t> </a:t>
            </a:r>
            <a:r>
              <a:rPr lang="kk-KZ" sz="3000" b="1" dirty="0" smtClean="0">
                <a:solidFill>
                  <a:srgbClr val="0070C0"/>
                </a:solidFill>
                <a:latin typeface="Times New Roman" panose="02020603050405020304" pitchFamily="18" charset="0"/>
                <a:cs typeface="Times New Roman" panose="02020603050405020304" pitchFamily="18" charset="0"/>
              </a:rPr>
              <a:t>   </a:t>
            </a:r>
            <a:r>
              <a:rPr lang="kk-KZ" sz="3200" dirty="0">
                <a:solidFill>
                  <a:srgbClr val="0070C0"/>
                </a:solidFill>
                <a:latin typeface="Times New Roman" pitchFamily="18" charset="0"/>
                <a:cs typeface="Times New Roman" pitchFamily="18" charset="0"/>
              </a:rPr>
              <a:t>Адам - ең жоғары құндылық</a:t>
            </a:r>
            <a:endParaRPr lang="ru-RU" sz="3000" dirty="0">
              <a:solidFill>
                <a:srgbClr val="0070C0"/>
              </a:solidFill>
              <a:latin typeface="Times New Roman" panose="02020603050405020304" pitchFamily="18" charset="0"/>
              <a:cs typeface="Times New Roman" panose="02020603050405020304" pitchFamily="18" charset="0"/>
            </a:endParaRPr>
          </a:p>
        </p:txBody>
      </p:sp>
      <p:pic>
        <p:nvPicPr>
          <p:cNvPr id="5" name="Звук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12103129"/>
      </p:ext>
    </p:extLst>
  </p:cSld>
  <p:clrMapOvr>
    <a:masterClrMapping/>
  </p:clrMapOvr>
  <mc:AlternateContent xmlns:mc="http://schemas.openxmlformats.org/markup-compatibility/2006" xmlns:p14="http://schemas.microsoft.com/office/powerpoint/2010/main">
    <mc:Choice Requires="p14">
      <p:transition spd="med" p14:dur="700" advTm="18322">
        <p:fade/>
      </p:transition>
    </mc:Choice>
    <mc:Fallback xmlns="">
      <p:transition spd="med" advTm="1832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Autofit/>
          </a:bodyPr>
          <a:lstStyle/>
          <a:p>
            <a:pPr algn="l"/>
            <a:r>
              <a:rPr lang="kk-KZ" sz="2400" b="1" dirty="0" smtClean="0">
                <a:solidFill>
                  <a:schemeClr val="tx1"/>
                </a:solidFill>
                <a:latin typeface="Times New Roman" panose="02020603050405020304" pitchFamily="18" charset="0"/>
                <a:cs typeface="Times New Roman" panose="02020603050405020304" pitchFamily="18" charset="0"/>
              </a:rPr>
              <a:t/>
            </a:r>
            <a:br>
              <a:rPr lang="kk-KZ" sz="2400" b="1" dirty="0" smtClean="0">
                <a:solidFill>
                  <a:schemeClr val="tx1"/>
                </a:solidFill>
                <a:latin typeface="Times New Roman" panose="02020603050405020304" pitchFamily="18" charset="0"/>
                <a:cs typeface="Times New Roman" panose="02020603050405020304" pitchFamily="18" charset="0"/>
              </a:rPr>
            </a:br>
            <a:r>
              <a:rPr lang="kk-KZ" sz="2400" b="1" dirty="0">
                <a:solidFill>
                  <a:schemeClr val="bg1"/>
                </a:solidFill>
                <a:latin typeface="Times New Roman" pitchFamily="18" charset="0"/>
                <a:cs typeface="Times New Roman" pitchFamily="18" charset="0"/>
              </a:rPr>
              <a:t>2</a:t>
            </a:r>
            <a:r>
              <a:rPr lang="kk-KZ" sz="2400" b="1" dirty="0" smtClean="0">
                <a:solidFill>
                  <a:schemeClr val="bg1"/>
                </a:solidFill>
                <a:latin typeface="Times New Roman" pitchFamily="18" charset="0"/>
                <a:cs typeface="Times New Roman" pitchFamily="18" charset="0"/>
              </a:rPr>
              <a:t>-тапсырма</a:t>
            </a:r>
            <a:r>
              <a:rPr lang="kk-KZ" sz="2400" b="1" dirty="0">
                <a:solidFill>
                  <a:schemeClr val="bg1"/>
                </a:solidFill>
                <a:latin typeface="Times New Roman" pitchFamily="18" charset="0"/>
                <a:cs typeface="Times New Roman" pitchFamily="18" charset="0"/>
              </a:rPr>
              <a:t>. </a:t>
            </a:r>
            <a:r>
              <a:rPr lang="ru-RU" sz="2400" dirty="0">
                <a:effectLst/>
              </a:rPr>
              <a:t/>
            </a:r>
            <a:br>
              <a:rPr lang="ru-RU" sz="2400" dirty="0">
                <a:effectLst/>
              </a:rPr>
            </a:br>
            <a:r>
              <a:rPr lang="kk-KZ" sz="2400" b="1" dirty="0">
                <a:solidFill>
                  <a:schemeClr val="bg1"/>
                </a:solidFill>
                <a:effectLst/>
                <a:latin typeface="Times New Roman" pitchFamily="18" charset="0"/>
                <a:cs typeface="Times New Roman" pitchFamily="18" charset="0"/>
              </a:rPr>
              <a:t>Мәтінді оқы. Мәтін мазмұнына сүйене отырып, жинақы мәтін жаз.</a:t>
            </a:r>
            <a:r>
              <a:rPr lang="ru-RU" sz="2400" b="1" dirty="0">
                <a:solidFill>
                  <a:schemeClr val="bg1"/>
                </a:solidFill>
                <a:effectLst/>
                <a:latin typeface="Times New Roman" pitchFamily="18" charset="0"/>
                <a:cs typeface="Times New Roman" pitchFamily="18" charset="0"/>
              </a:rPr>
              <a:t/>
            </a:r>
            <a:br>
              <a:rPr lang="ru-RU" sz="2400" b="1" dirty="0">
                <a:solidFill>
                  <a:schemeClr val="bg1"/>
                </a:solidFill>
                <a:effectLst/>
                <a:latin typeface="Times New Roman" pitchFamily="18" charset="0"/>
                <a:cs typeface="Times New Roman" pitchFamily="18" charset="0"/>
              </a:rPr>
            </a:br>
            <a:r>
              <a:rPr lang="kk-KZ" sz="2400" b="1" dirty="0" smtClean="0">
                <a:solidFill>
                  <a:schemeClr val="bg1"/>
                </a:solidFill>
                <a:latin typeface="Times New Roman" pitchFamily="18" charset="0"/>
                <a:cs typeface="Times New Roman" pitchFamily="18" charset="0"/>
              </a:rPr>
              <a:t>.</a:t>
            </a:r>
            <a:r>
              <a:rPr lang="ru-RU" sz="2400" b="1" dirty="0">
                <a:solidFill>
                  <a:schemeClr val="bg1"/>
                </a:solidFill>
                <a:latin typeface="Times New Roman" panose="02020603050405020304" pitchFamily="18" charset="0"/>
                <a:cs typeface="Times New Roman" panose="02020603050405020304" pitchFamily="18" charset="0"/>
              </a:rPr>
              <a:t/>
            </a:r>
            <a:br>
              <a:rPr lang="ru-RU" sz="2400" b="1" dirty="0">
                <a:solidFill>
                  <a:schemeClr val="bg1"/>
                </a:solidFill>
                <a:latin typeface="Times New Roman" panose="02020603050405020304" pitchFamily="18" charset="0"/>
                <a:cs typeface="Times New Roman" panose="02020603050405020304" pitchFamily="18" charset="0"/>
              </a:rPr>
            </a:br>
            <a:endParaRPr lang="ru-RU" sz="2400" b="1" dirty="0">
              <a:solidFill>
                <a:schemeClr val="bg1"/>
              </a:solidFill>
              <a:latin typeface="Times New Roman" panose="02020603050405020304" pitchFamily="18" charset="0"/>
              <a:cs typeface="Times New Roman" panose="02020603050405020304" pitchFamily="18" charset="0"/>
            </a:endParaRPr>
          </a:p>
        </p:txBody>
      </p:sp>
      <p:pic>
        <p:nvPicPr>
          <p:cNvPr id="1026" name="Picture 2" descr="Летний видео конкурс » Гемофилия в России"/>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24032" y="0"/>
            <a:ext cx="2819968" cy="234888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0" y="1734482"/>
            <a:ext cx="9131224" cy="4185761"/>
          </a:xfrm>
          <a:prstGeom prst="rect">
            <a:avLst/>
          </a:prstGeom>
        </p:spPr>
        <p:txBody>
          <a:bodyPr wrap="square">
            <a:spAutoFit/>
          </a:bodyPr>
          <a:lstStyle/>
          <a:p>
            <a:pPr algn="just"/>
            <a:r>
              <a:rPr lang="kk-KZ" sz="1400" dirty="0" smtClean="0">
                <a:solidFill>
                  <a:srgbClr val="0070C0"/>
                </a:solidFill>
                <a:latin typeface="Times New Roman" pitchFamily="18" charset="0"/>
                <a:cs typeface="Times New Roman" pitchFamily="18" charset="0"/>
              </a:rPr>
              <a:t>          </a:t>
            </a:r>
            <a:r>
              <a:rPr lang="kk-KZ" sz="1400" dirty="0">
                <a:solidFill>
                  <a:srgbClr val="0070C0"/>
                </a:solidFill>
                <a:latin typeface="Times New Roman" pitchFamily="18" charset="0"/>
                <a:cs typeface="Times New Roman" pitchFamily="18" charset="0"/>
              </a:rPr>
              <a:t>Ұят – ең қадірлі қасиет. Адамзат бойында табиғи берілетін ұлы құндылық. Ұят – жасаған әрекетіңнің жөнсіздігін түсінушілік. Намысқа кір келтірушілік, моральдық рухтың асқақтығын қорлау – масқара болушылық. Қазақта «Өлімнен ұят күшті», «Ақылың болса, арыңды сақта: ар-ұят керек әр уақытта», «Еңбек өмірді ұзартады, ұят бетті қызартады», «Бар барын жейді, ұятсыз арын жейді» деген мақалдар қазіргі уақытта жиі қолданылады. Бала тәрбиесінде де, отбасында да осындай тілдік құндылықтар арқылы ұлттық болмысымызды дұрыс сақтауға тырысып келеміз.</a:t>
            </a:r>
            <a:endParaRPr lang="ru-RU" sz="1400" dirty="0">
              <a:solidFill>
                <a:srgbClr val="0070C0"/>
              </a:solidFill>
              <a:latin typeface="Times New Roman" pitchFamily="18" charset="0"/>
              <a:cs typeface="Times New Roman" pitchFamily="18" charset="0"/>
            </a:endParaRPr>
          </a:p>
          <a:p>
            <a:pPr algn="just"/>
            <a:r>
              <a:rPr lang="kk-KZ" sz="1400" dirty="0">
                <a:solidFill>
                  <a:srgbClr val="0070C0"/>
                </a:solidFill>
                <a:latin typeface="Times New Roman" pitchFamily="18" charset="0"/>
                <a:cs typeface="Times New Roman" pitchFamily="18" charset="0"/>
              </a:rPr>
              <a:t>         Ұят туралы ұлыларымыз да айтып кеткен. Хакім Абай атамыз отыз алтыншы қарасөзінде: «Кімнің ұяты жоқ болса, оның иманы да жоқ» деген. Халық жазушысы Әзілхан Нұршайықов: «Мен ұят деген сөзді өте жоғары бағалаймын. Ұят дегенді ұлы күш деп ойлаймын. Адамшылықтың, адалдықтың, уәдешіліктің, тұрақтылықтың, тазалықтың түп қазығы – ұят деп білемін. Ұяты жоқтан үміт күтпеймін. Ұры-қары, қарақшы, қаныпезерлер ұяты жоқтан шығады. Ұят – ең қымбат қасиет, ұяттыда иман бар» деп дәйектеп көрсеткен болатын. Махмұд Қашқари «Ұяты бармен – </a:t>
            </a:r>
            <a:r>
              <a:rPr lang="kk-KZ" sz="1400" dirty="0" smtClean="0">
                <a:solidFill>
                  <a:srgbClr val="0070C0"/>
                </a:solidFill>
                <a:latin typeface="Times New Roman" pitchFamily="18" charset="0"/>
                <a:cs typeface="Times New Roman" pitchFamily="18" charset="0"/>
              </a:rPr>
              <a:t>ұрыспа, </a:t>
            </a:r>
            <a:r>
              <a:rPr lang="kk-KZ" sz="1400" dirty="0">
                <a:solidFill>
                  <a:srgbClr val="0070C0"/>
                </a:solidFill>
                <a:latin typeface="Times New Roman" pitchFamily="18" charset="0"/>
                <a:cs typeface="Times New Roman" pitchFamily="18" charset="0"/>
              </a:rPr>
              <a:t>ұятсызбен – ұстаспа» десе, Жүсіп Баласағұн «Бар бәледен ұят сақтайды. Барлық жақсы істің байламы да ұятта», «Ұят – жаман ойдың жүгені», «Пәле-жала жолын ұят кеседі. Ұятсыздық – ердің емсіз кеселі» деп даналық айтқан еді. Саиф Сараи «Ұятсыз адам иттен де жаман» деп теңеген болатын. Әлішер Науаи «Опасызда ұят жоқ, ұятсызда опа жоқ» деген еді. </a:t>
            </a:r>
            <a:endParaRPr lang="ru-RU" sz="1400" dirty="0">
              <a:solidFill>
                <a:srgbClr val="0070C0"/>
              </a:solidFill>
              <a:latin typeface="Times New Roman" pitchFamily="18" charset="0"/>
              <a:cs typeface="Times New Roman" pitchFamily="18" charset="0"/>
            </a:endParaRPr>
          </a:p>
          <a:p>
            <a:pPr algn="just"/>
            <a:r>
              <a:rPr lang="kk-KZ" sz="1400" dirty="0">
                <a:solidFill>
                  <a:srgbClr val="0070C0"/>
                </a:solidFill>
                <a:latin typeface="Times New Roman" pitchFamily="18" charset="0"/>
                <a:cs typeface="Times New Roman" pitchFamily="18" charset="0"/>
              </a:rPr>
              <a:t>       Шынында, ұяты мол адам жамандыққа бармайды. Себебі оның бойына ізгілік қасиет ұялаған. Ата-бабамыз жас ұрпақты әдепсіз қылықтардан аулақ болу үшін «ұят болады» деген ырым-тыйымдармен тәрбиелеп отырғаны да белгілі. Қазақы дәстүріміздегі әрбір салт-жоралғы, тыйымдардың дұрыс орындалуының өзі – ұят пен адалдықтың өлшемі. (Айгүл Әмірбаева)</a:t>
            </a:r>
            <a:endParaRPr lang="ru-RU" sz="1400" dirty="0">
              <a:solidFill>
                <a:srgbClr val="0070C0"/>
              </a:solidFill>
              <a:latin typeface="Times New Roman" pitchFamily="18" charset="0"/>
              <a:cs typeface="Times New Roman" pitchFamily="18" charset="0"/>
            </a:endParaRPr>
          </a:p>
        </p:txBody>
      </p:sp>
      <p:sp>
        <p:nvSpPr>
          <p:cNvPr id="6" name="Прямоугольник 5"/>
          <p:cNvSpPr/>
          <p:nvPr/>
        </p:nvSpPr>
        <p:spPr>
          <a:xfrm>
            <a:off x="251520" y="5949280"/>
            <a:ext cx="4572000" cy="646331"/>
          </a:xfrm>
          <a:prstGeom prst="rect">
            <a:avLst/>
          </a:prstGeom>
        </p:spPr>
        <p:txBody>
          <a:bodyPr>
            <a:spAutoFit/>
          </a:bodyPr>
          <a:lstStyle/>
          <a:p>
            <a:r>
              <a:rPr lang="kk-KZ" sz="1200" b="1" i="1" dirty="0">
                <a:solidFill>
                  <a:srgbClr val="0070C0"/>
                </a:solidFill>
                <a:latin typeface="Times New Roman" pitchFamily="18" charset="0"/>
                <a:cs typeface="Times New Roman" pitchFamily="18" charset="0"/>
              </a:rPr>
              <a:t>Дескриптор:</a:t>
            </a:r>
            <a:endParaRPr lang="ru-RU" sz="1200" b="1" i="1" dirty="0">
              <a:solidFill>
                <a:srgbClr val="0070C0"/>
              </a:solidFill>
              <a:latin typeface="Times New Roman" pitchFamily="18" charset="0"/>
              <a:cs typeface="Times New Roman" pitchFamily="18" charset="0"/>
            </a:endParaRPr>
          </a:p>
          <a:p>
            <a:r>
              <a:rPr lang="kk-KZ" sz="1200" dirty="0">
                <a:solidFill>
                  <a:srgbClr val="0070C0"/>
                </a:solidFill>
                <a:latin typeface="Times New Roman" pitchFamily="18" charset="0"/>
                <a:cs typeface="Times New Roman" pitchFamily="18" charset="0"/>
              </a:rPr>
              <a:t>Мәтінді түсініп оқиды;	</a:t>
            </a:r>
            <a:endParaRPr lang="ru-RU" sz="1200" dirty="0">
              <a:solidFill>
                <a:srgbClr val="0070C0"/>
              </a:solidFill>
              <a:latin typeface="Times New Roman" pitchFamily="18" charset="0"/>
              <a:cs typeface="Times New Roman" pitchFamily="18" charset="0"/>
            </a:endParaRPr>
          </a:p>
          <a:p>
            <a:r>
              <a:rPr lang="kk-KZ" sz="1200" dirty="0">
                <a:solidFill>
                  <a:srgbClr val="0070C0"/>
                </a:solidFill>
                <a:latin typeface="Times New Roman" pitchFamily="18" charset="0"/>
                <a:cs typeface="Times New Roman" pitchFamily="18" charset="0"/>
              </a:rPr>
              <a:t>Мәтін мазмұнына сүйене отырып, жинақы мәтін жазады;</a:t>
            </a:r>
            <a:endParaRPr lang="ru-RU" sz="1200" dirty="0">
              <a:solidFill>
                <a:srgbClr val="0070C0"/>
              </a:solidFill>
              <a:latin typeface="Times New Roman" pitchFamily="18" charset="0"/>
              <a:cs typeface="Times New Roman" pitchFamily="18" charset="0"/>
            </a:endParaRPr>
          </a:p>
        </p:txBody>
      </p:sp>
      <p:pic>
        <p:nvPicPr>
          <p:cNvPr id="1038" name="Звук 103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0590545"/>
      </p:ext>
    </p:extLst>
  </p:cSld>
  <p:clrMapOvr>
    <a:masterClrMapping/>
  </p:clrMapOvr>
  <mc:AlternateContent xmlns:mc="http://schemas.openxmlformats.org/markup-compatibility/2006" xmlns:p14="http://schemas.microsoft.com/office/powerpoint/2010/main">
    <mc:Choice Requires="p14">
      <p:transition spd="med" p14:dur="700" advTm="163536">
        <p:fade/>
      </p:transition>
    </mc:Choice>
    <mc:Fallback xmlns="">
      <p:transition spd="med" advTm="16353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3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0" y="1628800"/>
            <a:ext cx="9036496" cy="4392488"/>
          </a:xfrm>
        </p:spPr>
        <p:txBody>
          <a:bodyPr>
            <a:noAutofit/>
          </a:bodyPr>
          <a:lstStyle/>
          <a:p>
            <a:pPr marL="0" indent="0" algn="just">
              <a:buNone/>
            </a:pPr>
            <a:r>
              <a:rPr lang="kk-KZ" sz="2400" dirty="0" smtClean="0">
                <a:solidFill>
                  <a:srgbClr val="0070C0"/>
                </a:solidFill>
                <a:latin typeface="Times New Roman" pitchFamily="18" charset="0"/>
                <a:cs typeface="Times New Roman" pitchFamily="18" charset="0"/>
              </a:rPr>
              <a:t>        Ұят </a:t>
            </a:r>
            <a:r>
              <a:rPr lang="kk-KZ" sz="2400" dirty="0">
                <a:solidFill>
                  <a:srgbClr val="0070C0"/>
                </a:solidFill>
                <a:latin typeface="Times New Roman" pitchFamily="18" charset="0"/>
                <a:cs typeface="Times New Roman" pitchFamily="18" charset="0"/>
              </a:rPr>
              <a:t>– ең қадірлі қасиет. Адамзат бойында табиғи берілетін </a:t>
            </a:r>
            <a:r>
              <a:rPr lang="kk-KZ" sz="2400" dirty="0" smtClean="0">
                <a:solidFill>
                  <a:srgbClr val="0070C0"/>
                </a:solidFill>
                <a:latin typeface="Times New Roman" pitchFamily="18" charset="0"/>
                <a:cs typeface="Times New Roman" pitchFamily="18" charset="0"/>
              </a:rPr>
              <a:t>   ұлы </a:t>
            </a:r>
            <a:r>
              <a:rPr lang="kk-KZ" sz="2400" dirty="0">
                <a:solidFill>
                  <a:srgbClr val="0070C0"/>
                </a:solidFill>
                <a:latin typeface="Times New Roman" pitchFamily="18" charset="0"/>
                <a:cs typeface="Times New Roman" pitchFamily="18" charset="0"/>
              </a:rPr>
              <a:t>құндылық. Қазақта ұят туралы  көптеген мақалдар қазіргі уақытта жиі қолданылады</a:t>
            </a:r>
            <a:r>
              <a:rPr lang="kk-KZ" sz="2400" dirty="0" smtClean="0">
                <a:solidFill>
                  <a:srgbClr val="0070C0"/>
                </a:solidFill>
                <a:latin typeface="Times New Roman" pitchFamily="18" charset="0"/>
                <a:cs typeface="Times New Roman" pitchFamily="18" charset="0"/>
              </a:rPr>
              <a:t>.</a:t>
            </a:r>
            <a:endParaRPr lang="ru-RU" sz="2400" dirty="0">
              <a:solidFill>
                <a:srgbClr val="0070C0"/>
              </a:solidFill>
              <a:latin typeface="Times New Roman" pitchFamily="18" charset="0"/>
              <a:cs typeface="Times New Roman" pitchFamily="18" charset="0"/>
            </a:endParaRPr>
          </a:p>
          <a:p>
            <a:pPr marL="0" indent="0" algn="just">
              <a:buNone/>
            </a:pPr>
            <a:r>
              <a:rPr lang="kk-KZ" sz="2400" dirty="0" smtClean="0">
                <a:solidFill>
                  <a:srgbClr val="0070C0"/>
                </a:solidFill>
                <a:latin typeface="Times New Roman" pitchFamily="18" charset="0"/>
                <a:cs typeface="Times New Roman" pitchFamily="18" charset="0"/>
              </a:rPr>
              <a:t>       Ұят </a:t>
            </a:r>
            <a:r>
              <a:rPr lang="kk-KZ" sz="2400" dirty="0">
                <a:solidFill>
                  <a:srgbClr val="0070C0"/>
                </a:solidFill>
                <a:latin typeface="Times New Roman" pitchFamily="18" charset="0"/>
                <a:cs typeface="Times New Roman" pitchFamily="18" charset="0"/>
              </a:rPr>
              <a:t>туралы Хакім Абай атамыз, халық жазушысы Әзілхан Нұршайықов, Махмұд Қашқари,  Жүсіп Баласағұн,  Саиф Сараи сынды ұлыларымыз да ұят деген сөзді жоғары бағалап, даналық сөздерін айтып кеткен. </a:t>
            </a:r>
            <a:endParaRPr lang="ru-RU" sz="2400" dirty="0">
              <a:solidFill>
                <a:srgbClr val="0070C0"/>
              </a:solidFill>
              <a:latin typeface="Times New Roman" pitchFamily="18" charset="0"/>
              <a:cs typeface="Times New Roman" pitchFamily="18" charset="0"/>
            </a:endParaRPr>
          </a:p>
          <a:p>
            <a:pPr marL="0" indent="0" algn="just">
              <a:buNone/>
            </a:pPr>
            <a:r>
              <a:rPr lang="kk-KZ" sz="2400" dirty="0" smtClean="0">
                <a:solidFill>
                  <a:srgbClr val="0070C0"/>
                </a:solidFill>
                <a:latin typeface="Times New Roman" pitchFamily="18" charset="0"/>
                <a:cs typeface="Times New Roman" pitchFamily="18" charset="0"/>
              </a:rPr>
              <a:t>      </a:t>
            </a:r>
            <a:r>
              <a:rPr lang="kk-KZ" sz="2400" dirty="0">
                <a:solidFill>
                  <a:srgbClr val="0070C0"/>
                </a:solidFill>
                <a:latin typeface="Times New Roman" pitchFamily="18" charset="0"/>
                <a:cs typeface="Times New Roman" pitchFamily="18" charset="0"/>
              </a:rPr>
              <a:t>Ұяты мол адам жамандыққа бармайды. Себебі оның бойына ізгілік қасиет ұялаған. Ата-бабамыз жас ұрпақты әдепсіз қылықтардан аулақ болу үшін «ұят болады» деген ырым-тыйымдармен тәрбиелеген. Қазақы дәстүріміздегі әрбір салт-жоралғы, тыйымдардың дұрыс орындалуының өзі – ұят пен адалдықтың өлшемі.</a:t>
            </a:r>
            <a:endParaRPr lang="ru-RU" sz="2400" dirty="0">
              <a:solidFill>
                <a:srgbClr val="0070C0"/>
              </a:solidFill>
              <a:latin typeface="Times New Roman" pitchFamily="18" charset="0"/>
              <a:cs typeface="Times New Roman" pitchFamily="18" charset="0"/>
            </a:endParaRPr>
          </a:p>
        </p:txBody>
      </p:sp>
      <p:sp>
        <p:nvSpPr>
          <p:cNvPr id="3" name="Заголовок 2"/>
          <p:cNvSpPr>
            <a:spLocks noGrp="1"/>
          </p:cNvSpPr>
          <p:nvPr>
            <p:ph type="title"/>
          </p:nvPr>
        </p:nvSpPr>
        <p:spPr/>
        <p:txBody>
          <a:bodyPr>
            <a:normAutofit/>
          </a:bodyPr>
          <a:lstStyle/>
          <a:p>
            <a:r>
              <a:rPr lang="kk-KZ" sz="3200" b="1" dirty="0" smtClean="0">
                <a:solidFill>
                  <a:schemeClr val="bg1"/>
                </a:solidFill>
                <a:latin typeface="Times New Roman" panose="02020603050405020304" pitchFamily="18" charset="0"/>
                <a:cs typeface="Times New Roman" panose="02020603050405020304" pitchFamily="18" charset="0"/>
              </a:rPr>
              <a:t>Ықтимал жауап:</a:t>
            </a:r>
            <a:endParaRPr lang="ru-RU" sz="3200" b="1" dirty="0">
              <a:solidFill>
                <a:schemeClr val="bg1"/>
              </a:solidFill>
              <a:latin typeface="Times New Roman" panose="02020603050405020304" pitchFamily="18" charset="0"/>
              <a:cs typeface="Times New Roman" panose="02020603050405020304" pitchFamily="18" charset="0"/>
            </a:endParaRPr>
          </a:p>
        </p:txBody>
      </p:sp>
      <p:pic>
        <p:nvPicPr>
          <p:cNvPr id="4" name="Звук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27822378"/>
      </p:ext>
    </p:extLst>
  </p:cSld>
  <p:clrMapOvr>
    <a:masterClrMapping/>
  </p:clrMapOvr>
  <mc:AlternateContent xmlns:mc="http://schemas.openxmlformats.org/markup-compatibility/2006" xmlns:p14="http://schemas.microsoft.com/office/powerpoint/2010/main">
    <mc:Choice Requires="p14">
      <p:transition spd="med" p14:dur="700" advTm="20869">
        <p:fade/>
      </p:transition>
    </mc:Choice>
    <mc:Fallback xmlns="">
      <p:transition spd="med" advTm="2086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251520" y="1844824"/>
            <a:ext cx="7992888" cy="4392488"/>
          </a:xfrm>
        </p:spPr>
        <p:txBody>
          <a:bodyPr>
            <a:noAutofit/>
          </a:bodyPr>
          <a:lstStyle/>
          <a:p>
            <a:pPr marL="0" indent="0" algn="just">
              <a:buNone/>
            </a:pPr>
            <a:r>
              <a:rPr lang="ru-RU" sz="1800" dirty="0" err="1">
                <a:solidFill>
                  <a:srgbClr val="0070C0"/>
                </a:solidFill>
                <a:latin typeface="Times New Roman" pitchFamily="18" charset="0"/>
                <a:cs typeface="Times New Roman" pitchFamily="18" charset="0"/>
              </a:rPr>
              <a:t>Интонацияның</a:t>
            </a:r>
            <a:r>
              <a:rPr lang="ru-RU" sz="1800" dirty="0">
                <a:solidFill>
                  <a:srgbClr val="0070C0"/>
                </a:solidFill>
                <a:latin typeface="Times New Roman" pitchFamily="18" charset="0"/>
                <a:cs typeface="Times New Roman" pitchFamily="18" charset="0"/>
              </a:rPr>
              <a:t> </a:t>
            </a:r>
            <a:r>
              <a:rPr lang="ru-RU" sz="1800" dirty="0" err="1">
                <a:solidFill>
                  <a:srgbClr val="0070C0"/>
                </a:solidFill>
                <a:latin typeface="Times New Roman" pitchFamily="18" charset="0"/>
                <a:cs typeface="Times New Roman" pitchFamily="18" charset="0"/>
              </a:rPr>
              <a:t>ең</a:t>
            </a:r>
            <a:r>
              <a:rPr lang="ru-RU" sz="1800" dirty="0">
                <a:solidFill>
                  <a:srgbClr val="0070C0"/>
                </a:solidFill>
                <a:latin typeface="Times New Roman" pitchFamily="18" charset="0"/>
                <a:cs typeface="Times New Roman" pitchFamily="18" charset="0"/>
              </a:rPr>
              <a:t> </a:t>
            </a:r>
            <a:r>
              <a:rPr lang="ru-RU" sz="1800" dirty="0" err="1">
                <a:solidFill>
                  <a:srgbClr val="0070C0"/>
                </a:solidFill>
                <a:latin typeface="Times New Roman" pitchFamily="18" charset="0"/>
                <a:cs typeface="Times New Roman" pitchFamily="18" charset="0"/>
              </a:rPr>
              <a:t>басты</a:t>
            </a:r>
            <a:r>
              <a:rPr lang="ru-RU" sz="1800" dirty="0">
                <a:solidFill>
                  <a:srgbClr val="0070C0"/>
                </a:solidFill>
                <a:latin typeface="Times New Roman" pitchFamily="18" charset="0"/>
                <a:cs typeface="Times New Roman" pitchFamily="18" charset="0"/>
              </a:rPr>
              <a:t> </a:t>
            </a:r>
            <a:r>
              <a:rPr lang="ru-RU" sz="1800" dirty="0" err="1">
                <a:solidFill>
                  <a:srgbClr val="0070C0"/>
                </a:solidFill>
                <a:latin typeface="Times New Roman" pitchFamily="18" charset="0"/>
                <a:cs typeface="Times New Roman" pitchFamily="18" charset="0"/>
              </a:rPr>
              <a:t>компоненті</a:t>
            </a:r>
            <a:r>
              <a:rPr lang="ru-RU" sz="1800" dirty="0">
                <a:solidFill>
                  <a:srgbClr val="0070C0"/>
                </a:solidFill>
                <a:latin typeface="Times New Roman" pitchFamily="18" charset="0"/>
                <a:cs typeface="Times New Roman" pitchFamily="18" charset="0"/>
              </a:rPr>
              <a:t> </a:t>
            </a:r>
            <a:r>
              <a:rPr lang="ru-RU" sz="1800" b="1" dirty="0" err="1">
                <a:solidFill>
                  <a:srgbClr val="0070C0"/>
                </a:solidFill>
                <a:latin typeface="Times New Roman" pitchFamily="18" charset="0"/>
                <a:cs typeface="Times New Roman" pitchFamily="18" charset="0"/>
              </a:rPr>
              <a:t>әуен</a:t>
            </a:r>
            <a:r>
              <a:rPr lang="ru-RU" sz="1800" b="1" dirty="0">
                <a:solidFill>
                  <a:srgbClr val="0070C0"/>
                </a:solidFill>
                <a:latin typeface="Times New Roman" pitchFamily="18" charset="0"/>
                <a:cs typeface="Times New Roman" pitchFamily="18" charset="0"/>
              </a:rPr>
              <a:t> (мелодика)</a:t>
            </a:r>
            <a:r>
              <a:rPr lang="ru-RU" sz="1800" dirty="0">
                <a:solidFill>
                  <a:srgbClr val="0070C0"/>
                </a:solidFill>
                <a:latin typeface="Times New Roman" pitchFamily="18" charset="0"/>
                <a:cs typeface="Times New Roman" pitchFamily="18" charset="0"/>
              </a:rPr>
              <a:t> </a:t>
            </a:r>
            <a:r>
              <a:rPr lang="ru-RU" sz="1800" dirty="0" err="1">
                <a:solidFill>
                  <a:srgbClr val="0070C0"/>
                </a:solidFill>
                <a:latin typeface="Times New Roman" pitchFamily="18" charset="0"/>
                <a:cs typeface="Times New Roman" pitchFamily="18" charset="0"/>
              </a:rPr>
              <a:t>деп</a:t>
            </a:r>
            <a:r>
              <a:rPr lang="ru-RU" sz="1800" dirty="0">
                <a:solidFill>
                  <a:srgbClr val="0070C0"/>
                </a:solidFill>
                <a:latin typeface="Times New Roman" pitchFamily="18" charset="0"/>
                <a:cs typeface="Times New Roman" pitchFamily="18" charset="0"/>
              </a:rPr>
              <a:t> </a:t>
            </a:r>
            <a:r>
              <a:rPr lang="ru-RU" sz="1800" dirty="0" err="1">
                <a:solidFill>
                  <a:srgbClr val="0070C0"/>
                </a:solidFill>
                <a:latin typeface="Times New Roman" pitchFamily="18" charset="0"/>
                <a:cs typeface="Times New Roman" pitchFamily="18" charset="0"/>
              </a:rPr>
              <a:t>аталады</a:t>
            </a:r>
            <a:r>
              <a:rPr lang="ru-RU" sz="1800" dirty="0">
                <a:solidFill>
                  <a:srgbClr val="0070C0"/>
                </a:solidFill>
                <a:latin typeface="Times New Roman" pitchFamily="18" charset="0"/>
                <a:cs typeface="Times New Roman" pitchFamily="18" charset="0"/>
              </a:rPr>
              <a:t>. </a:t>
            </a:r>
            <a:r>
              <a:rPr lang="ru-RU" sz="1800" dirty="0" err="1">
                <a:solidFill>
                  <a:srgbClr val="0070C0"/>
                </a:solidFill>
                <a:latin typeface="Times New Roman" pitchFamily="18" charset="0"/>
                <a:cs typeface="Times New Roman" pitchFamily="18" charset="0"/>
              </a:rPr>
              <a:t>Әуеннің</a:t>
            </a:r>
            <a:r>
              <a:rPr lang="ru-RU" sz="1800" dirty="0">
                <a:solidFill>
                  <a:srgbClr val="0070C0"/>
                </a:solidFill>
                <a:latin typeface="Times New Roman" pitchFamily="18" charset="0"/>
                <a:cs typeface="Times New Roman" pitchFamily="18" charset="0"/>
              </a:rPr>
              <a:t> </a:t>
            </a:r>
            <a:r>
              <a:rPr lang="ru-RU" sz="1800" dirty="0" err="1">
                <a:solidFill>
                  <a:srgbClr val="0070C0"/>
                </a:solidFill>
                <a:latin typeface="Times New Roman" pitchFamily="18" charset="0"/>
                <a:cs typeface="Times New Roman" pitchFamily="18" charset="0"/>
              </a:rPr>
              <a:t>сөйлемдегі</a:t>
            </a:r>
            <a:r>
              <a:rPr lang="ru-RU" sz="1800" dirty="0">
                <a:solidFill>
                  <a:srgbClr val="0070C0"/>
                </a:solidFill>
                <a:latin typeface="Times New Roman" pitchFamily="18" charset="0"/>
                <a:cs typeface="Times New Roman" pitchFamily="18" charset="0"/>
              </a:rPr>
              <a:t> </a:t>
            </a:r>
            <a:r>
              <a:rPr lang="ru-RU" sz="1800" dirty="0" err="1">
                <a:solidFill>
                  <a:srgbClr val="0070C0"/>
                </a:solidFill>
                <a:latin typeface="Times New Roman" pitchFamily="18" charset="0"/>
                <a:cs typeface="Times New Roman" pitchFamily="18" charset="0"/>
              </a:rPr>
              <a:t>атқаратын</a:t>
            </a:r>
            <a:r>
              <a:rPr lang="ru-RU" sz="1800" dirty="0">
                <a:solidFill>
                  <a:srgbClr val="0070C0"/>
                </a:solidFill>
                <a:latin typeface="Times New Roman" pitchFamily="18" charset="0"/>
                <a:cs typeface="Times New Roman" pitchFamily="18" charset="0"/>
              </a:rPr>
              <a:t> </a:t>
            </a:r>
            <a:r>
              <a:rPr lang="ru-RU" sz="1800" dirty="0" err="1">
                <a:solidFill>
                  <a:srgbClr val="0070C0"/>
                </a:solidFill>
                <a:latin typeface="Times New Roman" pitchFamily="18" charset="0"/>
                <a:cs typeface="Times New Roman" pitchFamily="18" charset="0"/>
              </a:rPr>
              <a:t>қызметі</a:t>
            </a:r>
            <a:r>
              <a:rPr lang="ru-RU" sz="1800" dirty="0">
                <a:solidFill>
                  <a:srgbClr val="0070C0"/>
                </a:solidFill>
                <a:latin typeface="Times New Roman" pitchFamily="18" charset="0"/>
                <a:cs typeface="Times New Roman" pitchFamily="18" charset="0"/>
              </a:rPr>
              <a:t> </a:t>
            </a:r>
            <a:r>
              <a:rPr lang="ru-RU" sz="1800" dirty="0" err="1">
                <a:solidFill>
                  <a:srgbClr val="0070C0"/>
                </a:solidFill>
                <a:latin typeface="Times New Roman" pitchFamily="18" charset="0"/>
                <a:cs typeface="Times New Roman" pitchFamily="18" charset="0"/>
              </a:rPr>
              <a:t>әр</a:t>
            </a:r>
            <a:r>
              <a:rPr lang="ru-RU" sz="1800" dirty="0">
                <a:solidFill>
                  <a:srgbClr val="0070C0"/>
                </a:solidFill>
                <a:latin typeface="Times New Roman" pitchFamily="18" charset="0"/>
                <a:cs typeface="Times New Roman" pitchFamily="18" charset="0"/>
              </a:rPr>
              <a:t> </a:t>
            </a:r>
            <a:r>
              <a:rPr lang="ru-RU" sz="1800" dirty="0" err="1">
                <a:solidFill>
                  <a:srgbClr val="0070C0"/>
                </a:solidFill>
                <a:latin typeface="Times New Roman" pitchFamily="18" charset="0"/>
                <a:cs typeface="Times New Roman" pitchFamily="18" charset="0"/>
              </a:rPr>
              <a:t>алуан</a:t>
            </a:r>
            <a:r>
              <a:rPr lang="ru-RU" sz="1800" dirty="0">
                <a:solidFill>
                  <a:srgbClr val="0070C0"/>
                </a:solidFill>
                <a:latin typeface="Times New Roman" pitchFamily="18" charset="0"/>
                <a:cs typeface="Times New Roman" pitchFamily="18" charset="0"/>
              </a:rPr>
              <a:t>.</a:t>
            </a:r>
            <a:r>
              <a:rPr lang="kk-KZ" sz="1800" dirty="0">
                <a:solidFill>
                  <a:srgbClr val="0070C0"/>
                </a:solidFill>
                <a:latin typeface="Times New Roman" pitchFamily="18" charset="0"/>
                <a:cs typeface="Times New Roman" pitchFamily="18" charset="0"/>
              </a:rPr>
              <a:t> Сөйлемнің жалпы мағынасын беру, сөйлемнің логикалық мазмұнын жеткізу үшін маңызды.</a:t>
            </a:r>
            <a:endParaRPr lang="ru-RU" sz="1800" dirty="0">
              <a:solidFill>
                <a:srgbClr val="0070C0"/>
              </a:solidFill>
              <a:latin typeface="Times New Roman" pitchFamily="18" charset="0"/>
              <a:cs typeface="Times New Roman" pitchFamily="18" charset="0"/>
            </a:endParaRPr>
          </a:p>
          <a:p>
            <a:pPr marL="0" indent="0" algn="just">
              <a:buNone/>
            </a:pPr>
            <a:r>
              <a:rPr lang="kk-KZ" sz="1800" b="1" dirty="0">
                <a:solidFill>
                  <a:srgbClr val="0070C0"/>
                </a:solidFill>
                <a:latin typeface="Times New Roman" pitchFamily="18" charset="0"/>
                <a:cs typeface="Times New Roman" pitchFamily="18" charset="0"/>
              </a:rPr>
              <a:t>Интонацияның компоненті</a:t>
            </a:r>
            <a:r>
              <a:rPr lang="kk-KZ" sz="1800" dirty="0">
                <a:solidFill>
                  <a:srgbClr val="0070C0"/>
                </a:solidFill>
                <a:latin typeface="Times New Roman" pitchFamily="18" charset="0"/>
                <a:cs typeface="Times New Roman" pitchFamily="18" charset="0"/>
              </a:rPr>
              <a:t> – дауыс диапазоны негізгі әуеннің жиілігімен қатар жүреді. Әуеннің кеңдігі мен тар деңгейін анықтайды.  Дауыстың кең шығуының адамға әсері ерекше. Көбінесе эмоциямен тығыз байланысты.  Ұранмен айтылған сөздердің, лепті сөйлемдердің дауыс диапазоны көлемді болады. Дауыс диапазоны кең, тар, орташа деген үш түрлі деңгейде болып келеді.</a:t>
            </a:r>
            <a:endParaRPr lang="ru-RU" sz="1800" dirty="0">
              <a:solidFill>
                <a:srgbClr val="0070C0"/>
              </a:solidFill>
              <a:latin typeface="Times New Roman" pitchFamily="18" charset="0"/>
              <a:cs typeface="Times New Roman" pitchFamily="18" charset="0"/>
            </a:endParaRPr>
          </a:p>
          <a:p>
            <a:pPr marL="0" indent="0" algn="just">
              <a:buNone/>
            </a:pPr>
            <a:r>
              <a:rPr lang="kk-KZ" sz="1800" b="1" dirty="0">
                <a:solidFill>
                  <a:srgbClr val="0070C0"/>
                </a:solidFill>
                <a:latin typeface="Times New Roman" pitchFamily="18" charset="0"/>
                <a:cs typeface="Times New Roman" pitchFamily="18" charset="0"/>
              </a:rPr>
              <a:t>Ұзақтылық</a:t>
            </a:r>
            <a:r>
              <a:rPr lang="kk-KZ" sz="1800" dirty="0">
                <a:solidFill>
                  <a:srgbClr val="0070C0"/>
                </a:solidFill>
                <a:latin typeface="Times New Roman" pitchFamily="18" charset="0"/>
                <a:cs typeface="Times New Roman" pitchFamily="18" charset="0"/>
              </a:rPr>
              <a:t> – интонацияның уақыттық өлшемі. Сөйлемнің айтылу ұзақтылығы қарқынмен тығыз байланысты.</a:t>
            </a:r>
            <a:endParaRPr lang="ru-RU" sz="1800" dirty="0">
              <a:solidFill>
                <a:srgbClr val="0070C0"/>
              </a:solidFill>
              <a:latin typeface="Times New Roman" pitchFamily="18" charset="0"/>
              <a:cs typeface="Times New Roman" pitchFamily="18" charset="0"/>
            </a:endParaRPr>
          </a:p>
          <a:p>
            <a:pPr marL="0" indent="0" algn="just">
              <a:buNone/>
            </a:pPr>
            <a:r>
              <a:rPr lang="kk-KZ" sz="1800" b="1" dirty="0">
                <a:solidFill>
                  <a:srgbClr val="0070C0"/>
                </a:solidFill>
                <a:latin typeface="Times New Roman" pitchFamily="18" charset="0"/>
                <a:cs typeface="Times New Roman" pitchFamily="18" charset="0"/>
              </a:rPr>
              <a:t>Есіңе сақта! </a:t>
            </a:r>
            <a:endParaRPr lang="ru-RU" sz="1800" dirty="0">
              <a:solidFill>
                <a:srgbClr val="0070C0"/>
              </a:solidFill>
              <a:latin typeface="Times New Roman" pitchFamily="18" charset="0"/>
              <a:cs typeface="Times New Roman" pitchFamily="18" charset="0"/>
            </a:endParaRPr>
          </a:p>
          <a:p>
            <a:pPr marL="0" indent="0" algn="just">
              <a:buNone/>
            </a:pPr>
            <a:r>
              <a:rPr lang="kk-KZ" sz="1800" b="1" i="1" dirty="0">
                <a:solidFill>
                  <a:srgbClr val="0070C0"/>
                </a:solidFill>
                <a:latin typeface="Times New Roman" pitchFamily="18" charset="0"/>
                <a:cs typeface="Times New Roman" pitchFamily="18" charset="0"/>
              </a:rPr>
              <a:t>Қарқын </a:t>
            </a:r>
            <a:r>
              <a:rPr lang="kk-KZ" sz="1800" dirty="0">
                <a:solidFill>
                  <a:srgbClr val="0070C0"/>
                </a:solidFill>
                <a:latin typeface="Times New Roman" pitchFamily="18" charset="0"/>
                <a:cs typeface="Times New Roman" pitchFamily="18" charset="0"/>
              </a:rPr>
              <a:t>сөйлеу ағымын дыбыстап айту нәтижесінде түрленеді. Айталық, бір сөйлемді орташа, баяу, өте жылдам қарқынмен айтуға да болады. Әрқайсысының тыңдаушыға әсері әртүрлі.  Сөзді айтқанда орташа дыбыстау -  қарапайым әрі кең таралған әдіс.</a:t>
            </a:r>
            <a:endParaRPr lang="ru-RU" sz="1800" dirty="0">
              <a:solidFill>
                <a:srgbClr val="0070C0"/>
              </a:solidFill>
              <a:latin typeface="Times New Roman" pitchFamily="18" charset="0"/>
              <a:cs typeface="Times New Roman" pitchFamily="18" charset="0"/>
            </a:endParaRPr>
          </a:p>
        </p:txBody>
      </p:sp>
      <p:sp>
        <p:nvSpPr>
          <p:cNvPr id="3" name="Заголовок 2"/>
          <p:cNvSpPr>
            <a:spLocks noGrp="1"/>
          </p:cNvSpPr>
          <p:nvPr>
            <p:ph type="title"/>
          </p:nvPr>
        </p:nvSpPr>
        <p:spPr/>
        <p:txBody>
          <a:bodyPr>
            <a:normAutofit/>
          </a:bodyPr>
          <a:lstStyle/>
          <a:p>
            <a:r>
              <a:rPr lang="kk-KZ" sz="3600" b="1" dirty="0" smtClean="0">
                <a:solidFill>
                  <a:schemeClr val="bg1"/>
                </a:solidFill>
                <a:latin typeface="Times New Roman" panose="02020603050405020304" pitchFamily="18" charset="0"/>
                <a:cs typeface="Times New Roman" panose="02020603050405020304" pitchFamily="18" charset="0"/>
              </a:rPr>
              <a:t>Тілдік дағды:</a:t>
            </a:r>
            <a:endParaRPr lang="ru-RU" sz="3600" b="1" dirty="0">
              <a:solidFill>
                <a:schemeClr val="bg1"/>
              </a:solidFill>
              <a:latin typeface="Times New Roman" panose="02020603050405020304" pitchFamily="18" charset="0"/>
              <a:cs typeface="Times New Roman" panose="02020603050405020304" pitchFamily="18" charset="0"/>
            </a:endParaRPr>
          </a:p>
        </p:txBody>
      </p:sp>
      <p:pic>
        <p:nvPicPr>
          <p:cNvPr id="10" name="Звук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2886043"/>
      </p:ext>
    </p:extLst>
  </p:cSld>
  <p:clrMapOvr>
    <a:masterClrMapping/>
  </p:clrMapOvr>
  <mc:AlternateContent xmlns:mc="http://schemas.openxmlformats.org/markup-compatibility/2006" xmlns:p14="http://schemas.microsoft.com/office/powerpoint/2010/main">
    <mc:Choice Requires="p14">
      <p:transition spd="med" p14:dur="700" advTm="5934">
        <p:fade/>
      </p:transition>
    </mc:Choice>
    <mc:Fallback xmlns="">
      <p:transition spd="med" advTm="593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Autofit/>
          </a:bodyPr>
          <a:lstStyle/>
          <a:p>
            <a:r>
              <a:rPr lang="kk-KZ" sz="2400" b="1" dirty="0">
                <a:solidFill>
                  <a:schemeClr val="bg1"/>
                </a:solidFill>
                <a:effectLst/>
                <a:latin typeface="Times New Roman" pitchFamily="18" charset="0"/>
                <a:cs typeface="Times New Roman" pitchFamily="18" charset="0"/>
              </a:rPr>
              <a:t>3-тапсырма. </a:t>
            </a:r>
            <a:r>
              <a:rPr lang="ru-RU" sz="2400" b="1" dirty="0">
                <a:solidFill>
                  <a:schemeClr val="bg1"/>
                </a:solidFill>
                <a:effectLst/>
                <a:latin typeface="Times New Roman" pitchFamily="18" charset="0"/>
                <a:cs typeface="Times New Roman" pitchFamily="18" charset="0"/>
              </a:rPr>
              <a:t/>
            </a:r>
            <a:br>
              <a:rPr lang="ru-RU" sz="2400" b="1" dirty="0">
                <a:solidFill>
                  <a:schemeClr val="bg1"/>
                </a:solidFill>
                <a:effectLst/>
                <a:latin typeface="Times New Roman" pitchFamily="18" charset="0"/>
                <a:cs typeface="Times New Roman" pitchFamily="18" charset="0"/>
              </a:rPr>
            </a:br>
            <a:r>
              <a:rPr lang="kk-KZ" sz="2400" b="1" dirty="0">
                <a:solidFill>
                  <a:schemeClr val="bg1"/>
                </a:solidFill>
                <a:effectLst/>
                <a:latin typeface="Times New Roman" pitchFamily="18" charset="0"/>
                <a:cs typeface="Times New Roman" pitchFamily="18" charset="0"/>
              </a:rPr>
              <a:t>«Тілдік бағдар» айдарындағы ережелердің өзіне тән ерекшелігін, қасиетін, қызметін, маңызын талда.</a:t>
            </a:r>
            <a:endParaRPr lang="ru-RU" sz="2400" b="1" dirty="0">
              <a:solidFill>
                <a:schemeClr val="bg1"/>
              </a:solidFill>
              <a:effectLst/>
              <a:latin typeface="Times New Roman" pitchFamily="18" charset="0"/>
              <a:cs typeface="Times New Roman" pitchFamily="18" charset="0"/>
            </a:endParaRPr>
          </a:p>
        </p:txBody>
      </p:sp>
      <p:graphicFrame>
        <p:nvGraphicFramePr>
          <p:cNvPr id="5" name="Таблица 4"/>
          <p:cNvGraphicFramePr>
            <a:graphicFrameLocks noGrp="1"/>
          </p:cNvGraphicFramePr>
          <p:nvPr>
            <p:extLst>
              <p:ext uri="{D42A27DB-BD31-4B8C-83A1-F6EECF244321}">
                <p14:modId xmlns:p14="http://schemas.microsoft.com/office/powerpoint/2010/main" val="2047911173"/>
              </p:ext>
            </p:extLst>
          </p:nvPr>
        </p:nvGraphicFramePr>
        <p:xfrm>
          <a:off x="539552" y="1916831"/>
          <a:ext cx="7704856" cy="3024337"/>
        </p:xfrm>
        <a:graphic>
          <a:graphicData uri="http://schemas.openxmlformats.org/drawingml/2006/table">
            <a:tbl>
              <a:tblPr firstRow="1" firstCol="1" bandRow="1">
                <a:tableStyleId>{8A107856-5554-42FB-B03E-39F5DBC370BA}</a:tableStyleId>
              </a:tblPr>
              <a:tblGrid>
                <a:gridCol w="2019017"/>
                <a:gridCol w="3117553"/>
                <a:gridCol w="2568286"/>
              </a:tblGrid>
              <a:tr h="399128">
                <a:tc gridSpan="3">
                  <a:txBody>
                    <a:bodyPr/>
                    <a:lstStyle/>
                    <a:p>
                      <a:pPr algn="ctr">
                        <a:lnSpc>
                          <a:spcPct val="115000"/>
                        </a:lnSpc>
                        <a:spcAft>
                          <a:spcPts val="0"/>
                        </a:spcAft>
                      </a:pPr>
                      <a:r>
                        <a:rPr lang="kk-KZ" sz="1800" dirty="0">
                          <a:solidFill>
                            <a:srgbClr val="0070C0"/>
                          </a:solidFill>
                          <a:effectLst/>
                          <a:latin typeface="Times New Roman" pitchFamily="18" charset="0"/>
                          <a:cs typeface="Times New Roman" pitchFamily="18" charset="0"/>
                        </a:rPr>
                        <a:t>Семантикалық карта</a:t>
                      </a:r>
                      <a:endParaRPr lang="ru-RU" sz="1800" dirty="0">
                        <a:solidFill>
                          <a:srgbClr val="0070C0"/>
                        </a:solidFill>
                        <a:effectLst/>
                        <a:latin typeface="Times New Roman" pitchFamily="18" charset="0"/>
                        <a:ea typeface="Calibri"/>
                        <a:cs typeface="Times New Roman" pitchFamily="18" charset="0"/>
                      </a:endParaRPr>
                    </a:p>
                  </a:txBody>
                  <a:tcPr marL="68580" marR="68580" marT="0" marB="0"/>
                </a:tc>
                <a:tc hMerge="1">
                  <a:txBody>
                    <a:bodyPr/>
                    <a:lstStyle/>
                    <a:p>
                      <a:endParaRPr lang="ru-RU"/>
                    </a:p>
                  </a:txBody>
                  <a:tcPr/>
                </a:tc>
                <a:tc hMerge="1">
                  <a:txBody>
                    <a:bodyPr/>
                    <a:lstStyle/>
                    <a:p>
                      <a:endParaRPr lang="ru-RU"/>
                    </a:p>
                  </a:txBody>
                  <a:tcPr/>
                </a:tc>
              </a:tr>
              <a:tr h="399128">
                <a:tc>
                  <a:txBody>
                    <a:bodyPr/>
                    <a:lstStyle/>
                    <a:p>
                      <a:pPr algn="just">
                        <a:lnSpc>
                          <a:spcPct val="115000"/>
                        </a:lnSpc>
                        <a:spcAft>
                          <a:spcPts val="0"/>
                        </a:spcAft>
                      </a:pPr>
                      <a:r>
                        <a:rPr lang="kk-KZ" sz="1800" dirty="0">
                          <a:solidFill>
                            <a:srgbClr val="0070C0"/>
                          </a:solidFill>
                          <a:effectLst/>
                          <a:latin typeface="Times New Roman" pitchFamily="18" charset="0"/>
                          <a:cs typeface="Times New Roman" pitchFamily="18" charset="0"/>
                        </a:rPr>
                        <a:t>Тілдік бағдар</a:t>
                      </a:r>
                      <a:endParaRPr lang="ru-RU" sz="1800" dirty="0">
                        <a:solidFill>
                          <a:srgbClr val="0070C0"/>
                        </a:solidFill>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0"/>
                        </a:spcAft>
                      </a:pPr>
                      <a:r>
                        <a:rPr lang="kk-KZ" sz="1800">
                          <a:solidFill>
                            <a:srgbClr val="0070C0"/>
                          </a:solidFill>
                          <a:effectLst/>
                          <a:latin typeface="Times New Roman" pitchFamily="18" charset="0"/>
                          <a:cs typeface="Times New Roman" pitchFamily="18" charset="0"/>
                        </a:rPr>
                        <a:t>Сұрақтар</a:t>
                      </a:r>
                      <a:endParaRPr lang="ru-RU" sz="1800">
                        <a:solidFill>
                          <a:srgbClr val="0070C0"/>
                        </a:solidFill>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0"/>
                        </a:spcAft>
                      </a:pPr>
                      <a:r>
                        <a:rPr lang="kk-KZ" sz="1800">
                          <a:solidFill>
                            <a:srgbClr val="0070C0"/>
                          </a:solidFill>
                          <a:effectLst/>
                          <a:latin typeface="Times New Roman" pitchFamily="18" charset="0"/>
                          <a:cs typeface="Times New Roman" pitchFamily="18" charset="0"/>
                        </a:rPr>
                        <a:t>Жауаптар, мысалдар</a:t>
                      </a:r>
                      <a:endParaRPr lang="ru-RU" sz="1800">
                        <a:solidFill>
                          <a:srgbClr val="0070C0"/>
                        </a:solidFill>
                        <a:effectLst/>
                        <a:latin typeface="Times New Roman" pitchFamily="18" charset="0"/>
                        <a:ea typeface="Calibri"/>
                        <a:cs typeface="Times New Roman" pitchFamily="18" charset="0"/>
                      </a:endParaRPr>
                    </a:p>
                  </a:txBody>
                  <a:tcPr marL="68580" marR="68580" marT="0" marB="0"/>
                </a:tc>
              </a:tr>
              <a:tr h="399128">
                <a:tc>
                  <a:txBody>
                    <a:bodyPr/>
                    <a:lstStyle/>
                    <a:p>
                      <a:pPr algn="just">
                        <a:lnSpc>
                          <a:spcPct val="115000"/>
                        </a:lnSpc>
                        <a:spcAft>
                          <a:spcPts val="0"/>
                        </a:spcAft>
                      </a:pPr>
                      <a:r>
                        <a:rPr lang="kk-KZ" sz="1800">
                          <a:solidFill>
                            <a:srgbClr val="0070C0"/>
                          </a:solidFill>
                          <a:effectLst/>
                          <a:latin typeface="Times New Roman" pitchFamily="18" charset="0"/>
                          <a:cs typeface="Times New Roman" pitchFamily="18" charset="0"/>
                        </a:rPr>
                        <a:t>Интонация </a:t>
                      </a:r>
                      <a:endParaRPr lang="ru-RU" sz="1800">
                        <a:solidFill>
                          <a:srgbClr val="0070C0"/>
                        </a:solidFill>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0"/>
                        </a:spcAft>
                      </a:pPr>
                      <a:r>
                        <a:rPr lang="kk-KZ" sz="1800">
                          <a:solidFill>
                            <a:srgbClr val="0070C0"/>
                          </a:solidFill>
                          <a:effectLst/>
                          <a:latin typeface="Times New Roman" pitchFamily="18" charset="0"/>
                          <a:cs typeface="Times New Roman" pitchFamily="18" charset="0"/>
                        </a:rPr>
                        <a:t>Қанадай компоненттер бар?</a:t>
                      </a:r>
                      <a:endParaRPr lang="ru-RU" sz="1800">
                        <a:solidFill>
                          <a:srgbClr val="0070C0"/>
                        </a:solidFill>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0"/>
                        </a:spcAft>
                      </a:pPr>
                      <a:r>
                        <a:rPr lang="kk-KZ" sz="1800">
                          <a:solidFill>
                            <a:srgbClr val="0070C0"/>
                          </a:solidFill>
                          <a:effectLst/>
                          <a:latin typeface="Times New Roman" pitchFamily="18" charset="0"/>
                          <a:cs typeface="Times New Roman" pitchFamily="18" charset="0"/>
                        </a:rPr>
                        <a:t> </a:t>
                      </a:r>
                      <a:endParaRPr lang="ru-RU" sz="1800">
                        <a:solidFill>
                          <a:srgbClr val="0070C0"/>
                        </a:solidFill>
                        <a:effectLst/>
                        <a:latin typeface="Times New Roman" pitchFamily="18" charset="0"/>
                        <a:ea typeface="Calibri"/>
                        <a:cs typeface="Times New Roman" pitchFamily="18" charset="0"/>
                      </a:endParaRPr>
                    </a:p>
                  </a:txBody>
                  <a:tcPr marL="68580" marR="68580" marT="0" marB="0"/>
                </a:tc>
              </a:tr>
              <a:tr h="399128">
                <a:tc>
                  <a:txBody>
                    <a:bodyPr/>
                    <a:lstStyle/>
                    <a:p>
                      <a:pPr algn="just">
                        <a:lnSpc>
                          <a:spcPct val="115000"/>
                        </a:lnSpc>
                        <a:spcAft>
                          <a:spcPts val="0"/>
                        </a:spcAft>
                      </a:pPr>
                      <a:r>
                        <a:rPr lang="kk-KZ" sz="1800">
                          <a:solidFill>
                            <a:srgbClr val="0070C0"/>
                          </a:solidFill>
                          <a:effectLst/>
                          <a:latin typeface="Times New Roman" pitchFamily="18" charset="0"/>
                          <a:cs typeface="Times New Roman" pitchFamily="18" charset="0"/>
                        </a:rPr>
                        <a:t>Әуен</a:t>
                      </a:r>
                      <a:endParaRPr lang="ru-RU" sz="1800">
                        <a:solidFill>
                          <a:srgbClr val="0070C0"/>
                        </a:solidFill>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0"/>
                        </a:spcAft>
                      </a:pPr>
                      <a:r>
                        <a:rPr lang="kk-KZ" sz="1800">
                          <a:solidFill>
                            <a:srgbClr val="0070C0"/>
                          </a:solidFill>
                          <a:effectLst/>
                          <a:latin typeface="Times New Roman" pitchFamily="18" charset="0"/>
                          <a:cs typeface="Times New Roman" pitchFamily="18" charset="0"/>
                        </a:rPr>
                        <a:t>Басты ерекшелігі неде?</a:t>
                      </a:r>
                      <a:endParaRPr lang="ru-RU" sz="1800">
                        <a:solidFill>
                          <a:srgbClr val="0070C0"/>
                        </a:solidFill>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0"/>
                        </a:spcAft>
                      </a:pPr>
                      <a:r>
                        <a:rPr lang="kk-KZ" sz="1800">
                          <a:solidFill>
                            <a:srgbClr val="0070C0"/>
                          </a:solidFill>
                          <a:effectLst/>
                          <a:latin typeface="Times New Roman" pitchFamily="18" charset="0"/>
                          <a:cs typeface="Times New Roman" pitchFamily="18" charset="0"/>
                        </a:rPr>
                        <a:t> </a:t>
                      </a:r>
                      <a:endParaRPr lang="ru-RU" sz="1800">
                        <a:solidFill>
                          <a:srgbClr val="0070C0"/>
                        </a:solidFill>
                        <a:effectLst/>
                        <a:latin typeface="Times New Roman" pitchFamily="18" charset="0"/>
                        <a:ea typeface="Calibri"/>
                        <a:cs typeface="Times New Roman" pitchFamily="18" charset="0"/>
                      </a:endParaRPr>
                    </a:p>
                  </a:txBody>
                  <a:tcPr marL="68580" marR="68580" marT="0" marB="0"/>
                </a:tc>
              </a:tr>
              <a:tr h="728503">
                <a:tc>
                  <a:txBody>
                    <a:bodyPr/>
                    <a:lstStyle/>
                    <a:p>
                      <a:pPr algn="just">
                        <a:lnSpc>
                          <a:spcPct val="115000"/>
                        </a:lnSpc>
                        <a:spcAft>
                          <a:spcPts val="0"/>
                        </a:spcAft>
                      </a:pPr>
                      <a:r>
                        <a:rPr lang="kk-KZ" sz="1800">
                          <a:solidFill>
                            <a:srgbClr val="0070C0"/>
                          </a:solidFill>
                          <a:effectLst/>
                          <a:latin typeface="Times New Roman" pitchFamily="18" charset="0"/>
                          <a:cs typeface="Times New Roman" pitchFamily="18" charset="0"/>
                        </a:rPr>
                        <a:t>Дауыс диапазоны</a:t>
                      </a:r>
                      <a:endParaRPr lang="ru-RU" sz="1800">
                        <a:solidFill>
                          <a:srgbClr val="0070C0"/>
                        </a:solidFill>
                        <a:effectLst/>
                        <a:latin typeface="Times New Roman" pitchFamily="18" charset="0"/>
                        <a:ea typeface="Calibri"/>
                        <a:cs typeface="Times New Roman" pitchFamily="18" charset="0"/>
                      </a:endParaRPr>
                    </a:p>
                  </a:txBody>
                  <a:tcPr marL="68580" marR="68580" marT="0" marB="0"/>
                </a:tc>
                <a:tc>
                  <a:txBody>
                    <a:bodyPr/>
                    <a:lstStyle/>
                    <a:p>
                      <a:pPr algn="l">
                        <a:lnSpc>
                          <a:spcPct val="115000"/>
                        </a:lnSpc>
                        <a:spcAft>
                          <a:spcPts val="0"/>
                        </a:spcAft>
                      </a:pPr>
                      <a:r>
                        <a:rPr lang="kk-KZ" sz="1800" dirty="0">
                          <a:solidFill>
                            <a:srgbClr val="0070C0"/>
                          </a:solidFill>
                          <a:effectLst/>
                          <a:latin typeface="Times New Roman" pitchFamily="18" charset="0"/>
                          <a:cs typeface="Times New Roman" pitchFamily="18" charset="0"/>
                        </a:rPr>
                        <a:t>Қандай деңгейлерге бөлінеді?</a:t>
                      </a:r>
                      <a:endParaRPr lang="ru-RU" sz="1800" dirty="0">
                        <a:solidFill>
                          <a:srgbClr val="0070C0"/>
                        </a:solidFill>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0"/>
                        </a:spcAft>
                      </a:pPr>
                      <a:r>
                        <a:rPr lang="kk-KZ" sz="1800">
                          <a:solidFill>
                            <a:srgbClr val="0070C0"/>
                          </a:solidFill>
                          <a:effectLst/>
                          <a:latin typeface="Times New Roman" pitchFamily="18" charset="0"/>
                          <a:cs typeface="Times New Roman" pitchFamily="18" charset="0"/>
                        </a:rPr>
                        <a:t> </a:t>
                      </a:r>
                      <a:endParaRPr lang="ru-RU" sz="1800">
                        <a:solidFill>
                          <a:srgbClr val="0070C0"/>
                        </a:solidFill>
                        <a:effectLst/>
                        <a:latin typeface="Times New Roman" pitchFamily="18" charset="0"/>
                        <a:ea typeface="Calibri"/>
                        <a:cs typeface="Times New Roman" pitchFamily="18" charset="0"/>
                      </a:endParaRPr>
                    </a:p>
                  </a:txBody>
                  <a:tcPr marL="68580" marR="68580" marT="0" marB="0"/>
                </a:tc>
              </a:tr>
              <a:tr h="699322">
                <a:tc>
                  <a:txBody>
                    <a:bodyPr/>
                    <a:lstStyle/>
                    <a:p>
                      <a:pPr algn="just">
                        <a:lnSpc>
                          <a:spcPct val="115000"/>
                        </a:lnSpc>
                        <a:spcAft>
                          <a:spcPts val="0"/>
                        </a:spcAft>
                      </a:pPr>
                      <a:r>
                        <a:rPr lang="kk-KZ" sz="1800" dirty="0">
                          <a:solidFill>
                            <a:srgbClr val="0070C0"/>
                          </a:solidFill>
                          <a:effectLst/>
                          <a:latin typeface="Times New Roman" pitchFamily="18" charset="0"/>
                          <a:cs typeface="Times New Roman" pitchFamily="18" charset="0"/>
                        </a:rPr>
                        <a:t>Ұзақтылығы</a:t>
                      </a:r>
                      <a:endParaRPr lang="ru-RU" sz="1800" dirty="0">
                        <a:solidFill>
                          <a:srgbClr val="0070C0"/>
                        </a:solidFill>
                        <a:effectLst/>
                        <a:latin typeface="Times New Roman" pitchFamily="18" charset="0"/>
                        <a:ea typeface="Calibri"/>
                        <a:cs typeface="Times New Roman" pitchFamily="18" charset="0"/>
                      </a:endParaRPr>
                    </a:p>
                  </a:txBody>
                  <a:tcPr marL="68580" marR="68580" marT="0" marB="0"/>
                </a:tc>
                <a:tc>
                  <a:txBody>
                    <a:bodyPr/>
                    <a:lstStyle/>
                    <a:p>
                      <a:pPr algn="l">
                        <a:lnSpc>
                          <a:spcPct val="115000"/>
                        </a:lnSpc>
                        <a:spcAft>
                          <a:spcPts val="0"/>
                        </a:spcAft>
                      </a:pPr>
                      <a:r>
                        <a:rPr lang="kk-KZ" sz="1800" dirty="0">
                          <a:solidFill>
                            <a:srgbClr val="0070C0"/>
                          </a:solidFill>
                          <a:effectLst/>
                          <a:latin typeface="Times New Roman" pitchFamily="18" charset="0"/>
                          <a:cs typeface="Times New Roman" pitchFamily="18" charset="0"/>
                        </a:rPr>
                        <a:t>Интонация ұзақтылығы неде?</a:t>
                      </a:r>
                      <a:endParaRPr lang="ru-RU" sz="1800" dirty="0">
                        <a:solidFill>
                          <a:srgbClr val="0070C0"/>
                        </a:solidFill>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0"/>
                        </a:spcAft>
                      </a:pPr>
                      <a:r>
                        <a:rPr lang="kk-KZ" sz="1800" dirty="0">
                          <a:solidFill>
                            <a:srgbClr val="0070C0"/>
                          </a:solidFill>
                          <a:effectLst/>
                          <a:latin typeface="Times New Roman" pitchFamily="18" charset="0"/>
                          <a:cs typeface="Times New Roman" pitchFamily="18" charset="0"/>
                        </a:rPr>
                        <a:t> </a:t>
                      </a:r>
                      <a:endParaRPr lang="ru-RU" sz="1800" dirty="0">
                        <a:solidFill>
                          <a:srgbClr val="0070C0"/>
                        </a:solidFill>
                        <a:effectLst/>
                        <a:latin typeface="Times New Roman" pitchFamily="18" charset="0"/>
                        <a:ea typeface="Calibri"/>
                        <a:cs typeface="Times New Roman" pitchFamily="18" charset="0"/>
                      </a:endParaRPr>
                    </a:p>
                  </a:txBody>
                  <a:tcPr marL="68580" marR="68580" marT="0" marB="0"/>
                </a:tc>
              </a:tr>
            </a:tbl>
          </a:graphicData>
        </a:graphic>
      </p:graphicFrame>
      <p:sp>
        <p:nvSpPr>
          <p:cNvPr id="6" name="Прямоугольник 5"/>
          <p:cNvSpPr/>
          <p:nvPr/>
        </p:nvSpPr>
        <p:spPr>
          <a:xfrm>
            <a:off x="467544" y="5260758"/>
            <a:ext cx="8424936" cy="646331"/>
          </a:xfrm>
          <a:prstGeom prst="rect">
            <a:avLst/>
          </a:prstGeom>
        </p:spPr>
        <p:txBody>
          <a:bodyPr wrap="square">
            <a:spAutoFit/>
          </a:bodyPr>
          <a:lstStyle/>
          <a:p>
            <a:r>
              <a:rPr lang="kk-KZ" b="1" i="1" dirty="0">
                <a:solidFill>
                  <a:srgbClr val="0070C0"/>
                </a:solidFill>
                <a:latin typeface="Times New Roman" pitchFamily="18" charset="0"/>
                <a:cs typeface="Times New Roman" pitchFamily="18" charset="0"/>
              </a:rPr>
              <a:t>Дескриптор: </a:t>
            </a:r>
            <a:endParaRPr lang="ru-RU" b="1" i="1" dirty="0">
              <a:solidFill>
                <a:srgbClr val="0070C0"/>
              </a:solidFill>
              <a:latin typeface="Times New Roman" pitchFamily="18" charset="0"/>
              <a:cs typeface="Times New Roman" pitchFamily="18" charset="0"/>
            </a:endParaRPr>
          </a:p>
          <a:p>
            <a:r>
              <a:rPr lang="kk-KZ" dirty="0">
                <a:solidFill>
                  <a:srgbClr val="0070C0"/>
                </a:solidFill>
                <a:latin typeface="Times New Roman" pitchFamily="18" charset="0"/>
                <a:cs typeface="Times New Roman" pitchFamily="18" charset="0"/>
              </a:rPr>
              <a:t>Ережелердің өзіне тән ерекшелігін, қасиетін, қызметін, маңызын талдай алады.</a:t>
            </a:r>
            <a:endParaRPr lang="ru-RU"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2572502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Autofit/>
          </a:bodyPr>
          <a:lstStyle/>
          <a:p>
            <a:r>
              <a:rPr lang="kk-KZ" sz="2800" b="1" dirty="0" smtClean="0">
                <a:solidFill>
                  <a:schemeClr val="bg1"/>
                </a:solidFill>
                <a:effectLst/>
                <a:latin typeface="Times New Roman" pitchFamily="18" charset="0"/>
                <a:cs typeface="Times New Roman" pitchFamily="18" charset="0"/>
              </a:rPr>
              <a:t>Өзіңді тексер!</a:t>
            </a:r>
            <a:endParaRPr lang="ru-RU" sz="2800" b="1" dirty="0">
              <a:solidFill>
                <a:schemeClr val="bg1"/>
              </a:solidFill>
              <a:effectLst/>
              <a:latin typeface="Times New Roman" pitchFamily="18" charset="0"/>
              <a:cs typeface="Times New Roman" pitchFamily="18" charset="0"/>
            </a:endParaRPr>
          </a:p>
        </p:txBody>
      </p:sp>
      <p:graphicFrame>
        <p:nvGraphicFramePr>
          <p:cNvPr id="7" name="Таблица 6"/>
          <p:cNvGraphicFramePr>
            <a:graphicFrameLocks noGrp="1"/>
          </p:cNvGraphicFramePr>
          <p:nvPr>
            <p:extLst>
              <p:ext uri="{D42A27DB-BD31-4B8C-83A1-F6EECF244321}">
                <p14:modId xmlns:p14="http://schemas.microsoft.com/office/powerpoint/2010/main" val="3955567771"/>
              </p:ext>
            </p:extLst>
          </p:nvPr>
        </p:nvGraphicFramePr>
        <p:xfrm>
          <a:off x="467544" y="1916832"/>
          <a:ext cx="8064896" cy="4032447"/>
        </p:xfrm>
        <a:graphic>
          <a:graphicData uri="http://schemas.openxmlformats.org/drawingml/2006/table">
            <a:tbl>
              <a:tblPr firstRow="1" firstCol="1" bandRow="1">
                <a:tableStyleId>{21E4AEA4-8DFA-4A89-87EB-49C32662AFE0}</a:tableStyleId>
              </a:tblPr>
              <a:tblGrid>
                <a:gridCol w="2113365"/>
                <a:gridCol w="3263233"/>
                <a:gridCol w="2688298"/>
              </a:tblGrid>
              <a:tr h="438926">
                <a:tc gridSpan="3">
                  <a:txBody>
                    <a:bodyPr/>
                    <a:lstStyle/>
                    <a:p>
                      <a:pPr algn="ctr">
                        <a:lnSpc>
                          <a:spcPct val="115000"/>
                        </a:lnSpc>
                        <a:spcAft>
                          <a:spcPts val="0"/>
                        </a:spcAft>
                      </a:pPr>
                      <a:r>
                        <a:rPr lang="kk-KZ" sz="1800">
                          <a:solidFill>
                            <a:srgbClr val="0070C0"/>
                          </a:solidFill>
                          <a:effectLst/>
                          <a:latin typeface="Times New Roman" pitchFamily="18" charset="0"/>
                          <a:cs typeface="Times New Roman" pitchFamily="18" charset="0"/>
                        </a:rPr>
                        <a:t>Семантикалық карта</a:t>
                      </a:r>
                      <a:endParaRPr lang="ru-RU" sz="1800">
                        <a:solidFill>
                          <a:srgbClr val="0070C0"/>
                        </a:solidFill>
                        <a:effectLst/>
                        <a:latin typeface="Times New Roman" pitchFamily="18" charset="0"/>
                        <a:ea typeface="Calibri"/>
                        <a:cs typeface="Times New Roman" pitchFamily="18" charset="0"/>
                      </a:endParaRPr>
                    </a:p>
                  </a:txBody>
                  <a:tcPr marL="68580" marR="68580" marT="0" marB="0"/>
                </a:tc>
                <a:tc hMerge="1">
                  <a:txBody>
                    <a:bodyPr/>
                    <a:lstStyle/>
                    <a:p>
                      <a:endParaRPr lang="ru-RU"/>
                    </a:p>
                  </a:txBody>
                  <a:tcPr/>
                </a:tc>
                <a:tc hMerge="1">
                  <a:txBody>
                    <a:bodyPr/>
                    <a:lstStyle/>
                    <a:p>
                      <a:endParaRPr lang="ru-RU"/>
                    </a:p>
                  </a:txBody>
                  <a:tcPr/>
                </a:tc>
              </a:tr>
              <a:tr h="438926">
                <a:tc>
                  <a:txBody>
                    <a:bodyPr/>
                    <a:lstStyle/>
                    <a:p>
                      <a:pPr algn="just">
                        <a:lnSpc>
                          <a:spcPct val="115000"/>
                        </a:lnSpc>
                        <a:spcAft>
                          <a:spcPts val="0"/>
                        </a:spcAft>
                      </a:pPr>
                      <a:r>
                        <a:rPr lang="kk-KZ" sz="1800">
                          <a:solidFill>
                            <a:srgbClr val="0070C0"/>
                          </a:solidFill>
                          <a:effectLst/>
                          <a:latin typeface="Times New Roman" pitchFamily="18" charset="0"/>
                          <a:cs typeface="Times New Roman" pitchFamily="18" charset="0"/>
                        </a:rPr>
                        <a:t>Тілдік бағдар</a:t>
                      </a:r>
                      <a:endParaRPr lang="ru-RU" sz="1800">
                        <a:solidFill>
                          <a:srgbClr val="0070C0"/>
                        </a:solidFill>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0"/>
                        </a:spcAft>
                      </a:pPr>
                      <a:r>
                        <a:rPr lang="kk-KZ" sz="1800">
                          <a:solidFill>
                            <a:srgbClr val="0070C0"/>
                          </a:solidFill>
                          <a:effectLst/>
                          <a:latin typeface="Times New Roman" pitchFamily="18" charset="0"/>
                          <a:cs typeface="Times New Roman" pitchFamily="18" charset="0"/>
                        </a:rPr>
                        <a:t>Сұрақтар</a:t>
                      </a:r>
                      <a:endParaRPr lang="ru-RU" sz="1800">
                        <a:solidFill>
                          <a:srgbClr val="0070C0"/>
                        </a:solidFill>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0"/>
                        </a:spcAft>
                      </a:pPr>
                      <a:r>
                        <a:rPr lang="kk-KZ" sz="1800">
                          <a:solidFill>
                            <a:srgbClr val="0070C0"/>
                          </a:solidFill>
                          <a:effectLst/>
                          <a:latin typeface="Times New Roman" pitchFamily="18" charset="0"/>
                          <a:cs typeface="Times New Roman" pitchFamily="18" charset="0"/>
                        </a:rPr>
                        <a:t>Жауаптар, мысалдар</a:t>
                      </a:r>
                      <a:endParaRPr lang="ru-RU" sz="1800">
                        <a:solidFill>
                          <a:srgbClr val="0070C0"/>
                        </a:solidFill>
                        <a:effectLst/>
                        <a:latin typeface="Times New Roman" pitchFamily="18" charset="0"/>
                        <a:ea typeface="Calibri"/>
                        <a:cs typeface="Times New Roman" pitchFamily="18" charset="0"/>
                      </a:endParaRPr>
                    </a:p>
                  </a:txBody>
                  <a:tcPr marL="68580" marR="68580" marT="0" marB="0"/>
                </a:tc>
              </a:tr>
              <a:tr h="905223">
                <a:tc>
                  <a:txBody>
                    <a:bodyPr/>
                    <a:lstStyle/>
                    <a:p>
                      <a:pPr algn="just">
                        <a:lnSpc>
                          <a:spcPct val="115000"/>
                        </a:lnSpc>
                        <a:spcAft>
                          <a:spcPts val="0"/>
                        </a:spcAft>
                      </a:pPr>
                      <a:r>
                        <a:rPr lang="kk-KZ" sz="1800">
                          <a:solidFill>
                            <a:srgbClr val="0070C0"/>
                          </a:solidFill>
                          <a:effectLst/>
                          <a:latin typeface="Times New Roman" pitchFamily="18" charset="0"/>
                          <a:cs typeface="Times New Roman" pitchFamily="18" charset="0"/>
                        </a:rPr>
                        <a:t>Интонация </a:t>
                      </a:r>
                      <a:endParaRPr lang="ru-RU" sz="1800">
                        <a:solidFill>
                          <a:srgbClr val="0070C0"/>
                        </a:solidFill>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0"/>
                        </a:spcAft>
                      </a:pPr>
                      <a:r>
                        <a:rPr lang="kk-KZ" sz="1800">
                          <a:solidFill>
                            <a:srgbClr val="0070C0"/>
                          </a:solidFill>
                          <a:effectLst/>
                          <a:latin typeface="Times New Roman" pitchFamily="18" charset="0"/>
                          <a:cs typeface="Times New Roman" pitchFamily="18" charset="0"/>
                        </a:rPr>
                        <a:t>Қанадай компоненттер бар?</a:t>
                      </a:r>
                      <a:endParaRPr lang="ru-RU" sz="1800">
                        <a:solidFill>
                          <a:srgbClr val="0070C0"/>
                        </a:solidFill>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0"/>
                        </a:spcAft>
                      </a:pPr>
                      <a:r>
                        <a:rPr lang="kk-KZ" sz="1800">
                          <a:solidFill>
                            <a:srgbClr val="0070C0"/>
                          </a:solidFill>
                          <a:effectLst/>
                          <a:latin typeface="Times New Roman" pitchFamily="18" charset="0"/>
                          <a:cs typeface="Times New Roman" pitchFamily="18" charset="0"/>
                        </a:rPr>
                        <a:t>Әуен, дауыс диапазоны, ұзақтылық, қарқын.</a:t>
                      </a:r>
                      <a:endParaRPr lang="ru-RU" sz="1800">
                        <a:solidFill>
                          <a:srgbClr val="0070C0"/>
                        </a:solidFill>
                        <a:effectLst/>
                        <a:latin typeface="Times New Roman" pitchFamily="18" charset="0"/>
                        <a:ea typeface="Calibri"/>
                        <a:cs typeface="Times New Roman" pitchFamily="18" charset="0"/>
                      </a:endParaRPr>
                    </a:p>
                  </a:txBody>
                  <a:tcPr marL="68580" marR="68580" marT="0" marB="0"/>
                </a:tc>
              </a:tr>
              <a:tr h="905223">
                <a:tc>
                  <a:txBody>
                    <a:bodyPr/>
                    <a:lstStyle/>
                    <a:p>
                      <a:pPr algn="just">
                        <a:lnSpc>
                          <a:spcPct val="115000"/>
                        </a:lnSpc>
                        <a:spcAft>
                          <a:spcPts val="0"/>
                        </a:spcAft>
                      </a:pPr>
                      <a:r>
                        <a:rPr lang="kk-KZ" sz="1800">
                          <a:solidFill>
                            <a:srgbClr val="0070C0"/>
                          </a:solidFill>
                          <a:effectLst/>
                          <a:latin typeface="Times New Roman" pitchFamily="18" charset="0"/>
                          <a:cs typeface="Times New Roman" pitchFamily="18" charset="0"/>
                        </a:rPr>
                        <a:t>Әуен</a:t>
                      </a:r>
                      <a:endParaRPr lang="ru-RU" sz="1800">
                        <a:solidFill>
                          <a:srgbClr val="0070C0"/>
                        </a:solidFill>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0"/>
                        </a:spcAft>
                      </a:pPr>
                      <a:r>
                        <a:rPr lang="kk-KZ" sz="1800">
                          <a:solidFill>
                            <a:srgbClr val="0070C0"/>
                          </a:solidFill>
                          <a:effectLst/>
                          <a:latin typeface="Times New Roman" pitchFamily="18" charset="0"/>
                          <a:cs typeface="Times New Roman" pitchFamily="18" charset="0"/>
                        </a:rPr>
                        <a:t>Басты ерекшелігі неде?</a:t>
                      </a:r>
                      <a:endParaRPr lang="ru-RU" sz="1800">
                        <a:solidFill>
                          <a:srgbClr val="0070C0"/>
                        </a:solidFill>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0"/>
                        </a:spcAft>
                      </a:pPr>
                      <a:r>
                        <a:rPr lang="kk-KZ" sz="1800">
                          <a:solidFill>
                            <a:srgbClr val="0070C0"/>
                          </a:solidFill>
                          <a:effectLst/>
                          <a:latin typeface="Times New Roman" pitchFamily="18" charset="0"/>
                          <a:cs typeface="Times New Roman" pitchFamily="18" charset="0"/>
                        </a:rPr>
                        <a:t>Логикалық, эмоциялық мазмұнын жеткізуде</a:t>
                      </a:r>
                      <a:endParaRPr lang="ru-RU" sz="1800">
                        <a:solidFill>
                          <a:srgbClr val="0070C0"/>
                        </a:solidFill>
                        <a:effectLst/>
                        <a:latin typeface="Times New Roman" pitchFamily="18" charset="0"/>
                        <a:ea typeface="Calibri"/>
                        <a:cs typeface="Times New Roman" pitchFamily="18" charset="0"/>
                      </a:endParaRPr>
                    </a:p>
                  </a:txBody>
                  <a:tcPr marL="68580" marR="68580" marT="0" marB="0"/>
                </a:tc>
              </a:tr>
              <a:tr h="438926">
                <a:tc>
                  <a:txBody>
                    <a:bodyPr/>
                    <a:lstStyle/>
                    <a:p>
                      <a:pPr algn="just">
                        <a:lnSpc>
                          <a:spcPct val="115000"/>
                        </a:lnSpc>
                        <a:spcAft>
                          <a:spcPts val="0"/>
                        </a:spcAft>
                      </a:pPr>
                      <a:r>
                        <a:rPr lang="kk-KZ" sz="1800">
                          <a:solidFill>
                            <a:srgbClr val="0070C0"/>
                          </a:solidFill>
                          <a:effectLst/>
                          <a:latin typeface="Times New Roman" pitchFamily="18" charset="0"/>
                          <a:cs typeface="Times New Roman" pitchFamily="18" charset="0"/>
                        </a:rPr>
                        <a:t>Дауыс диапазоны</a:t>
                      </a:r>
                      <a:endParaRPr lang="ru-RU" sz="1800">
                        <a:solidFill>
                          <a:srgbClr val="0070C0"/>
                        </a:solidFill>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0"/>
                        </a:spcAft>
                      </a:pPr>
                      <a:r>
                        <a:rPr lang="kk-KZ" sz="1800">
                          <a:solidFill>
                            <a:srgbClr val="0070C0"/>
                          </a:solidFill>
                          <a:effectLst/>
                          <a:latin typeface="Times New Roman" pitchFamily="18" charset="0"/>
                          <a:cs typeface="Times New Roman" pitchFamily="18" charset="0"/>
                        </a:rPr>
                        <a:t>Қандай деңгейлерге бөлінеді?</a:t>
                      </a:r>
                      <a:endParaRPr lang="ru-RU" sz="1800">
                        <a:solidFill>
                          <a:srgbClr val="0070C0"/>
                        </a:solidFill>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0"/>
                        </a:spcAft>
                      </a:pPr>
                      <a:r>
                        <a:rPr lang="kk-KZ" sz="1800">
                          <a:solidFill>
                            <a:srgbClr val="0070C0"/>
                          </a:solidFill>
                          <a:effectLst/>
                          <a:latin typeface="Times New Roman" pitchFamily="18" charset="0"/>
                          <a:cs typeface="Times New Roman" pitchFamily="18" charset="0"/>
                        </a:rPr>
                        <a:t>Үшке: Кең, тар, орташа</a:t>
                      </a:r>
                      <a:endParaRPr lang="ru-RU" sz="1800">
                        <a:solidFill>
                          <a:srgbClr val="0070C0"/>
                        </a:solidFill>
                        <a:effectLst/>
                        <a:latin typeface="Times New Roman" pitchFamily="18" charset="0"/>
                        <a:ea typeface="Calibri"/>
                        <a:cs typeface="Times New Roman" pitchFamily="18" charset="0"/>
                      </a:endParaRPr>
                    </a:p>
                  </a:txBody>
                  <a:tcPr marL="68580" marR="68580" marT="0" marB="0"/>
                </a:tc>
              </a:tr>
              <a:tr h="905223">
                <a:tc>
                  <a:txBody>
                    <a:bodyPr/>
                    <a:lstStyle/>
                    <a:p>
                      <a:pPr algn="just">
                        <a:lnSpc>
                          <a:spcPct val="115000"/>
                        </a:lnSpc>
                        <a:spcAft>
                          <a:spcPts val="0"/>
                        </a:spcAft>
                      </a:pPr>
                      <a:r>
                        <a:rPr lang="kk-KZ" sz="1800" dirty="0">
                          <a:solidFill>
                            <a:srgbClr val="0070C0"/>
                          </a:solidFill>
                          <a:effectLst/>
                          <a:latin typeface="Times New Roman" pitchFamily="18" charset="0"/>
                          <a:cs typeface="Times New Roman" pitchFamily="18" charset="0"/>
                        </a:rPr>
                        <a:t>Ұзақтылығы</a:t>
                      </a:r>
                      <a:endParaRPr lang="ru-RU" sz="1800" dirty="0">
                        <a:solidFill>
                          <a:srgbClr val="0070C0"/>
                        </a:solidFill>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0"/>
                        </a:spcAft>
                      </a:pPr>
                      <a:r>
                        <a:rPr lang="kk-KZ" sz="1800">
                          <a:solidFill>
                            <a:srgbClr val="0070C0"/>
                          </a:solidFill>
                          <a:effectLst/>
                          <a:latin typeface="Times New Roman" pitchFamily="18" charset="0"/>
                          <a:cs typeface="Times New Roman" pitchFamily="18" charset="0"/>
                        </a:rPr>
                        <a:t>Интонация ұзақтылығы неде?</a:t>
                      </a:r>
                      <a:endParaRPr lang="ru-RU" sz="1800">
                        <a:solidFill>
                          <a:srgbClr val="0070C0"/>
                        </a:solidFill>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0"/>
                        </a:spcAft>
                      </a:pPr>
                      <a:r>
                        <a:rPr lang="kk-KZ" sz="1800" dirty="0">
                          <a:solidFill>
                            <a:srgbClr val="0070C0"/>
                          </a:solidFill>
                          <a:effectLst/>
                          <a:latin typeface="Times New Roman" pitchFamily="18" charset="0"/>
                          <a:cs typeface="Times New Roman" pitchFamily="18" charset="0"/>
                        </a:rPr>
                        <a:t>Интонацияның уақыттық өлшемі.</a:t>
                      </a:r>
                      <a:endParaRPr lang="ru-RU" sz="1800" dirty="0">
                        <a:solidFill>
                          <a:srgbClr val="0070C0"/>
                        </a:solidFill>
                        <a:effectLst/>
                        <a:latin typeface="Times New Roman" pitchFamily="18" charset="0"/>
                        <a:ea typeface="Calibri"/>
                        <a:cs typeface="Times New Roman" pitchFamily="18" charset="0"/>
                      </a:endParaRPr>
                    </a:p>
                  </a:txBody>
                  <a:tcPr marL="68580" marR="68580" marT="0" marB="0"/>
                </a:tc>
              </a:tr>
            </a:tbl>
          </a:graphicData>
        </a:graphic>
      </p:graphicFrame>
    </p:spTree>
    <p:extLst>
      <p:ext uri="{BB962C8B-B14F-4D97-AF65-F5344CB8AC3E}">
        <p14:creationId xmlns:p14="http://schemas.microsoft.com/office/powerpoint/2010/main" val="3655278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Autofit/>
          </a:bodyPr>
          <a:lstStyle/>
          <a:p>
            <a:r>
              <a:rPr lang="kk-KZ" sz="2800" b="1" dirty="0" smtClean="0">
                <a:solidFill>
                  <a:schemeClr val="bg1"/>
                </a:solidFill>
                <a:effectLst/>
                <a:latin typeface="Times New Roman" pitchFamily="18" charset="0"/>
                <a:cs typeface="Times New Roman" pitchFamily="18" charset="0"/>
              </a:rPr>
              <a:t>Бекіту</a:t>
            </a:r>
            <a:endParaRPr lang="ru-RU" sz="2800" b="1" dirty="0">
              <a:solidFill>
                <a:schemeClr val="bg1"/>
              </a:solidFill>
              <a:effectLst/>
              <a:latin typeface="Times New Roman" pitchFamily="18" charset="0"/>
              <a:cs typeface="Times New Roman" pitchFamily="18" charset="0"/>
            </a:endParaRPr>
          </a:p>
        </p:txBody>
      </p:sp>
      <p:graphicFrame>
        <p:nvGraphicFramePr>
          <p:cNvPr id="2" name="Таблица 1"/>
          <p:cNvGraphicFramePr>
            <a:graphicFrameLocks noGrp="1"/>
          </p:cNvGraphicFramePr>
          <p:nvPr>
            <p:extLst>
              <p:ext uri="{D42A27DB-BD31-4B8C-83A1-F6EECF244321}">
                <p14:modId xmlns:p14="http://schemas.microsoft.com/office/powerpoint/2010/main" val="66495721"/>
              </p:ext>
            </p:extLst>
          </p:nvPr>
        </p:nvGraphicFramePr>
        <p:xfrm>
          <a:off x="395536" y="1916832"/>
          <a:ext cx="7992889" cy="4162084"/>
        </p:xfrm>
        <a:graphic>
          <a:graphicData uri="http://schemas.openxmlformats.org/drawingml/2006/table">
            <a:tbl>
              <a:tblPr firstRow="1" firstCol="1" bandRow="1">
                <a:tableStyleId>{21E4AEA4-8DFA-4A89-87EB-49C32662AFE0}</a:tableStyleId>
              </a:tblPr>
              <a:tblGrid>
                <a:gridCol w="6167916"/>
                <a:gridCol w="828788"/>
                <a:gridCol w="996185"/>
              </a:tblGrid>
              <a:tr h="580928">
                <a:tc>
                  <a:txBody>
                    <a:bodyPr/>
                    <a:lstStyle/>
                    <a:p>
                      <a:pPr>
                        <a:lnSpc>
                          <a:spcPct val="115000"/>
                        </a:lnSpc>
                        <a:spcAft>
                          <a:spcPts val="1000"/>
                        </a:spcAft>
                      </a:pPr>
                      <a:r>
                        <a:rPr lang="kk-KZ" sz="2000" dirty="0">
                          <a:solidFill>
                            <a:schemeClr val="bg1"/>
                          </a:solidFill>
                          <a:effectLst/>
                          <a:latin typeface="Times New Roman" pitchFamily="18" charset="0"/>
                          <a:cs typeface="Times New Roman" pitchFamily="18" charset="0"/>
                        </a:rPr>
                        <a:t>Сұрақтар </a:t>
                      </a:r>
                      <a:endParaRPr lang="ru-RU" sz="2000" dirty="0">
                        <a:solidFill>
                          <a:schemeClr val="bg1"/>
                        </a:solidFill>
                        <a:effectLst/>
                        <a:latin typeface="Times New Roman" pitchFamily="18" charset="0"/>
                        <a:ea typeface="Calibri"/>
                        <a:cs typeface="Times New Roman" pitchFamily="18" charset="0"/>
                      </a:endParaRPr>
                    </a:p>
                  </a:txBody>
                  <a:tcPr marL="68580" marR="68580" marT="9525" marB="0"/>
                </a:tc>
                <a:tc>
                  <a:txBody>
                    <a:bodyPr/>
                    <a:lstStyle/>
                    <a:p>
                      <a:pPr>
                        <a:lnSpc>
                          <a:spcPct val="115000"/>
                        </a:lnSpc>
                        <a:spcAft>
                          <a:spcPts val="1000"/>
                        </a:spcAft>
                      </a:pPr>
                      <a:r>
                        <a:rPr lang="kk-KZ" sz="2000">
                          <a:solidFill>
                            <a:schemeClr val="bg1"/>
                          </a:solidFill>
                          <a:effectLst/>
                          <a:latin typeface="Times New Roman" pitchFamily="18" charset="0"/>
                          <a:cs typeface="Times New Roman" pitchFamily="18" charset="0"/>
                        </a:rPr>
                        <a:t>Иә </a:t>
                      </a:r>
                      <a:endParaRPr lang="ru-RU" sz="2000">
                        <a:solidFill>
                          <a:schemeClr val="bg1"/>
                        </a:solidFill>
                        <a:effectLst/>
                        <a:latin typeface="Times New Roman" pitchFamily="18" charset="0"/>
                        <a:ea typeface="Calibri"/>
                        <a:cs typeface="Times New Roman" pitchFamily="18" charset="0"/>
                      </a:endParaRPr>
                    </a:p>
                  </a:txBody>
                  <a:tcPr marL="68580" marR="68580" marT="9525" marB="0"/>
                </a:tc>
                <a:tc>
                  <a:txBody>
                    <a:bodyPr/>
                    <a:lstStyle/>
                    <a:p>
                      <a:pPr>
                        <a:lnSpc>
                          <a:spcPct val="115000"/>
                        </a:lnSpc>
                        <a:spcAft>
                          <a:spcPts val="1000"/>
                        </a:spcAft>
                      </a:pPr>
                      <a:r>
                        <a:rPr lang="kk-KZ" sz="2000">
                          <a:solidFill>
                            <a:schemeClr val="bg1"/>
                          </a:solidFill>
                          <a:effectLst/>
                          <a:latin typeface="Times New Roman" pitchFamily="18" charset="0"/>
                          <a:cs typeface="Times New Roman" pitchFamily="18" charset="0"/>
                        </a:rPr>
                        <a:t>Жоқ </a:t>
                      </a:r>
                      <a:endParaRPr lang="ru-RU" sz="2000">
                        <a:solidFill>
                          <a:schemeClr val="bg1"/>
                        </a:solidFill>
                        <a:effectLst/>
                        <a:latin typeface="Times New Roman" pitchFamily="18" charset="0"/>
                        <a:ea typeface="Calibri"/>
                        <a:cs typeface="Times New Roman" pitchFamily="18" charset="0"/>
                      </a:endParaRPr>
                    </a:p>
                  </a:txBody>
                  <a:tcPr marL="68580" marR="68580" marT="9525" marB="0"/>
                </a:tc>
              </a:tr>
              <a:tr h="1708735">
                <a:tc>
                  <a:txBody>
                    <a:bodyPr/>
                    <a:lstStyle/>
                    <a:p>
                      <a:pPr algn="just">
                        <a:lnSpc>
                          <a:spcPct val="115000"/>
                        </a:lnSpc>
                        <a:spcAft>
                          <a:spcPts val="1000"/>
                        </a:spcAft>
                      </a:pPr>
                      <a:r>
                        <a:rPr lang="kk-KZ" sz="2000" dirty="0">
                          <a:solidFill>
                            <a:schemeClr val="bg1"/>
                          </a:solidFill>
                          <a:effectLst/>
                          <a:latin typeface="Times New Roman" pitchFamily="18" charset="0"/>
                          <a:cs typeface="Times New Roman" pitchFamily="18" charset="0"/>
                        </a:rPr>
                        <a:t>Жинақы мәтін дегеніміз - оқырманның түсінуіне ыңғайлы етіп құрылған бастапқы мәтіннің ықшамдалып (сығымдалып) берілуі.</a:t>
                      </a:r>
                      <a:endParaRPr lang="ru-RU" sz="2000" dirty="0">
                        <a:solidFill>
                          <a:schemeClr val="bg1"/>
                        </a:solidFill>
                        <a:effectLst/>
                        <a:latin typeface="Times New Roman" pitchFamily="18" charset="0"/>
                        <a:ea typeface="Calibri"/>
                        <a:cs typeface="Times New Roman" pitchFamily="18" charset="0"/>
                      </a:endParaRPr>
                    </a:p>
                  </a:txBody>
                  <a:tcPr marL="68580" marR="68580" marT="9525" marB="0"/>
                </a:tc>
                <a:tc>
                  <a:txBody>
                    <a:bodyPr/>
                    <a:lstStyle/>
                    <a:p>
                      <a:pPr>
                        <a:lnSpc>
                          <a:spcPct val="107000"/>
                        </a:lnSpc>
                      </a:pPr>
                      <a:endParaRPr lang="ru-RU" sz="2000">
                        <a:solidFill>
                          <a:schemeClr val="bg1"/>
                        </a:solidFill>
                        <a:effectLst/>
                        <a:latin typeface="Times New Roman" pitchFamily="18" charset="0"/>
                        <a:cs typeface="Times New Roman" pitchFamily="18" charset="0"/>
                      </a:endParaRPr>
                    </a:p>
                  </a:txBody>
                  <a:tcPr marL="68580" marR="68580" marT="9525" marB="0"/>
                </a:tc>
                <a:tc>
                  <a:txBody>
                    <a:bodyPr/>
                    <a:lstStyle/>
                    <a:p>
                      <a:pPr>
                        <a:lnSpc>
                          <a:spcPct val="107000"/>
                        </a:lnSpc>
                      </a:pPr>
                      <a:endParaRPr lang="ru-RU" sz="2000">
                        <a:solidFill>
                          <a:schemeClr val="bg1"/>
                        </a:solidFill>
                        <a:effectLst/>
                        <a:latin typeface="Times New Roman" pitchFamily="18" charset="0"/>
                        <a:cs typeface="Times New Roman" pitchFamily="18" charset="0"/>
                      </a:endParaRPr>
                    </a:p>
                  </a:txBody>
                  <a:tcPr marL="68580" marR="68580" marT="9525" marB="0"/>
                </a:tc>
              </a:tr>
              <a:tr h="580928">
                <a:tc>
                  <a:txBody>
                    <a:bodyPr/>
                    <a:lstStyle/>
                    <a:p>
                      <a:pPr>
                        <a:lnSpc>
                          <a:spcPct val="115000"/>
                        </a:lnSpc>
                        <a:spcAft>
                          <a:spcPts val="1000"/>
                        </a:spcAft>
                      </a:pPr>
                      <a:r>
                        <a:rPr lang="kk-KZ" sz="2000">
                          <a:solidFill>
                            <a:schemeClr val="bg1"/>
                          </a:solidFill>
                          <a:effectLst/>
                          <a:latin typeface="Times New Roman" pitchFamily="18" charset="0"/>
                          <a:cs typeface="Times New Roman" pitchFamily="18" charset="0"/>
                        </a:rPr>
                        <a:t>Қарқын – интонацияның уақыттық өлшемі.</a:t>
                      </a:r>
                      <a:endParaRPr lang="ru-RU" sz="2000">
                        <a:solidFill>
                          <a:schemeClr val="bg1"/>
                        </a:solidFill>
                        <a:effectLst/>
                        <a:latin typeface="Times New Roman" pitchFamily="18" charset="0"/>
                        <a:ea typeface="Calibri"/>
                        <a:cs typeface="Times New Roman" pitchFamily="18" charset="0"/>
                      </a:endParaRPr>
                    </a:p>
                  </a:txBody>
                  <a:tcPr marL="68580" marR="68580" marT="9525" marB="0"/>
                </a:tc>
                <a:tc>
                  <a:txBody>
                    <a:bodyPr/>
                    <a:lstStyle/>
                    <a:p>
                      <a:pPr>
                        <a:lnSpc>
                          <a:spcPct val="107000"/>
                        </a:lnSpc>
                      </a:pPr>
                      <a:endParaRPr lang="ru-RU" sz="2000">
                        <a:solidFill>
                          <a:schemeClr val="bg1"/>
                        </a:solidFill>
                        <a:effectLst/>
                        <a:latin typeface="Times New Roman" pitchFamily="18" charset="0"/>
                        <a:cs typeface="Times New Roman" pitchFamily="18" charset="0"/>
                      </a:endParaRPr>
                    </a:p>
                  </a:txBody>
                  <a:tcPr marL="68580" marR="68580" marT="9525" marB="0"/>
                </a:tc>
                <a:tc>
                  <a:txBody>
                    <a:bodyPr/>
                    <a:lstStyle/>
                    <a:p>
                      <a:pPr>
                        <a:lnSpc>
                          <a:spcPct val="107000"/>
                        </a:lnSpc>
                      </a:pPr>
                      <a:endParaRPr lang="ru-RU" sz="2000">
                        <a:solidFill>
                          <a:schemeClr val="bg1"/>
                        </a:solidFill>
                        <a:effectLst/>
                        <a:latin typeface="Times New Roman" pitchFamily="18" charset="0"/>
                        <a:cs typeface="Times New Roman" pitchFamily="18" charset="0"/>
                      </a:endParaRPr>
                    </a:p>
                  </a:txBody>
                  <a:tcPr marL="68580" marR="68580" marT="9525" marB="0"/>
                </a:tc>
              </a:tr>
              <a:tr h="580928">
                <a:tc>
                  <a:txBody>
                    <a:bodyPr/>
                    <a:lstStyle/>
                    <a:p>
                      <a:pPr>
                        <a:lnSpc>
                          <a:spcPct val="115000"/>
                        </a:lnSpc>
                        <a:spcAft>
                          <a:spcPts val="1000"/>
                        </a:spcAft>
                      </a:pPr>
                      <a:r>
                        <a:rPr lang="ru-RU" sz="2000">
                          <a:solidFill>
                            <a:schemeClr val="bg1"/>
                          </a:solidFill>
                          <a:effectLst/>
                          <a:latin typeface="Times New Roman" pitchFamily="18" charset="0"/>
                          <a:cs typeface="Times New Roman" pitchFamily="18" charset="0"/>
                        </a:rPr>
                        <a:t>Интонацияның ең басты компоненті әуен деп аталады.</a:t>
                      </a:r>
                      <a:endParaRPr lang="ru-RU" sz="2000">
                        <a:solidFill>
                          <a:schemeClr val="bg1"/>
                        </a:solidFill>
                        <a:effectLst/>
                        <a:latin typeface="Times New Roman" pitchFamily="18" charset="0"/>
                        <a:ea typeface="Calibri"/>
                        <a:cs typeface="Times New Roman" pitchFamily="18" charset="0"/>
                      </a:endParaRPr>
                    </a:p>
                  </a:txBody>
                  <a:tcPr marL="68580" marR="68580" marT="9525" marB="0"/>
                </a:tc>
                <a:tc>
                  <a:txBody>
                    <a:bodyPr/>
                    <a:lstStyle/>
                    <a:p>
                      <a:pPr>
                        <a:lnSpc>
                          <a:spcPct val="107000"/>
                        </a:lnSpc>
                      </a:pPr>
                      <a:endParaRPr lang="ru-RU" sz="2000">
                        <a:solidFill>
                          <a:schemeClr val="bg1"/>
                        </a:solidFill>
                        <a:effectLst/>
                        <a:latin typeface="Times New Roman" pitchFamily="18" charset="0"/>
                        <a:cs typeface="Times New Roman" pitchFamily="18" charset="0"/>
                      </a:endParaRPr>
                    </a:p>
                  </a:txBody>
                  <a:tcPr marL="68580" marR="68580" marT="9525" marB="0"/>
                </a:tc>
                <a:tc>
                  <a:txBody>
                    <a:bodyPr/>
                    <a:lstStyle/>
                    <a:p>
                      <a:pPr>
                        <a:lnSpc>
                          <a:spcPct val="107000"/>
                        </a:lnSpc>
                      </a:pPr>
                      <a:endParaRPr lang="ru-RU" sz="2000">
                        <a:solidFill>
                          <a:schemeClr val="bg1"/>
                        </a:solidFill>
                        <a:effectLst/>
                        <a:latin typeface="Times New Roman" pitchFamily="18" charset="0"/>
                        <a:cs typeface="Times New Roman" pitchFamily="18" charset="0"/>
                      </a:endParaRPr>
                    </a:p>
                  </a:txBody>
                  <a:tcPr marL="68580" marR="68580" marT="9525" marB="0"/>
                </a:tc>
              </a:tr>
              <a:tr h="580928">
                <a:tc>
                  <a:txBody>
                    <a:bodyPr/>
                    <a:lstStyle/>
                    <a:p>
                      <a:pPr>
                        <a:lnSpc>
                          <a:spcPct val="115000"/>
                        </a:lnSpc>
                        <a:spcAft>
                          <a:spcPts val="1000"/>
                        </a:spcAft>
                      </a:pPr>
                      <a:r>
                        <a:rPr lang="kk-KZ" sz="2000" dirty="0">
                          <a:solidFill>
                            <a:schemeClr val="bg1"/>
                          </a:solidFill>
                          <a:effectLst/>
                          <a:latin typeface="Times New Roman" pitchFamily="18" charset="0"/>
                          <a:cs typeface="Times New Roman" pitchFamily="18" charset="0"/>
                        </a:rPr>
                        <a:t>Адам - ең жоғары құндылық</a:t>
                      </a:r>
                      <a:endParaRPr lang="ru-RU" sz="2000" dirty="0">
                        <a:solidFill>
                          <a:schemeClr val="bg1"/>
                        </a:solidFill>
                        <a:effectLst/>
                        <a:latin typeface="Times New Roman" pitchFamily="18" charset="0"/>
                        <a:ea typeface="Calibri"/>
                        <a:cs typeface="Times New Roman" pitchFamily="18" charset="0"/>
                      </a:endParaRPr>
                    </a:p>
                  </a:txBody>
                  <a:tcPr marL="68580" marR="68580" marT="9525" marB="0"/>
                </a:tc>
                <a:tc>
                  <a:txBody>
                    <a:bodyPr/>
                    <a:lstStyle/>
                    <a:p>
                      <a:pPr>
                        <a:lnSpc>
                          <a:spcPct val="107000"/>
                        </a:lnSpc>
                      </a:pPr>
                      <a:endParaRPr lang="ru-RU" sz="2000">
                        <a:solidFill>
                          <a:schemeClr val="bg1"/>
                        </a:solidFill>
                        <a:effectLst/>
                        <a:latin typeface="Times New Roman" pitchFamily="18" charset="0"/>
                        <a:cs typeface="Times New Roman" pitchFamily="18" charset="0"/>
                      </a:endParaRPr>
                    </a:p>
                  </a:txBody>
                  <a:tcPr marL="68580" marR="68580" marT="9525" marB="0"/>
                </a:tc>
                <a:tc>
                  <a:txBody>
                    <a:bodyPr/>
                    <a:lstStyle/>
                    <a:p>
                      <a:pPr>
                        <a:lnSpc>
                          <a:spcPct val="107000"/>
                        </a:lnSpc>
                      </a:pPr>
                      <a:endParaRPr lang="ru-RU" sz="2000" dirty="0">
                        <a:solidFill>
                          <a:schemeClr val="bg1"/>
                        </a:solidFill>
                        <a:effectLst/>
                        <a:latin typeface="Times New Roman" pitchFamily="18" charset="0"/>
                        <a:cs typeface="Times New Roman" pitchFamily="18" charset="0"/>
                      </a:endParaRPr>
                    </a:p>
                  </a:txBody>
                  <a:tcPr marL="68580" marR="68580" marT="9525" marB="0"/>
                </a:tc>
              </a:tr>
            </a:tbl>
          </a:graphicData>
        </a:graphic>
      </p:graphicFrame>
    </p:spTree>
    <p:extLst>
      <p:ext uri="{BB962C8B-B14F-4D97-AF65-F5344CB8AC3E}">
        <p14:creationId xmlns:p14="http://schemas.microsoft.com/office/powerpoint/2010/main" val="2436177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Autofit/>
          </a:bodyPr>
          <a:lstStyle/>
          <a:p>
            <a:r>
              <a:rPr lang="kk-KZ" sz="2800" b="1" dirty="0" smtClean="0">
                <a:solidFill>
                  <a:schemeClr val="bg1"/>
                </a:solidFill>
                <a:effectLst/>
                <a:latin typeface="Times New Roman" pitchFamily="18" charset="0"/>
                <a:cs typeface="Times New Roman" pitchFamily="18" charset="0"/>
              </a:rPr>
              <a:t>Өзіңді тексер!</a:t>
            </a:r>
            <a:endParaRPr lang="ru-RU" sz="2800" b="1" dirty="0">
              <a:solidFill>
                <a:schemeClr val="bg1"/>
              </a:solidFill>
              <a:effectLst/>
              <a:latin typeface="Times New Roman" pitchFamily="18" charset="0"/>
              <a:cs typeface="Times New Roman" pitchFamily="18" charset="0"/>
            </a:endParaRPr>
          </a:p>
        </p:txBody>
      </p:sp>
      <p:graphicFrame>
        <p:nvGraphicFramePr>
          <p:cNvPr id="4" name="Таблица 3"/>
          <p:cNvGraphicFramePr>
            <a:graphicFrameLocks noGrp="1"/>
          </p:cNvGraphicFramePr>
          <p:nvPr>
            <p:extLst>
              <p:ext uri="{D42A27DB-BD31-4B8C-83A1-F6EECF244321}">
                <p14:modId xmlns:p14="http://schemas.microsoft.com/office/powerpoint/2010/main" val="3238032472"/>
              </p:ext>
            </p:extLst>
          </p:nvPr>
        </p:nvGraphicFramePr>
        <p:xfrm>
          <a:off x="467544" y="1916832"/>
          <a:ext cx="7632848" cy="4104454"/>
        </p:xfrm>
        <a:graphic>
          <a:graphicData uri="http://schemas.openxmlformats.org/drawingml/2006/table">
            <a:tbl>
              <a:tblPr firstRow="1" firstCol="1" bandRow="1">
                <a:tableStyleId>{21E4AEA4-8DFA-4A89-87EB-49C32662AFE0}</a:tableStyleId>
              </a:tblPr>
              <a:tblGrid>
                <a:gridCol w="5890081"/>
                <a:gridCol w="791455"/>
                <a:gridCol w="951312"/>
              </a:tblGrid>
              <a:tr h="607810">
                <a:tc>
                  <a:txBody>
                    <a:bodyPr/>
                    <a:lstStyle/>
                    <a:p>
                      <a:pPr>
                        <a:lnSpc>
                          <a:spcPct val="115000"/>
                        </a:lnSpc>
                        <a:spcAft>
                          <a:spcPts val="1000"/>
                        </a:spcAft>
                      </a:pPr>
                      <a:r>
                        <a:rPr lang="kk-KZ" sz="2000" dirty="0">
                          <a:effectLst/>
                          <a:latin typeface="Times New Roman" pitchFamily="18" charset="0"/>
                          <a:cs typeface="Times New Roman" pitchFamily="18" charset="0"/>
                        </a:rPr>
                        <a:t>Сұрақтар </a:t>
                      </a:r>
                      <a:endParaRPr lang="ru-RU" sz="2000" dirty="0">
                        <a:effectLst/>
                        <a:latin typeface="Times New Roman" pitchFamily="18" charset="0"/>
                        <a:ea typeface="Calibri"/>
                        <a:cs typeface="Times New Roman" pitchFamily="18" charset="0"/>
                      </a:endParaRPr>
                    </a:p>
                  </a:txBody>
                  <a:tcPr marL="68580" marR="68580" marT="9525" marB="0"/>
                </a:tc>
                <a:tc>
                  <a:txBody>
                    <a:bodyPr/>
                    <a:lstStyle/>
                    <a:p>
                      <a:pPr>
                        <a:lnSpc>
                          <a:spcPct val="115000"/>
                        </a:lnSpc>
                        <a:spcAft>
                          <a:spcPts val="1000"/>
                        </a:spcAft>
                      </a:pPr>
                      <a:r>
                        <a:rPr lang="kk-KZ" sz="2000">
                          <a:effectLst/>
                          <a:latin typeface="Times New Roman" pitchFamily="18" charset="0"/>
                          <a:cs typeface="Times New Roman" pitchFamily="18" charset="0"/>
                        </a:rPr>
                        <a:t>Иә </a:t>
                      </a:r>
                      <a:endParaRPr lang="ru-RU" sz="2000">
                        <a:effectLst/>
                        <a:latin typeface="Times New Roman" pitchFamily="18" charset="0"/>
                        <a:ea typeface="Calibri"/>
                        <a:cs typeface="Times New Roman" pitchFamily="18" charset="0"/>
                      </a:endParaRPr>
                    </a:p>
                  </a:txBody>
                  <a:tcPr marL="68580" marR="68580" marT="9525" marB="0"/>
                </a:tc>
                <a:tc>
                  <a:txBody>
                    <a:bodyPr/>
                    <a:lstStyle/>
                    <a:p>
                      <a:pPr>
                        <a:lnSpc>
                          <a:spcPct val="115000"/>
                        </a:lnSpc>
                        <a:spcAft>
                          <a:spcPts val="1000"/>
                        </a:spcAft>
                      </a:pPr>
                      <a:r>
                        <a:rPr lang="kk-KZ" sz="2000">
                          <a:effectLst/>
                          <a:latin typeface="Times New Roman" pitchFamily="18" charset="0"/>
                          <a:cs typeface="Times New Roman" pitchFamily="18" charset="0"/>
                        </a:rPr>
                        <a:t>Жоқ </a:t>
                      </a:r>
                      <a:endParaRPr lang="ru-RU" sz="2000">
                        <a:effectLst/>
                        <a:latin typeface="Times New Roman" pitchFamily="18" charset="0"/>
                        <a:ea typeface="Calibri"/>
                        <a:cs typeface="Times New Roman" pitchFamily="18" charset="0"/>
                      </a:endParaRPr>
                    </a:p>
                  </a:txBody>
                  <a:tcPr marL="68580" marR="68580" marT="9525" marB="0"/>
                </a:tc>
              </a:tr>
              <a:tr h="1369459">
                <a:tc>
                  <a:txBody>
                    <a:bodyPr/>
                    <a:lstStyle/>
                    <a:p>
                      <a:pPr algn="just">
                        <a:lnSpc>
                          <a:spcPct val="115000"/>
                        </a:lnSpc>
                        <a:spcAft>
                          <a:spcPts val="1000"/>
                        </a:spcAft>
                      </a:pPr>
                      <a:r>
                        <a:rPr lang="kk-KZ" sz="2000">
                          <a:effectLst/>
                          <a:latin typeface="Times New Roman" pitchFamily="18" charset="0"/>
                          <a:cs typeface="Times New Roman" pitchFamily="18" charset="0"/>
                        </a:rPr>
                        <a:t>Жинақы мәтін дегеніміз - оқырманның түсінуіне ыңғайлы етіп құрылған бастапқы мәтіннің ықшамдалып (сығымдалып) берілуі.</a:t>
                      </a:r>
                      <a:endParaRPr lang="ru-RU" sz="2000">
                        <a:effectLst/>
                        <a:latin typeface="Times New Roman" pitchFamily="18" charset="0"/>
                        <a:ea typeface="Calibri"/>
                        <a:cs typeface="Times New Roman" pitchFamily="18" charset="0"/>
                      </a:endParaRPr>
                    </a:p>
                  </a:txBody>
                  <a:tcPr marL="68580" marR="68580" marT="9525" marB="0"/>
                </a:tc>
                <a:tc>
                  <a:txBody>
                    <a:bodyPr/>
                    <a:lstStyle/>
                    <a:p>
                      <a:pPr>
                        <a:lnSpc>
                          <a:spcPct val="115000"/>
                        </a:lnSpc>
                        <a:spcAft>
                          <a:spcPts val="1000"/>
                        </a:spcAft>
                      </a:pPr>
                      <a:r>
                        <a:rPr lang="kk-KZ" sz="2000">
                          <a:effectLst/>
                          <a:latin typeface="Times New Roman" pitchFamily="18" charset="0"/>
                          <a:cs typeface="Times New Roman" pitchFamily="18" charset="0"/>
                        </a:rPr>
                        <a:t>+</a:t>
                      </a:r>
                      <a:endParaRPr lang="ru-RU" sz="2000">
                        <a:effectLst/>
                        <a:latin typeface="Times New Roman" pitchFamily="18" charset="0"/>
                        <a:ea typeface="Calibri"/>
                        <a:cs typeface="Times New Roman" pitchFamily="18" charset="0"/>
                      </a:endParaRPr>
                    </a:p>
                  </a:txBody>
                  <a:tcPr marL="68580" marR="68580" marT="9525" marB="0"/>
                </a:tc>
                <a:tc>
                  <a:txBody>
                    <a:bodyPr/>
                    <a:lstStyle/>
                    <a:p>
                      <a:pPr>
                        <a:lnSpc>
                          <a:spcPct val="107000"/>
                        </a:lnSpc>
                      </a:pPr>
                      <a:endParaRPr lang="ru-RU" sz="2000">
                        <a:effectLst/>
                        <a:latin typeface="Times New Roman" pitchFamily="18" charset="0"/>
                        <a:cs typeface="Times New Roman" pitchFamily="18" charset="0"/>
                      </a:endParaRPr>
                    </a:p>
                  </a:txBody>
                  <a:tcPr marL="68580" marR="68580" marT="9525" marB="0"/>
                </a:tc>
              </a:tr>
              <a:tr h="607810">
                <a:tc>
                  <a:txBody>
                    <a:bodyPr/>
                    <a:lstStyle/>
                    <a:p>
                      <a:pPr>
                        <a:lnSpc>
                          <a:spcPct val="115000"/>
                        </a:lnSpc>
                        <a:spcAft>
                          <a:spcPts val="1000"/>
                        </a:spcAft>
                      </a:pPr>
                      <a:r>
                        <a:rPr lang="kk-KZ" sz="2000">
                          <a:effectLst/>
                          <a:latin typeface="Times New Roman" pitchFamily="18" charset="0"/>
                          <a:cs typeface="Times New Roman" pitchFamily="18" charset="0"/>
                        </a:rPr>
                        <a:t>Қарқын – интонацияның уақыттық өлшемі.</a:t>
                      </a:r>
                      <a:endParaRPr lang="ru-RU" sz="2000">
                        <a:effectLst/>
                        <a:latin typeface="Times New Roman" pitchFamily="18" charset="0"/>
                        <a:ea typeface="Calibri"/>
                        <a:cs typeface="Times New Roman" pitchFamily="18" charset="0"/>
                      </a:endParaRPr>
                    </a:p>
                  </a:txBody>
                  <a:tcPr marL="68580" marR="68580" marT="9525" marB="0"/>
                </a:tc>
                <a:tc>
                  <a:txBody>
                    <a:bodyPr/>
                    <a:lstStyle/>
                    <a:p>
                      <a:pPr>
                        <a:lnSpc>
                          <a:spcPct val="107000"/>
                        </a:lnSpc>
                      </a:pPr>
                      <a:endParaRPr lang="ru-RU" sz="2000">
                        <a:effectLst/>
                        <a:latin typeface="Times New Roman" pitchFamily="18" charset="0"/>
                        <a:cs typeface="Times New Roman" pitchFamily="18" charset="0"/>
                      </a:endParaRPr>
                    </a:p>
                  </a:txBody>
                  <a:tcPr marL="68580" marR="68580" marT="9525" marB="0"/>
                </a:tc>
                <a:tc>
                  <a:txBody>
                    <a:bodyPr/>
                    <a:lstStyle/>
                    <a:p>
                      <a:pPr>
                        <a:lnSpc>
                          <a:spcPct val="115000"/>
                        </a:lnSpc>
                        <a:spcAft>
                          <a:spcPts val="1000"/>
                        </a:spcAft>
                      </a:pPr>
                      <a:r>
                        <a:rPr lang="kk-KZ" sz="2000">
                          <a:effectLst/>
                          <a:latin typeface="Times New Roman" pitchFamily="18" charset="0"/>
                          <a:cs typeface="Times New Roman" pitchFamily="18" charset="0"/>
                        </a:rPr>
                        <a:t>+</a:t>
                      </a:r>
                      <a:endParaRPr lang="ru-RU" sz="2000">
                        <a:effectLst/>
                        <a:latin typeface="Times New Roman" pitchFamily="18" charset="0"/>
                        <a:ea typeface="Calibri"/>
                        <a:cs typeface="Times New Roman" pitchFamily="18" charset="0"/>
                      </a:endParaRPr>
                    </a:p>
                  </a:txBody>
                  <a:tcPr marL="68580" marR="68580" marT="9525" marB="0"/>
                </a:tc>
              </a:tr>
              <a:tr h="911565">
                <a:tc>
                  <a:txBody>
                    <a:bodyPr/>
                    <a:lstStyle/>
                    <a:p>
                      <a:pPr>
                        <a:lnSpc>
                          <a:spcPct val="115000"/>
                        </a:lnSpc>
                        <a:spcAft>
                          <a:spcPts val="1000"/>
                        </a:spcAft>
                      </a:pPr>
                      <a:r>
                        <a:rPr lang="ru-RU" sz="2000">
                          <a:effectLst/>
                          <a:latin typeface="Times New Roman" pitchFamily="18" charset="0"/>
                          <a:cs typeface="Times New Roman" pitchFamily="18" charset="0"/>
                        </a:rPr>
                        <a:t>Интонацияның ең басты компоненті әуен деп аталады.</a:t>
                      </a:r>
                      <a:endParaRPr lang="ru-RU" sz="2000">
                        <a:effectLst/>
                        <a:latin typeface="Times New Roman" pitchFamily="18" charset="0"/>
                        <a:ea typeface="Calibri"/>
                        <a:cs typeface="Times New Roman" pitchFamily="18" charset="0"/>
                      </a:endParaRPr>
                    </a:p>
                  </a:txBody>
                  <a:tcPr marL="68580" marR="68580" marT="9525" marB="0"/>
                </a:tc>
                <a:tc>
                  <a:txBody>
                    <a:bodyPr/>
                    <a:lstStyle/>
                    <a:p>
                      <a:pPr>
                        <a:lnSpc>
                          <a:spcPct val="115000"/>
                        </a:lnSpc>
                        <a:spcAft>
                          <a:spcPts val="1000"/>
                        </a:spcAft>
                      </a:pPr>
                      <a:r>
                        <a:rPr lang="kk-KZ" sz="2000">
                          <a:effectLst/>
                          <a:latin typeface="Times New Roman" pitchFamily="18" charset="0"/>
                          <a:cs typeface="Times New Roman" pitchFamily="18" charset="0"/>
                        </a:rPr>
                        <a:t>+</a:t>
                      </a:r>
                      <a:endParaRPr lang="ru-RU" sz="2000">
                        <a:effectLst/>
                        <a:latin typeface="Times New Roman" pitchFamily="18" charset="0"/>
                        <a:ea typeface="Calibri"/>
                        <a:cs typeface="Times New Roman" pitchFamily="18" charset="0"/>
                      </a:endParaRPr>
                    </a:p>
                  </a:txBody>
                  <a:tcPr marL="68580" marR="68580" marT="9525" marB="0"/>
                </a:tc>
                <a:tc>
                  <a:txBody>
                    <a:bodyPr/>
                    <a:lstStyle/>
                    <a:p>
                      <a:pPr>
                        <a:lnSpc>
                          <a:spcPct val="107000"/>
                        </a:lnSpc>
                      </a:pPr>
                      <a:endParaRPr lang="ru-RU" sz="2000">
                        <a:effectLst/>
                        <a:latin typeface="Times New Roman" pitchFamily="18" charset="0"/>
                        <a:cs typeface="Times New Roman" pitchFamily="18" charset="0"/>
                      </a:endParaRPr>
                    </a:p>
                  </a:txBody>
                  <a:tcPr marL="68580" marR="68580" marT="9525" marB="0"/>
                </a:tc>
              </a:tr>
              <a:tr h="607810">
                <a:tc>
                  <a:txBody>
                    <a:bodyPr/>
                    <a:lstStyle/>
                    <a:p>
                      <a:pPr>
                        <a:lnSpc>
                          <a:spcPct val="115000"/>
                        </a:lnSpc>
                        <a:spcAft>
                          <a:spcPts val="1000"/>
                        </a:spcAft>
                      </a:pPr>
                      <a:r>
                        <a:rPr lang="kk-KZ" sz="2000">
                          <a:effectLst/>
                          <a:latin typeface="Times New Roman" pitchFamily="18" charset="0"/>
                          <a:cs typeface="Times New Roman" pitchFamily="18" charset="0"/>
                        </a:rPr>
                        <a:t>Адам - ең жоғары құндылық</a:t>
                      </a:r>
                      <a:endParaRPr lang="ru-RU" sz="2000">
                        <a:effectLst/>
                        <a:latin typeface="Times New Roman" pitchFamily="18" charset="0"/>
                        <a:ea typeface="Calibri"/>
                        <a:cs typeface="Times New Roman" pitchFamily="18" charset="0"/>
                      </a:endParaRPr>
                    </a:p>
                  </a:txBody>
                  <a:tcPr marL="68580" marR="68580" marT="9525" marB="0"/>
                </a:tc>
                <a:tc>
                  <a:txBody>
                    <a:bodyPr/>
                    <a:lstStyle/>
                    <a:p>
                      <a:pPr>
                        <a:lnSpc>
                          <a:spcPct val="115000"/>
                        </a:lnSpc>
                        <a:spcAft>
                          <a:spcPts val="1000"/>
                        </a:spcAft>
                      </a:pPr>
                      <a:r>
                        <a:rPr lang="kk-KZ" sz="2000">
                          <a:effectLst/>
                          <a:latin typeface="Times New Roman" pitchFamily="18" charset="0"/>
                          <a:cs typeface="Times New Roman" pitchFamily="18" charset="0"/>
                        </a:rPr>
                        <a:t>+</a:t>
                      </a:r>
                      <a:endParaRPr lang="ru-RU" sz="2000">
                        <a:effectLst/>
                        <a:latin typeface="Times New Roman" pitchFamily="18" charset="0"/>
                        <a:ea typeface="Calibri"/>
                        <a:cs typeface="Times New Roman" pitchFamily="18" charset="0"/>
                      </a:endParaRPr>
                    </a:p>
                  </a:txBody>
                  <a:tcPr marL="68580" marR="68580" marT="9525" marB="0"/>
                </a:tc>
                <a:tc>
                  <a:txBody>
                    <a:bodyPr/>
                    <a:lstStyle/>
                    <a:p>
                      <a:pPr>
                        <a:lnSpc>
                          <a:spcPct val="107000"/>
                        </a:lnSpc>
                      </a:pPr>
                      <a:endParaRPr lang="ru-RU" sz="2000" dirty="0">
                        <a:effectLst/>
                        <a:latin typeface="Times New Roman" pitchFamily="18" charset="0"/>
                        <a:cs typeface="Times New Roman" pitchFamily="18" charset="0"/>
                      </a:endParaRPr>
                    </a:p>
                  </a:txBody>
                  <a:tcPr marL="68580" marR="68580" marT="9525" marB="0"/>
                </a:tc>
              </a:tr>
            </a:tbl>
          </a:graphicData>
        </a:graphic>
      </p:graphicFrame>
    </p:spTree>
    <p:extLst>
      <p:ext uri="{BB962C8B-B14F-4D97-AF65-F5344CB8AC3E}">
        <p14:creationId xmlns:p14="http://schemas.microsoft.com/office/powerpoint/2010/main" val="3333937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Autofit/>
          </a:bodyPr>
          <a:lstStyle/>
          <a:p>
            <a:r>
              <a:rPr lang="kk-KZ" sz="2800" b="1" dirty="0" smtClean="0">
                <a:solidFill>
                  <a:schemeClr val="bg1"/>
                </a:solidFill>
                <a:effectLst/>
                <a:latin typeface="Times New Roman" pitchFamily="18" charset="0"/>
                <a:cs typeface="Times New Roman" pitchFamily="18" charset="0"/>
              </a:rPr>
              <a:t>Бүгінгі сабақта:</a:t>
            </a:r>
            <a:endParaRPr lang="ru-RU" sz="2800" b="1" dirty="0">
              <a:solidFill>
                <a:schemeClr val="bg1"/>
              </a:solidFill>
              <a:effectLst/>
              <a:latin typeface="Times New Roman" pitchFamily="18" charset="0"/>
              <a:cs typeface="Times New Roman" pitchFamily="18" charset="0"/>
            </a:endParaRPr>
          </a:p>
        </p:txBody>
      </p:sp>
      <p:sp>
        <p:nvSpPr>
          <p:cNvPr id="2" name="Прямоугольник 1"/>
          <p:cNvSpPr/>
          <p:nvPr/>
        </p:nvSpPr>
        <p:spPr>
          <a:xfrm>
            <a:off x="0" y="1700808"/>
            <a:ext cx="8496944" cy="4524315"/>
          </a:xfrm>
          <a:prstGeom prst="rect">
            <a:avLst/>
          </a:prstGeom>
        </p:spPr>
        <p:txBody>
          <a:bodyPr wrap="square">
            <a:spAutoFit/>
          </a:bodyPr>
          <a:lstStyle/>
          <a:p>
            <a:pPr marL="457200" lvl="0" indent="-457200" algn="just">
              <a:lnSpc>
                <a:spcPct val="150000"/>
              </a:lnSpc>
              <a:buFont typeface="Wingdings" pitchFamily="2" charset="2"/>
              <a:buChar char="ü"/>
            </a:pPr>
            <a:r>
              <a:rPr lang="kk-KZ" sz="2400" b="1" dirty="0" smtClean="0">
                <a:solidFill>
                  <a:srgbClr val="0070C0"/>
                </a:solidFill>
                <a:latin typeface="Times New Roman" pitchFamily="18" charset="0"/>
                <a:cs typeface="Times New Roman" pitchFamily="18" charset="0"/>
              </a:rPr>
              <a:t>Өмірдегі ең басты құндылықтарды білдіңіздер;</a:t>
            </a:r>
          </a:p>
          <a:p>
            <a:pPr marL="457200" lvl="0" indent="-457200" algn="just">
              <a:lnSpc>
                <a:spcPct val="150000"/>
              </a:lnSpc>
              <a:buFont typeface="Wingdings" pitchFamily="2" charset="2"/>
              <a:buChar char="ü"/>
            </a:pPr>
            <a:r>
              <a:rPr lang="kk-KZ" sz="2400" b="1" dirty="0" smtClean="0">
                <a:solidFill>
                  <a:srgbClr val="0070C0"/>
                </a:solidFill>
                <a:latin typeface="Times New Roman" pitchFamily="18" charset="0"/>
                <a:cs typeface="Times New Roman" pitchFamily="18" charset="0"/>
              </a:rPr>
              <a:t>Жеке </a:t>
            </a:r>
            <a:r>
              <a:rPr lang="kk-KZ" sz="2400" b="1" dirty="0">
                <a:solidFill>
                  <a:srgbClr val="0070C0"/>
                </a:solidFill>
                <a:latin typeface="Times New Roman" pitchFamily="18" charset="0"/>
                <a:cs typeface="Times New Roman" pitchFamily="18" charset="0"/>
              </a:rPr>
              <a:t>тапсырмаларды орындай </a:t>
            </a:r>
            <a:r>
              <a:rPr lang="kk-KZ" sz="2400" b="1" dirty="0" smtClean="0">
                <a:solidFill>
                  <a:srgbClr val="0070C0"/>
                </a:solidFill>
                <a:latin typeface="Times New Roman" pitchFamily="18" charset="0"/>
                <a:cs typeface="Times New Roman" pitchFamily="18" charset="0"/>
              </a:rPr>
              <a:t>аладыңыздар; </a:t>
            </a:r>
            <a:endParaRPr lang="ru-RU" sz="2400" b="1" dirty="0">
              <a:solidFill>
                <a:srgbClr val="0070C0"/>
              </a:solidFill>
              <a:latin typeface="Times New Roman" pitchFamily="18" charset="0"/>
              <a:cs typeface="Times New Roman" pitchFamily="18" charset="0"/>
            </a:endParaRPr>
          </a:p>
          <a:p>
            <a:pPr marL="457200" lvl="0" indent="-457200" algn="just">
              <a:lnSpc>
                <a:spcPct val="150000"/>
              </a:lnSpc>
              <a:buFont typeface="Wingdings" pitchFamily="2" charset="2"/>
              <a:buChar char="ü"/>
            </a:pPr>
            <a:r>
              <a:rPr lang="kk-KZ" sz="2400" b="1" dirty="0" smtClean="0">
                <a:solidFill>
                  <a:srgbClr val="0070C0"/>
                </a:solidFill>
                <a:latin typeface="Times New Roman" pitchFamily="18" charset="0"/>
                <a:cs typeface="Times New Roman" pitchFamily="18" charset="0"/>
              </a:rPr>
              <a:t>Мәтіннің </a:t>
            </a:r>
            <a:r>
              <a:rPr lang="kk-KZ" sz="2400" b="1" dirty="0">
                <a:solidFill>
                  <a:srgbClr val="0070C0"/>
                </a:solidFill>
                <a:latin typeface="Times New Roman" pitchFamily="18" charset="0"/>
                <a:cs typeface="Times New Roman" pitchFamily="18" charset="0"/>
              </a:rPr>
              <a:t>баяндау желісін </a:t>
            </a:r>
            <a:r>
              <a:rPr lang="kk-KZ" sz="2400" b="1" dirty="0" smtClean="0">
                <a:solidFill>
                  <a:srgbClr val="0070C0"/>
                </a:solidFill>
                <a:latin typeface="Times New Roman" pitchFamily="18" charset="0"/>
                <a:cs typeface="Times New Roman" pitchFamily="18" charset="0"/>
              </a:rPr>
              <a:t>сақтай отырып,</a:t>
            </a:r>
            <a:r>
              <a:rPr lang="ru-RU" sz="2400" b="1" dirty="0">
                <a:solidFill>
                  <a:srgbClr val="0070C0"/>
                </a:solidFill>
                <a:latin typeface="Times New Roman" pitchFamily="18" charset="0"/>
                <a:cs typeface="Times New Roman" pitchFamily="18" charset="0"/>
              </a:rPr>
              <a:t> </a:t>
            </a:r>
            <a:r>
              <a:rPr lang="kk-KZ" sz="2400" b="1" dirty="0" smtClean="0">
                <a:solidFill>
                  <a:srgbClr val="0070C0"/>
                </a:solidFill>
                <a:latin typeface="Times New Roman" pitchFamily="18" charset="0"/>
                <a:cs typeface="Times New Roman" pitchFamily="18" charset="0"/>
              </a:rPr>
              <a:t>әр </a:t>
            </a:r>
            <a:r>
              <a:rPr lang="kk-KZ" sz="2400" b="1" dirty="0">
                <a:solidFill>
                  <a:srgbClr val="0070C0"/>
                </a:solidFill>
                <a:latin typeface="Times New Roman" pitchFamily="18" charset="0"/>
                <a:cs typeface="Times New Roman" pitchFamily="18" charset="0"/>
              </a:rPr>
              <a:t>бөлігінен алынған ақпараттардан  жинақы мәтін </a:t>
            </a:r>
            <a:r>
              <a:rPr lang="kk-KZ" sz="2400" b="1" dirty="0" smtClean="0">
                <a:solidFill>
                  <a:srgbClr val="0070C0"/>
                </a:solidFill>
                <a:latin typeface="Times New Roman" pitchFamily="18" charset="0"/>
                <a:cs typeface="Times New Roman" pitchFamily="18" charset="0"/>
              </a:rPr>
              <a:t>жаза алдыңыздар; </a:t>
            </a:r>
          </a:p>
          <a:p>
            <a:pPr marL="457200" indent="-457200" algn="just">
              <a:lnSpc>
                <a:spcPct val="150000"/>
              </a:lnSpc>
              <a:buFont typeface="Wingdings" pitchFamily="2" charset="2"/>
              <a:buChar char="ü"/>
            </a:pPr>
            <a:r>
              <a:rPr lang="kk-KZ" sz="2400" b="1" dirty="0">
                <a:solidFill>
                  <a:srgbClr val="0070C0"/>
                </a:solidFill>
                <a:latin typeface="Times New Roman" pitchFamily="18" charset="0"/>
                <a:cs typeface="Times New Roman" pitchFamily="18" charset="0"/>
              </a:rPr>
              <a:t>«Тілдік бағдар» айдарындағы ережелердің өзіне тән ерекшелігін, қасиетін, қызметін, маңызын </a:t>
            </a:r>
            <a:r>
              <a:rPr lang="kk-KZ" sz="2400" b="1" dirty="0" smtClean="0">
                <a:solidFill>
                  <a:srgbClr val="0070C0"/>
                </a:solidFill>
                <a:latin typeface="Times New Roman" pitchFamily="18" charset="0"/>
                <a:cs typeface="Times New Roman" pitchFamily="18" charset="0"/>
              </a:rPr>
              <a:t>талдай алдыңыздар.</a:t>
            </a:r>
            <a:endParaRPr lang="ru-RU" sz="2400" b="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400146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Autofit/>
          </a:bodyPr>
          <a:lstStyle/>
          <a:p>
            <a:r>
              <a:rPr lang="kk-KZ" sz="2800" b="1" dirty="0" smtClean="0">
                <a:solidFill>
                  <a:schemeClr val="bg1"/>
                </a:solidFill>
                <a:effectLst/>
                <a:latin typeface="Times New Roman" pitchFamily="18" charset="0"/>
                <a:cs typeface="Times New Roman" pitchFamily="18" charset="0"/>
              </a:rPr>
              <a:t>Қосымша тапсырма:</a:t>
            </a:r>
            <a:endParaRPr lang="ru-RU" sz="2800" b="1" dirty="0">
              <a:solidFill>
                <a:schemeClr val="bg1"/>
              </a:solidFill>
              <a:effectLst/>
              <a:latin typeface="Times New Roman" pitchFamily="18" charset="0"/>
              <a:cs typeface="Times New Roman" pitchFamily="18" charset="0"/>
            </a:endParaRPr>
          </a:p>
        </p:txBody>
      </p:sp>
      <p:sp>
        <p:nvSpPr>
          <p:cNvPr id="2" name="Прямоугольник 1"/>
          <p:cNvSpPr/>
          <p:nvPr/>
        </p:nvSpPr>
        <p:spPr>
          <a:xfrm>
            <a:off x="-36512" y="1796623"/>
            <a:ext cx="8496944" cy="1200329"/>
          </a:xfrm>
          <a:prstGeom prst="rect">
            <a:avLst/>
          </a:prstGeom>
        </p:spPr>
        <p:txBody>
          <a:bodyPr wrap="square">
            <a:spAutoFit/>
          </a:bodyPr>
          <a:lstStyle/>
          <a:p>
            <a:pPr algn="ctr"/>
            <a:r>
              <a:rPr lang="kk-KZ" sz="3600" b="1" dirty="0" smtClean="0">
                <a:solidFill>
                  <a:srgbClr val="0070C0"/>
                </a:solidFill>
                <a:latin typeface="Times New Roman" pitchFamily="18" charset="0"/>
                <a:cs typeface="Times New Roman" pitchFamily="18" charset="0"/>
              </a:rPr>
              <a:t> </a:t>
            </a:r>
            <a:r>
              <a:rPr lang="kk-KZ" sz="3600" b="1" dirty="0">
                <a:solidFill>
                  <a:srgbClr val="0070C0"/>
                </a:solidFill>
                <a:latin typeface="Times New Roman" pitchFamily="18" charset="0"/>
                <a:cs typeface="Times New Roman" pitchFamily="18" charset="0"/>
              </a:rPr>
              <a:t>«Адамзаттық құндылықтар» тақырыбына эссе жазу.</a:t>
            </a:r>
            <a:endParaRPr lang="ru-RU" sz="3600" b="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622199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7504" y="1484784"/>
            <a:ext cx="8208913" cy="3016210"/>
          </a:xfrm>
          <a:prstGeom prst="rect">
            <a:avLst/>
          </a:prstGeom>
          <a:noFill/>
        </p:spPr>
        <p:txBody>
          <a:bodyPr wrap="square" rtlCol="0">
            <a:spAutoFit/>
          </a:bodyPr>
          <a:lstStyle/>
          <a:p>
            <a:r>
              <a:rPr lang="kk-KZ" sz="3000" b="1" dirty="0" smtClean="0">
                <a:solidFill>
                  <a:srgbClr val="0070C0"/>
                </a:solidFill>
                <a:latin typeface="Times New Roman" panose="02020603050405020304" pitchFamily="18" charset="0"/>
                <a:cs typeface="Times New Roman" panose="02020603050405020304" pitchFamily="18" charset="0"/>
              </a:rPr>
              <a:t>Оқу мақсаты: </a:t>
            </a:r>
          </a:p>
          <a:p>
            <a:pPr algn="just"/>
            <a:r>
              <a:rPr lang="kk-KZ" sz="3200" dirty="0">
                <a:solidFill>
                  <a:srgbClr val="0070C0"/>
                </a:solidFill>
                <a:latin typeface="Times New Roman" pitchFamily="18" charset="0"/>
                <a:cs typeface="Times New Roman" pitchFamily="18" charset="0"/>
              </a:rPr>
              <a:t>8.3.5.1 - оқылым және тыңдалым материалдары бойынша мәтіннің баяндау желісін сақтап, әр бөлігінен алынған ақпараттардан  жинақы мәтін (аннотация, тезис) жазу</a:t>
            </a:r>
            <a:endParaRPr lang="kk-KZ" sz="3000" dirty="0" smtClean="0">
              <a:solidFill>
                <a:srgbClr val="0070C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07504" y="4422011"/>
            <a:ext cx="9097110" cy="2031325"/>
          </a:xfrm>
          <a:prstGeom prst="rect">
            <a:avLst/>
          </a:prstGeom>
          <a:noFill/>
        </p:spPr>
        <p:txBody>
          <a:bodyPr wrap="square" rtlCol="0">
            <a:spAutoFit/>
          </a:bodyPr>
          <a:lstStyle/>
          <a:p>
            <a:pPr algn="just"/>
            <a:r>
              <a:rPr lang="kk-KZ" sz="3000" b="1" dirty="0" smtClean="0">
                <a:solidFill>
                  <a:srgbClr val="0070C0"/>
                </a:solidFill>
                <a:latin typeface="Times New Roman" panose="02020603050405020304" pitchFamily="18" charset="0"/>
                <a:cs typeface="Times New Roman" panose="02020603050405020304" pitchFamily="18" charset="0"/>
              </a:rPr>
              <a:t>Сабақ мақсаты:</a:t>
            </a:r>
          </a:p>
          <a:p>
            <a:pPr algn="just"/>
            <a:r>
              <a:rPr lang="kk-KZ" sz="3200" dirty="0">
                <a:solidFill>
                  <a:srgbClr val="0070C0"/>
                </a:solidFill>
                <a:latin typeface="Times New Roman" pitchFamily="18" charset="0"/>
                <a:cs typeface="Times New Roman" pitchFamily="18" charset="0"/>
              </a:rPr>
              <a:t>Мәтіннің баяндау желісін сақтап, әр бөлігінен алынған ақпараттардан  жинақы мәтін (аннотация, тезис) жазу</a:t>
            </a:r>
            <a:r>
              <a:rPr lang="kk-KZ" sz="3200" dirty="0" smtClean="0">
                <a:solidFill>
                  <a:srgbClr val="0070C0"/>
                </a:solidFill>
                <a:latin typeface="Times New Roman" pitchFamily="18" charset="0"/>
                <a:cs typeface="Times New Roman" pitchFamily="18" charset="0"/>
              </a:rPr>
              <a:t>. </a:t>
            </a:r>
            <a:endParaRPr lang="ru-RU" sz="3000" dirty="0">
              <a:solidFill>
                <a:srgbClr val="0070C0"/>
              </a:solidFill>
              <a:latin typeface="Times New Roman" panose="02020603050405020304" pitchFamily="18" charset="0"/>
              <a:cs typeface="Times New Roman" panose="02020603050405020304" pitchFamily="18" charset="0"/>
            </a:endParaRPr>
          </a:p>
        </p:txBody>
      </p:sp>
      <p:pic>
        <p:nvPicPr>
          <p:cNvPr id="8" name="Звук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37107631"/>
      </p:ext>
    </p:extLst>
  </p:cSld>
  <p:clrMapOvr>
    <a:masterClrMapping/>
  </p:clrMapOvr>
  <mc:AlternateContent xmlns:mc="http://schemas.openxmlformats.org/markup-compatibility/2006" xmlns:p14="http://schemas.microsoft.com/office/powerpoint/2010/main">
    <mc:Choice Requires="p14">
      <p:transition spd="med" p14:dur="700" advTm="18969">
        <p:fade/>
      </p:transition>
    </mc:Choice>
    <mc:Fallback xmlns="">
      <p:transition spd="med" advTm="1896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3528" y="1772816"/>
            <a:ext cx="8712968" cy="3785652"/>
          </a:xfrm>
          <a:prstGeom prst="rect">
            <a:avLst/>
          </a:prstGeom>
          <a:noFill/>
        </p:spPr>
        <p:txBody>
          <a:bodyPr wrap="square" rtlCol="0">
            <a:spAutoFit/>
          </a:bodyPr>
          <a:lstStyle/>
          <a:p>
            <a:pPr>
              <a:lnSpc>
                <a:spcPct val="150000"/>
              </a:lnSpc>
            </a:pPr>
            <a:r>
              <a:rPr lang="kk-KZ" sz="3200" b="1" dirty="0" smtClean="0">
                <a:solidFill>
                  <a:srgbClr val="0070C0"/>
                </a:solidFill>
                <a:latin typeface="Times New Roman" panose="02020603050405020304" pitchFamily="18" charset="0"/>
                <a:cs typeface="Times New Roman" panose="02020603050405020304" pitchFamily="18" charset="0"/>
              </a:rPr>
              <a:t>Бағалау крийтерилері:</a:t>
            </a:r>
          </a:p>
          <a:p>
            <a:pPr marL="457200" lvl="0" indent="-457200" algn="just">
              <a:buFont typeface="Wingdings" pitchFamily="2" charset="2"/>
              <a:buChar char="§"/>
            </a:pPr>
            <a:r>
              <a:rPr lang="kk-KZ" sz="3200" dirty="0">
                <a:solidFill>
                  <a:srgbClr val="0070C0"/>
                </a:solidFill>
                <a:latin typeface="Times New Roman" pitchFamily="18" charset="0"/>
                <a:cs typeface="Times New Roman" pitchFamily="18" charset="0"/>
              </a:rPr>
              <a:t>Жеке тапсырмаларды орындай </a:t>
            </a:r>
            <a:r>
              <a:rPr lang="kk-KZ" sz="3200" dirty="0" smtClean="0">
                <a:solidFill>
                  <a:srgbClr val="0070C0"/>
                </a:solidFill>
                <a:latin typeface="Times New Roman" pitchFamily="18" charset="0"/>
                <a:cs typeface="Times New Roman" pitchFamily="18" charset="0"/>
              </a:rPr>
              <a:t>алады; </a:t>
            </a:r>
            <a:endParaRPr lang="ru-RU" sz="3200" dirty="0">
              <a:solidFill>
                <a:srgbClr val="0070C0"/>
              </a:solidFill>
              <a:latin typeface="Times New Roman" pitchFamily="18" charset="0"/>
              <a:cs typeface="Times New Roman" pitchFamily="18" charset="0"/>
            </a:endParaRPr>
          </a:p>
          <a:p>
            <a:pPr marL="457200" lvl="0" indent="-457200" algn="just">
              <a:buFont typeface="Wingdings" pitchFamily="2" charset="2"/>
              <a:buChar char="§"/>
            </a:pPr>
            <a:r>
              <a:rPr lang="kk-KZ" sz="3200" dirty="0">
                <a:solidFill>
                  <a:srgbClr val="0070C0"/>
                </a:solidFill>
                <a:latin typeface="Times New Roman" pitchFamily="18" charset="0"/>
                <a:cs typeface="Times New Roman" pitchFamily="18" charset="0"/>
              </a:rPr>
              <a:t>Сабақ барысында  тыңдаушының назарын өзіне аудара </a:t>
            </a:r>
            <a:r>
              <a:rPr lang="kk-KZ" sz="3200" dirty="0" smtClean="0">
                <a:solidFill>
                  <a:srgbClr val="0070C0"/>
                </a:solidFill>
                <a:latin typeface="Times New Roman" pitchFamily="18" charset="0"/>
                <a:cs typeface="Times New Roman" pitchFamily="18" charset="0"/>
              </a:rPr>
              <a:t>алады;</a:t>
            </a:r>
            <a:endParaRPr lang="ru-RU" sz="3200" dirty="0">
              <a:solidFill>
                <a:srgbClr val="0070C0"/>
              </a:solidFill>
              <a:latin typeface="Times New Roman" pitchFamily="18" charset="0"/>
              <a:cs typeface="Times New Roman" pitchFamily="18" charset="0"/>
            </a:endParaRPr>
          </a:p>
          <a:p>
            <a:pPr marL="457200" lvl="0" indent="-457200" algn="just">
              <a:buFont typeface="Wingdings" pitchFamily="2" charset="2"/>
              <a:buChar char="§"/>
            </a:pPr>
            <a:r>
              <a:rPr lang="kk-KZ" sz="3200" dirty="0">
                <a:solidFill>
                  <a:srgbClr val="0070C0"/>
                </a:solidFill>
                <a:latin typeface="Times New Roman" pitchFamily="18" charset="0"/>
                <a:cs typeface="Times New Roman" pitchFamily="18" charset="0"/>
              </a:rPr>
              <a:t>Мәтіннің баяндау желісін сақтайды;</a:t>
            </a:r>
            <a:endParaRPr lang="ru-RU" sz="3200" dirty="0">
              <a:solidFill>
                <a:srgbClr val="0070C0"/>
              </a:solidFill>
              <a:latin typeface="Times New Roman" pitchFamily="18" charset="0"/>
              <a:cs typeface="Times New Roman" pitchFamily="18" charset="0"/>
            </a:endParaRPr>
          </a:p>
          <a:p>
            <a:pPr marL="457200" indent="-457200" algn="just">
              <a:buFont typeface="Wingdings" pitchFamily="2" charset="2"/>
              <a:buChar char="§"/>
            </a:pPr>
            <a:r>
              <a:rPr lang="kk-KZ" sz="3200" dirty="0">
                <a:solidFill>
                  <a:srgbClr val="0070C0"/>
                </a:solidFill>
                <a:latin typeface="Times New Roman" pitchFamily="18" charset="0"/>
                <a:cs typeface="Times New Roman" pitchFamily="18" charset="0"/>
              </a:rPr>
              <a:t>Әр бөлігінен алынған ақпараттардан  жинақы мәтін жазады.</a:t>
            </a:r>
            <a:endParaRPr lang="ru-RU" sz="3200" dirty="0">
              <a:solidFill>
                <a:srgbClr val="0070C0"/>
              </a:solidFill>
              <a:latin typeface="Times New Roman" pitchFamily="18" charset="0"/>
              <a:cs typeface="Times New Roman" pitchFamily="18" charset="0"/>
            </a:endParaRPr>
          </a:p>
        </p:txBody>
      </p:sp>
      <p:pic>
        <p:nvPicPr>
          <p:cNvPr id="3" name="Звук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24803126"/>
      </p:ext>
    </p:extLst>
  </p:cSld>
  <p:clrMapOvr>
    <a:masterClrMapping/>
  </p:clrMapOvr>
  <mc:AlternateContent xmlns:mc="http://schemas.openxmlformats.org/markup-compatibility/2006" xmlns:p14="http://schemas.microsoft.com/office/powerpoint/2010/main">
    <mc:Choice Requires="p14">
      <p:transition spd="med" p14:dur="700" advTm="15438">
        <p:fade/>
      </p:transition>
    </mc:Choice>
    <mc:Fallback xmlns="">
      <p:transition spd="med" advTm="1543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r>
              <a:rPr lang="kk-KZ" b="1" dirty="0" smtClean="0">
                <a:solidFill>
                  <a:schemeClr val="bg1"/>
                </a:solidFill>
                <a:latin typeface="Times New Roman" panose="02020603050405020304" pitchFamily="18" charset="0"/>
                <a:cs typeface="Times New Roman" panose="02020603050405020304" pitchFamily="18" charset="0"/>
              </a:rPr>
              <a:t>Ой қозғау</a:t>
            </a:r>
            <a:endParaRPr lang="ru-RU" b="1" dirty="0">
              <a:solidFill>
                <a:schemeClr val="bg1"/>
              </a:solidFill>
              <a:latin typeface="Times New Roman" panose="02020603050405020304" pitchFamily="18" charset="0"/>
              <a:cs typeface="Times New Roman" panose="02020603050405020304" pitchFamily="18" charset="0"/>
            </a:endParaRPr>
          </a:p>
        </p:txBody>
      </p:sp>
      <p:sp>
        <p:nvSpPr>
          <p:cNvPr id="33" name="Text Box 262"/>
          <p:cNvSpPr txBox="1">
            <a:spLocks noChangeArrowheads="1"/>
          </p:cNvSpPr>
          <p:nvPr/>
        </p:nvSpPr>
        <p:spPr bwMode="gray">
          <a:xfrm>
            <a:off x="2491147" y="4967529"/>
            <a:ext cx="354013" cy="457200"/>
          </a:xfrm>
          <a:prstGeom prst="rect">
            <a:avLst/>
          </a:prstGeom>
          <a:noFill/>
          <a:ln w="9525" algn="ctr">
            <a:noFill/>
            <a:miter lim="800000"/>
            <a:headEnd/>
            <a:tailEnd/>
          </a:ln>
          <a:effectLst/>
        </p:spPr>
        <p:txBody>
          <a:bodyPr wrap="none">
            <a:spAutoFit/>
          </a:bodyPr>
          <a:lstStyle/>
          <a:p>
            <a:pPr algn="ctr" eaLnBrk="0" hangingPunct="0"/>
            <a:r>
              <a:rPr lang="en-US" sz="2400" b="1" dirty="0">
                <a:solidFill>
                  <a:srgbClr val="FFFFFF"/>
                </a:solidFill>
                <a:latin typeface="Arial" charset="0"/>
              </a:rPr>
              <a:t>2</a:t>
            </a:r>
          </a:p>
        </p:txBody>
      </p:sp>
      <p:sp>
        <p:nvSpPr>
          <p:cNvPr id="39" name="Text Box 268"/>
          <p:cNvSpPr txBox="1">
            <a:spLocks noChangeArrowheads="1"/>
          </p:cNvSpPr>
          <p:nvPr/>
        </p:nvSpPr>
        <p:spPr bwMode="gray">
          <a:xfrm>
            <a:off x="2207096" y="5604962"/>
            <a:ext cx="354013" cy="457200"/>
          </a:xfrm>
          <a:prstGeom prst="rect">
            <a:avLst/>
          </a:prstGeom>
          <a:noFill/>
          <a:ln w="9525" algn="ctr">
            <a:noFill/>
            <a:miter lim="800000"/>
            <a:headEnd/>
            <a:tailEnd/>
          </a:ln>
          <a:effectLst/>
        </p:spPr>
        <p:txBody>
          <a:bodyPr wrap="none">
            <a:spAutoFit/>
          </a:bodyPr>
          <a:lstStyle/>
          <a:p>
            <a:pPr algn="ctr" eaLnBrk="0" hangingPunct="0"/>
            <a:r>
              <a:rPr lang="en-US" sz="2400" b="1">
                <a:solidFill>
                  <a:srgbClr val="FFFFFF"/>
                </a:solidFill>
                <a:latin typeface="Arial" charset="0"/>
              </a:rPr>
              <a:t>5</a:t>
            </a:r>
          </a:p>
        </p:txBody>
      </p:sp>
      <p:sp>
        <p:nvSpPr>
          <p:cNvPr id="52" name="TextBox 51"/>
          <p:cNvSpPr txBox="1"/>
          <p:nvPr/>
        </p:nvSpPr>
        <p:spPr>
          <a:xfrm>
            <a:off x="927457" y="5604962"/>
            <a:ext cx="7719970" cy="707886"/>
          </a:xfrm>
          <a:prstGeom prst="rect">
            <a:avLst/>
          </a:prstGeom>
          <a:noFill/>
        </p:spPr>
        <p:txBody>
          <a:bodyPr wrap="square" rtlCol="0">
            <a:spAutoFit/>
          </a:bodyPr>
          <a:lstStyle/>
          <a:p>
            <a:r>
              <a:rPr lang="kk-KZ" sz="2000" b="1" i="1" dirty="0" smtClean="0">
                <a:solidFill>
                  <a:srgbClr val="0070C0"/>
                </a:solidFill>
                <a:latin typeface="Times New Roman" panose="02020603050405020304" pitchFamily="18" charset="0"/>
                <a:cs typeface="Times New Roman" panose="02020603050405020304" pitchFamily="18" charset="0"/>
              </a:rPr>
              <a:t>Дескриптор: </a:t>
            </a:r>
            <a:r>
              <a:rPr lang="kk-KZ" sz="2000" b="1" i="1" dirty="0">
                <a:solidFill>
                  <a:srgbClr val="0070C0"/>
                </a:solidFill>
                <a:latin typeface="Times New Roman" panose="02020603050405020304" pitchFamily="18" charset="0"/>
                <a:cs typeface="Times New Roman" panose="02020603050405020304" pitchFamily="18" charset="0"/>
              </a:rPr>
              <a:t> </a:t>
            </a:r>
            <a:endParaRPr lang="kk-KZ" sz="2000" b="1" i="1" dirty="0" smtClean="0">
              <a:solidFill>
                <a:srgbClr val="0070C0"/>
              </a:solidFill>
              <a:latin typeface="Times New Roman" panose="02020603050405020304" pitchFamily="18" charset="0"/>
              <a:cs typeface="Times New Roman" panose="02020603050405020304" pitchFamily="18" charset="0"/>
            </a:endParaRPr>
          </a:p>
          <a:p>
            <a:r>
              <a:rPr lang="kk-KZ" sz="2000" dirty="0" smtClean="0">
                <a:solidFill>
                  <a:srgbClr val="0070C0"/>
                </a:solidFill>
                <a:latin typeface="Times New Roman" panose="02020603050405020304" pitchFamily="18" charset="0"/>
                <a:cs typeface="Times New Roman" panose="02020603050405020304" pitchFamily="18" charset="0"/>
              </a:rPr>
              <a:t>Берілген сұрақтар жауп беру арқылы сабақтың тақырыбын ашады.</a:t>
            </a:r>
            <a:endParaRPr lang="ru-RU" sz="2000" dirty="0">
              <a:solidFill>
                <a:srgbClr val="0070C0"/>
              </a:solidFill>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323528" y="1779809"/>
            <a:ext cx="8064896" cy="3539430"/>
          </a:xfrm>
          <a:prstGeom prst="rect">
            <a:avLst/>
          </a:prstGeom>
        </p:spPr>
        <p:txBody>
          <a:bodyPr wrap="square">
            <a:spAutoFit/>
          </a:bodyPr>
          <a:lstStyle/>
          <a:p>
            <a:pPr algn="ctr"/>
            <a:r>
              <a:rPr lang="kk-KZ" sz="2800" dirty="0" smtClean="0">
                <a:solidFill>
                  <a:srgbClr val="0070C0"/>
                </a:solidFill>
                <a:latin typeface="Times New Roman" pitchFamily="18" charset="0"/>
                <a:cs typeface="Times New Roman" pitchFamily="18" charset="0"/>
              </a:rPr>
              <a:t> </a:t>
            </a:r>
            <a:r>
              <a:rPr lang="kk-KZ" sz="2800" b="1" dirty="0" smtClean="0">
                <a:solidFill>
                  <a:srgbClr val="0070C0"/>
                </a:solidFill>
                <a:latin typeface="Times New Roman" pitchFamily="18" charset="0"/>
                <a:cs typeface="Times New Roman" pitchFamily="18" charset="0"/>
              </a:rPr>
              <a:t>«Ой қозғау»</a:t>
            </a:r>
            <a:r>
              <a:rPr lang="kk-KZ" sz="2800" dirty="0" smtClean="0">
                <a:solidFill>
                  <a:srgbClr val="0070C0"/>
                </a:solidFill>
                <a:latin typeface="Times New Roman" pitchFamily="18" charset="0"/>
                <a:cs typeface="Times New Roman" pitchFamily="18" charset="0"/>
              </a:rPr>
              <a:t>  сұрақтары арқылы сабақтың тақырыбын  ашу.</a:t>
            </a:r>
          </a:p>
          <a:p>
            <a:pPr algn="ctr"/>
            <a:endParaRPr lang="ru-RU" sz="2800" dirty="0" smtClean="0">
              <a:solidFill>
                <a:srgbClr val="0070C0"/>
              </a:solidFill>
              <a:latin typeface="Times New Roman" pitchFamily="18" charset="0"/>
              <a:cs typeface="Times New Roman" pitchFamily="18" charset="0"/>
            </a:endParaRPr>
          </a:p>
          <a:p>
            <a:r>
              <a:rPr lang="kk-KZ" sz="2800" dirty="0" smtClean="0">
                <a:solidFill>
                  <a:srgbClr val="0070C0"/>
                </a:solidFill>
                <a:latin typeface="Times New Roman" pitchFamily="18" charset="0"/>
                <a:cs typeface="Times New Roman" pitchFamily="18" charset="0"/>
              </a:rPr>
              <a:t>1</a:t>
            </a:r>
            <a:r>
              <a:rPr lang="kk-KZ" sz="2800" dirty="0">
                <a:solidFill>
                  <a:srgbClr val="0070C0"/>
                </a:solidFill>
                <a:latin typeface="Times New Roman" pitchFamily="18" charset="0"/>
                <a:cs typeface="Times New Roman" pitchFamily="18" charset="0"/>
              </a:rPr>
              <a:t>. Құндылық дегенді қалай түсінесіңдер?</a:t>
            </a:r>
            <a:endParaRPr lang="ru-RU" sz="2800" dirty="0">
              <a:solidFill>
                <a:srgbClr val="0070C0"/>
              </a:solidFill>
              <a:latin typeface="Times New Roman" pitchFamily="18" charset="0"/>
              <a:cs typeface="Times New Roman" pitchFamily="18" charset="0"/>
            </a:endParaRPr>
          </a:p>
          <a:p>
            <a:r>
              <a:rPr lang="kk-KZ" sz="2800" dirty="0">
                <a:solidFill>
                  <a:srgbClr val="0070C0"/>
                </a:solidFill>
                <a:latin typeface="Times New Roman" pitchFamily="18" charset="0"/>
                <a:cs typeface="Times New Roman" pitchFamily="18" charset="0"/>
              </a:rPr>
              <a:t>2. Мәңгілік құндылыққа нені жатқызасыңдар?</a:t>
            </a:r>
            <a:endParaRPr lang="ru-RU" sz="2800" dirty="0">
              <a:solidFill>
                <a:srgbClr val="0070C0"/>
              </a:solidFill>
              <a:latin typeface="Times New Roman" pitchFamily="18" charset="0"/>
              <a:cs typeface="Times New Roman" pitchFamily="18" charset="0"/>
            </a:endParaRPr>
          </a:p>
          <a:p>
            <a:r>
              <a:rPr lang="kk-KZ" sz="2800" dirty="0">
                <a:solidFill>
                  <a:srgbClr val="0070C0"/>
                </a:solidFill>
                <a:latin typeface="Times New Roman" pitchFamily="18" charset="0"/>
                <a:cs typeface="Times New Roman" pitchFamily="18" charset="0"/>
              </a:rPr>
              <a:t>3. Құндылық  уақытқа бағына ма?</a:t>
            </a:r>
            <a:endParaRPr lang="ru-RU" sz="2800" dirty="0">
              <a:solidFill>
                <a:srgbClr val="0070C0"/>
              </a:solidFill>
              <a:latin typeface="Times New Roman" pitchFamily="18" charset="0"/>
              <a:cs typeface="Times New Roman" pitchFamily="18" charset="0"/>
            </a:endParaRPr>
          </a:p>
          <a:p>
            <a:r>
              <a:rPr lang="kk-KZ" sz="2800" dirty="0">
                <a:solidFill>
                  <a:srgbClr val="0070C0"/>
                </a:solidFill>
                <a:latin typeface="Times New Roman" pitchFamily="18" charset="0"/>
                <a:cs typeface="Times New Roman" pitchFamily="18" charset="0"/>
              </a:rPr>
              <a:t>4. Ол белгілі бір ортамен  шектеле ме?</a:t>
            </a:r>
            <a:endParaRPr lang="ru-RU" sz="2800" dirty="0">
              <a:solidFill>
                <a:srgbClr val="0070C0"/>
              </a:solidFill>
              <a:latin typeface="Times New Roman" pitchFamily="18" charset="0"/>
              <a:cs typeface="Times New Roman" pitchFamily="18" charset="0"/>
            </a:endParaRPr>
          </a:p>
          <a:p>
            <a:r>
              <a:rPr lang="kk-KZ" sz="2800" dirty="0">
                <a:solidFill>
                  <a:srgbClr val="0070C0"/>
                </a:solidFill>
                <a:latin typeface="Times New Roman" pitchFamily="18" charset="0"/>
                <a:cs typeface="Times New Roman" pitchFamily="18" charset="0"/>
              </a:rPr>
              <a:t>5. Ол нәсілге, ұлтқа   бөліне ме?</a:t>
            </a:r>
            <a:endParaRPr lang="ru-RU" sz="2800" dirty="0">
              <a:solidFill>
                <a:srgbClr val="0070C0"/>
              </a:solidFill>
              <a:latin typeface="Times New Roman" pitchFamily="18" charset="0"/>
              <a:cs typeface="Times New Roman" pitchFamily="18" charset="0"/>
            </a:endParaRPr>
          </a:p>
        </p:txBody>
      </p:sp>
      <p:pic>
        <p:nvPicPr>
          <p:cNvPr id="8" name="Звук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43024342"/>
      </p:ext>
    </p:extLst>
  </p:cSld>
  <p:clrMapOvr>
    <a:masterClrMapping/>
  </p:clrMapOvr>
  <mc:AlternateContent xmlns:mc="http://schemas.openxmlformats.org/markup-compatibility/2006" xmlns:p14="http://schemas.microsoft.com/office/powerpoint/2010/main">
    <mc:Choice Requires="p14">
      <p:transition spd="med" p14:dur="700" advTm="44711">
        <p:fade/>
      </p:transition>
    </mc:Choice>
    <mc:Fallback xmlns="">
      <p:transition spd="med" advTm="4471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395536" y="28219"/>
            <a:ext cx="6480720" cy="1224136"/>
          </a:xfrm>
        </p:spPr>
        <p:txBody>
          <a:bodyPr/>
          <a:lstStyle/>
          <a:p>
            <a:r>
              <a:rPr lang="kk-KZ" b="1" dirty="0" smtClean="0">
                <a:solidFill>
                  <a:schemeClr val="bg1"/>
                </a:solidFill>
                <a:latin typeface="Times New Roman" panose="02020603050405020304" pitchFamily="18" charset="0"/>
                <a:cs typeface="Times New Roman" panose="02020603050405020304" pitchFamily="18" charset="0"/>
              </a:rPr>
              <a:t>Мағынаны тану</a:t>
            </a:r>
            <a:endParaRPr lang="ru-RU" b="1" dirty="0">
              <a:solidFill>
                <a:schemeClr val="bg1"/>
              </a:solidFill>
              <a:latin typeface="Times New Roman" panose="02020603050405020304" pitchFamily="18" charset="0"/>
              <a:cs typeface="Times New Roman" panose="02020603050405020304" pitchFamily="18" charset="0"/>
            </a:endParaRPr>
          </a:p>
        </p:txBody>
      </p:sp>
      <p:sp>
        <p:nvSpPr>
          <p:cNvPr id="33" name="Text Box 262"/>
          <p:cNvSpPr txBox="1">
            <a:spLocks noChangeArrowheads="1"/>
          </p:cNvSpPr>
          <p:nvPr/>
        </p:nvSpPr>
        <p:spPr bwMode="gray">
          <a:xfrm>
            <a:off x="2491147" y="4967529"/>
            <a:ext cx="354013" cy="457200"/>
          </a:xfrm>
          <a:prstGeom prst="rect">
            <a:avLst/>
          </a:prstGeom>
          <a:noFill/>
          <a:ln w="9525" algn="ctr">
            <a:noFill/>
            <a:miter lim="800000"/>
            <a:headEnd/>
            <a:tailEnd/>
          </a:ln>
          <a:effectLst/>
        </p:spPr>
        <p:txBody>
          <a:bodyPr wrap="none">
            <a:spAutoFit/>
          </a:bodyPr>
          <a:lstStyle/>
          <a:p>
            <a:pPr algn="ctr" eaLnBrk="0" hangingPunct="0"/>
            <a:r>
              <a:rPr lang="en-US" sz="2400" b="1" dirty="0">
                <a:solidFill>
                  <a:srgbClr val="FFFFFF"/>
                </a:solidFill>
                <a:latin typeface="Arial" charset="0"/>
              </a:rPr>
              <a:t>2</a:t>
            </a:r>
          </a:p>
        </p:txBody>
      </p:sp>
      <p:sp>
        <p:nvSpPr>
          <p:cNvPr id="39" name="Text Box 268"/>
          <p:cNvSpPr txBox="1">
            <a:spLocks noChangeArrowheads="1"/>
          </p:cNvSpPr>
          <p:nvPr/>
        </p:nvSpPr>
        <p:spPr bwMode="gray">
          <a:xfrm>
            <a:off x="2207096" y="5604962"/>
            <a:ext cx="354013" cy="457200"/>
          </a:xfrm>
          <a:prstGeom prst="rect">
            <a:avLst/>
          </a:prstGeom>
          <a:noFill/>
          <a:ln w="9525" algn="ctr">
            <a:noFill/>
            <a:miter lim="800000"/>
            <a:headEnd/>
            <a:tailEnd/>
          </a:ln>
          <a:effectLst/>
        </p:spPr>
        <p:txBody>
          <a:bodyPr wrap="none">
            <a:spAutoFit/>
          </a:bodyPr>
          <a:lstStyle/>
          <a:p>
            <a:pPr algn="ctr" eaLnBrk="0" hangingPunct="0"/>
            <a:r>
              <a:rPr lang="en-US" sz="2400" b="1">
                <a:solidFill>
                  <a:srgbClr val="FFFFFF"/>
                </a:solidFill>
                <a:latin typeface="Arial" charset="0"/>
              </a:rPr>
              <a:t>5</a:t>
            </a:r>
          </a:p>
        </p:txBody>
      </p:sp>
      <p:sp>
        <p:nvSpPr>
          <p:cNvPr id="2" name="Прямоугольник 1"/>
          <p:cNvSpPr/>
          <p:nvPr/>
        </p:nvSpPr>
        <p:spPr>
          <a:xfrm>
            <a:off x="467544" y="1006857"/>
            <a:ext cx="7920880" cy="2062103"/>
          </a:xfrm>
          <a:prstGeom prst="rect">
            <a:avLst/>
          </a:prstGeom>
        </p:spPr>
        <p:txBody>
          <a:bodyPr wrap="square">
            <a:spAutoFit/>
          </a:bodyPr>
          <a:lstStyle/>
          <a:p>
            <a:r>
              <a:rPr lang="kk-KZ" sz="2800" b="1" dirty="0" smtClean="0">
                <a:solidFill>
                  <a:schemeClr val="bg1"/>
                </a:solidFill>
                <a:latin typeface="Times New Roman" pitchFamily="18" charset="0"/>
                <a:cs typeface="Times New Roman" pitchFamily="18" charset="0"/>
              </a:rPr>
              <a:t>1-тапсырма</a:t>
            </a:r>
          </a:p>
          <a:p>
            <a:endParaRPr lang="ru-RU" sz="2800" dirty="0">
              <a:solidFill>
                <a:srgbClr val="0070C0"/>
              </a:solidFill>
              <a:latin typeface="Times New Roman" pitchFamily="18" charset="0"/>
              <a:cs typeface="Times New Roman" pitchFamily="18" charset="0"/>
            </a:endParaRPr>
          </a:p>
          <a:p>
            <a:r>
              <a:rPr lang="kk-KZ" sz="2400" b="1" dirty="0">
                <a:solidFill>
                  <a:srgbClr val="0070C0"/>
                </a:solidFill>
                <a:latin typeface="Times New Roman" pitchFamily="18" charset="0"/>
                <a:cs typeface="Times New Roman" pitchFamily="18" charset="0"/>
              </a:rPr>
              <a:t>Бейнежазбаны мұқият тыңдап, «Өмірдегі басты құндылықтар» тақырыбына топтастыру жаса. Тағы не қосар едің?</a:t>
            </a:r>
            <a:endParaRPr lang="ru-RU" sz="2400" dirty="0">
              <a:solidFill>
                <a:srgbClr val="0070C0"/>
              </a:solidFill>
              <a:latin typeface="Times New Roman" pitchFamily="18" charset="0"/>
              <a:cs typeface="Times New Roman" pitchFamily="18" charset="0"/>
            </a:endParaRPr>
          </a:p>
        </p:txBody>
      </p:sp>
      <p:sp>
        <p:nvSpPr>
          <p:cNvPr id="4" name="Rectangle 2"/>
          <p:cNvSpPr>
            <a:spLocks noChangeArrowheads="1"/>
          </p:cNvSpPr>
          <p:nvPr/>
        </p:nvSpPr>
        <p:spPr bwMode="auto">
          <a:xfrm>
            <a:off x="467544" y="5445224"/>
            <a:ext cx="5264070" cy="16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k-KZ" sz="2000" b="0" i="1" u="none" strike="noStrike" cap="none" normalizeH="0" baseline="0" dirty="0" smtClean="0">
                <a:ln>
                  <a:noFill/>
                </a:ln>
                <a:solidFill>
                  <a:srgbClr val="0070C0"/>
                </a:solidFill>
                <a:effectLst/>
                <a:latin typeface="Times New Roman" pitchFamily="18" charset="0"/>
                <a:ea typeface="Calibri" pitchFamily="34" charset="0"/>
                <a:cs typeface="Times New Roman" pitchFamily="18" charset="0"/>
              </a:rPr>
              <a:t>Дескриптор: </a:t>
            </a:r>
            <a:endParaRPr kumimoji="0" lang="ru-RU" sz="2000" b="0" i="1" u="none" strike="noStrike" cap="none" normalizeH="0" baseline="0" dirty="0" smtClean="0">
              <a:ln>
                <a:noFill/>
              </a:ln>
              <a:solidFill>
                <a:srgbClr val="0070C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kk-KZ" sz="2000" b="0" i="0" u="none" strike="noStrike" cap="none" normalizeH="0" baseline="0" dirty="0" smtClean="0">
                <a:ln>
                  <a:noFill/>
                </a:ln>
                <a:solidFill>
                  <a:srgbClr val="0070C0"/>
                </a:solidFill>
                <a:effectLst/>
                <a:latin typeface="Times New Roman" pitchFamily="18" charset="0"/>
                <a:ea typeface="Calibri" pitchFamily="34" charset="0"/>
                <a:cs typeface="Times New Roman" pitchFamily="18" charset="0"/>
              </a:rPr>
              <a:t>-Бейнежазбаны мұқият тыңдайды;</a:t>
            </a:r>
          </a:p>
          <a:p>
            <a:pPr eaLnBrk="0" fontAlgn="base" hangingPunct="0">
              <a:spcBef>
                <a:spcPct val="0"/>
              </a:spcBef>
              <a:spcAft>
                <a:spcPct val="0"/>
              </a:spcAft>
            </a:pPr>
            <a:r>
              <a:rPr lang="kk-KZ" sz="2000" dirty="0">
                <a:solidFill>
                  <a:srgbClr val="0070C0"/>
                </a:solidFill>
                <a:latin typeface="Times New Roman" pitchFamily="18" charset="0"/>
                <a:ea typeface="Calibri" pitchFamily="34" charset="0"/>
                <a:cs typeface="Times New Roman" pitchFamily="18" charset="0"/>
              </a:rPr>
              <a:t>- Өмірдегі басты құндылықтарды анықтайды; </a:t>
            </a:r>
            <a:endParaRPr lang="kk-KZ" sz="2000" dirty="0">
              <a:solidFill>
                <a:srgbClr val="0070C0"/>
              </a:solidFill>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kk-KZ" sz="2000" b="0" i="0" u="none" strike="noStrike" cap="none" normalizeH="0" baseline="0" dirty="0" smtClean="0">
                <a:ln>
                  <a:noFill/>
                </a:ln>
                <a:solidFill>
                  <a:srgbClr val="0070C0"/>
                </a:solidFill>
                <a:effectLst/>
                <a:latin typeface="Times New Roman" pitchFamily="18" charset="0"/>
                <a:ea typeface="Calibri" pitchFamily="34" charset="0"/>
                <a:cs typeface="Times New Roman" pitchFamily="18" charset="0"/>
              </a:rPr>
              <a:t> </a:t>
            </a:r>
            <a:endParaRPr kumimoji="0" lang="ru-RU" sz="2000" b="0" i="0" u="none" strike="noStrike" cap="none" normalizeH="0" baseline="0" dirty="0" smtClean="0">
              <a:ln>
                <a:noFill/>
              </a:ln>
              <a:solidFill>
                <a:srgbClr val="0070C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6" name="Схема 5"/>
          <p:cNvGraphicFramePr/>
          <p:nvPr>
            <p:extLst>
              <p:ext uri="{D42A27DB-BD31-4B8C-83A1-F6EECF244321}">
                <p14:modId xmlns:p14="http://schemas.microsoft.com/office/powerpoint/2010/main" val="3470362452"/>
              </p:ext>
            </p:extLst>
          </p:nvPr>
        </p:nvGraphicFramePr>
        <p:xfrm>
          <a:off x="1664028" y="2645676"/>
          <a:ext cx="5716284" cy="318788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Звук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5977710"/>
      </p:ext>
    </p:extLst>
  </p:cSld>
  <p:clrMapOvr>
    <a:masterClrMapping/>
  </p:clrMapOvr>
  <mc:AlternateContent xmlns:mc="http://schemas.openxmlformats.org/markup-compatibility/2006" xmlns:p14="http://schemas.microsoft.com/office/powerpoint/2010/main">
    <mc:Choice Requires="p14">
      <p:transition spd="med" p14:dur="700" advTm="21642">
        <p:fade/>
      </p:transition>
    </mc:Choice>
    <mc:Fallback xmlns="">
      <p:transition spd="med" advTm="2164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 Box 262"/>
          <p:cNvSpPr txBox="1">
            <a:spLocks noChangeArrowheads="1"/>
          </p:cNvSpPr>
          <p:nvPr/>
        </p:nvSpPr>
        <p:spPr bwMode="gray">
          <a:xfrm>
            <a:off x="2491147" y="4967529"/>
            <a:ext cx="354013" cy="457200"/>
          </a:xfrm>
          <a:prstGeom prst="rect">
            <a:avLst/>
          </a:prstGeom>
          <a:noFill/>
          <a:ln w="9525" algn="ctr">
            <a:noFill/>
            <a:miter lim="800000"/>
            <a:headEnd/>
            <a:tailEnd/>
          </a:ln>
          <a:effectLst/>
        </p:spPr>
        <p:txBody>
          <a:bodyPr wrap="none">
            <a:spAutoFit/>
          </a:bodyPr>
          <a:lstStyle/>
          <a:p>
            <a:pPr algn="ctr" eaLnBrk="0" hangingPunct="0"/>
            <a:r>
              <a:rPr lang="en-US" sz="2400" b="1" dirty="0">
                <a:solidFill>
                  <a:srgbClr val="FFFFFF"/>
                </a:solidFill>
                <a:latin typeface="Arial" charset="0"/>
              </a:rPr>
              <a:t>2</a:t>
            </a:r>
          </a:p>
        </p:txBody>
      </p:sp>
      <p:sp>
        <p:nvSpPr>
          <p:cNvPr id="39" name="Text Box 268"/>
          <p:cNvSpPr txBox="1">
            <a:spLocks noChangeArrowheads="1"/>
          </p:cNvSpPr>
          <p:nvPr/>
        </p:nvSpPr>
        <p:spPr bwMode="gray">
          <a:xfrm>
            <a:off x="2207096" y="5604962"/>
            <a:ext cx="354013" cy="457200"/>
          </a:xfrm>
          <a:prstGeom prst="rect">
            <a:avLst/>
          </a:prstGeom>
          <a:noFill/>
          <a:ln w="9525" algn="ctr">
            <a:noFill/>
            <a:miter lim="800000"/>
            <a:headEnd/>
            <a:tailEnd/>
          </a:ln>
          <a:effectLst/>
        </p:spPr>
        <p:txBody>
          <a:bodyPr wrap="none">
            <a:spAutoFit/>
          </a:bodyPr>
          <a:lstStyle/>
          <a:p>
            <a:pPr algn="ctr" eaLnBrk="0" hangingPunct="0"/>
            <a:r>
              <a:rPr lang="en-US" sz="2400" b="1">
                <a:solidFill>
                  <a:srgbClr val="FFFFFF"/>
                </a:solidFill>
                <a:latin typeface="Arial" charset="0"/>
              </a:rPr>
              <a:t>5</a:t>
            </a:r>
          </a:p>
        </p:txBody>
      </p:sp>
      <p:pic>
        <p:nvPicPr>
          <p:cNvPr id="7" name="Құндылық.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39552" y="1556792"/>
            <a:ext cx="8265573" cy="4649385"/>
          </a:xfrm>
          <a:prstGeom prst="rect">
            <a:avLst/>
          </a:prstGeom>
        </p:spPr>
      </p:pic>
      <p:pic>
        <p:nvPicPr>
          <p:cNvPr id="5" name="Звук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06981823"/>
      </p:ext>
    </p:extLst>
  </p:cSld>
  <p:clrMapOvr>
    <a:masterClrMapping/>
  </p:clrMapOvr>
  <mc:AlternateContent xmlns:mc="http://schemas.openxmlformats.org/markup-compatibility/2006" xmlns:p14="http://schemas.microsoft.com/office/powerpoint/2010/main">
    <mc:Choice Requires="p14">
      <p:transition spd="med" p14:dur="700" advTm="200994">
        <p:fade/>
      </p:transition>
    </mc:Choice>
    <mc:Fallback xmlns="">
      <p:transition spd="med" advTm="20099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100000">
                <p:cTn id="12" fill="hold" display="0">
                  <p:stCondLst>
                    <p:cond delay="indefinite"/>
                  </p:stCondLst>
                </p:cTn>
                <p:tgtEl>
                  <p:spTgt spid="7"/>
                </p:tgtEl>
              </p:cMediaNode>
            </p:video>
            <p:audio isNarration="1">
              <p:cMediaNode vol="100000" showWhenStopped="0">
                <p:cTn id="13"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932" objId="7"/>
        <p14:stopEvt time="181931" objId="7"/>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r>
              <a:rPr lang="kk-KZ" b="1" dirty="0" smtClean="0">
                <a:solidFill>
                  <a:schemeClr val="bg1"/>
                </a:solidFill>
                <a:latin typeface="Times New Roman" panose="02020603050405020304" pitchFamily="18" charset="0"/>
                <a:cs typeface="Times New Roman" panose="02020603050405020304" pitchFamily="18" charset="0"/>
              </a:rPr>
              <a:t>Ықтимал жауап</a:t>
            </a:r>
            <a:endParaRPr lang="ru-RU" b="1" dirty="0">
              <a:solidFill>
                <a:schemeClr val="bg1"/>
              </a:solidFill>
              <a:latin typeface="Times New Roman" panose="02020603050405020304" pitchFamily="18" charset="0"/>
              <a:cs typeface="Times New Roman" panose="02020603050405020304" pitchFamily="18" charset="0"/>
            </a:endParaRPr>
          </a:p>
        </p:txBody>
      </p:sp>
      <p:sp>
        <p:nvSpPr>
          <p:cNvPr id="33" name="Text Box 262"/>
          <p:cNvSpPr txBox="1">
            <a:spLocks noChangeArrowheads="1"/>
          </p:cNvSpPr>
          <p:nvPr/>
        </p:nvSpPr>
        <p:spPr bwMode="gray">
          <a:xfrm>
            <a:off x="2491147" y="4967529"/>
            <a:ext cx="354013" cy="457200"/>
          </a:xfrm>
          <a:prstGeom prst="rect">
            <a:avLst/>
          </a:prstGeom>
          <a:noFill/>
          <a:ln w="9525" algn="ctr">
            <a:noFill/>
            <a:miter lim="800000"/>
            <a:headEnd/>
            <a:tailEnd/>
          </a:ln>
          <a:effectLst/>
        </p:spPr>
        <p:txBody>
          <a:bodyPr wrap="none">
            <a:spAutoFit/>
          </a:bodyPr>
          <a:lstStyle/>
          <a:p>
            <a:pPr algn="ctr" eaLnBrk="0" hangingPunct="0"/>
            <a:r>
              <a:rPr lang="en-US" sz="2400" b="1" dirty="0">
                <a:solidFill>
                  <a:srgbClr val="FFFFFF"/>
                </a:solidFill>
                <a:latin typeface="Arial" charset="0"/>
              </a:rPr>
              <a:t>2</a:t>
            </a:r>
          </a:p>
        </p:txBody>
      </p:sp>
      <p:sp>
        <p:nvSpPr>
          <p:cNvPr id="39" name="Text Box 268"/>
          <p:cNvSpPr txBox="1">
            <a:spLocks noChangeArrowheads="1"/>
          </p:cNvSpPr>
          <p:nvPr/>
        </p:nvSpPr>
        <p:spPr bwMode="gray">
          <a:xfrm>
            <a:off x="2207096" y="5604962"/>
            <a:ext cx="354013" cy="457200"/>
          </a:xfrm>
          <a:prstGeom prst="rect">
            <a:avLst/>
          </a:prstGeom>
          <a:noFill/>
          <a:ln w="9525" algn="ctr">
            <a:noFill/>
            <a:miter lim="800000"/>
            <a:headEnd/>
            <a:tailEnd/>
          </a:ln>
          <a:effectLst/>
        </p:spPr>
        <p:txBody>
          <a:bodyPr wrap="none">
            <a:spAutoFit/>
          </a:bodyPr>
          <a:lstStyle/>
          <a:p>
            <a:pPr algn="ctr" eaLnBrk="0" hangingPunct="0"/>
            <a:r>
              <a:rPr lang="en-US" sz="2400" b="1">
                <a:solidFill>
                  <a:srgbClr val="FFFFFF"/>
                </a:solidFill>
                <a:latin typeface="Arial" charset="0"/>
              </a:rPr>
              <a:t>5</a:t>
            </a:r>
          </a:p>
        </p:txBody>
      </p:sp>
      <p:graphicFrame>
        <p:nvGraphicFramePr>
          <p:cNvPr id="7" name="Схема 6"/>
          <p:cNvGraphicFramePr/>
          <p:nvPr>
            <p:extLst>
              <p:ext uri="{D42A27DB-BD31-4B8C-83A1-F6EECF244321}">
                <p14:modId xmlns:p14="http://schemas.microsoft.com/office/powerpoint/2010/main" val="2251034250"/>
              </p:ext>
            </p:extLst>
          </p:nvPr>
        </p:nvGraphicFramePr>
        <p:xfrm>
          <a:off x="395536" y="1340768"/>
          <a:ext cx="7704856" cy="511256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Звук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0355401"/>
      </p:ext>
    </p:extLst>
  </p:cSld>
  <p:clrMapOvr>
    <a:masterClrMapping/>
  </p:clrMapOvr>
  <mc:AlternateContent xmlns:mc="http://schemas.openxmlformats.org/markup-compatibility/2006" xmlns:p14="http://schemas.microsoft.com/office/powerpoint/2010/main">
    <mc:Choice Requires="p14">
      <p:transition spd="med" p14:dur="700" advTm="36517">
        <p:fade/>
      </p:transition>
    </mc:Choice>
    <mc:Fallback xmlns="">
      <p:transition spd="med" advTm="365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rmAutofit/>
          </a:bodyPr>
          <a:lstStyle/>
          <a:p>
            <a:r>
              <a:rPr lang="kk-KZ" sz="3200" b="1" dirty="0" smtClean="0">
                <a:solidFill>
                  <a:schemeClr val="bg1"/>
                </a:solidFill>
                <a:latin typeface="Times New Roman" panose="02020603050405020304" pitchFamily="18" charset="0"/>
                <a:cs typeface="Times New Roman" panose="02020603050405020304" pitchFamily="18" charset="0"/>
              </a:rPr>
              <a:t>Анықтама бұрышы</a:t>
            </a:r>
            <a:endParaRPr lang="ru-RU" sz="3200" b="1" dirty="0">
              <a:solidFill>
                <a:schemeClr val="bg1"/>
              </a:solidFill>
              <a:latin typeface="Times New Roman" panose="02020603050405020304" pitchFamily="18" charset="0"/>
              <a:cs typeface="Times New Roman" panose="02020603050405020304" pitchFamily="18" charset="0"/>
            </a:endParaRPr>
          </a:p>
        </p:txBody>
      </p:sp>
      <p:sp>
        <p:nvSpPr>
          <p:cNvPr id="2" name="Прямоугольник 1"/>
          <p:cNvSpPr/>
          <p:nvPr/>
        </p:nvSpPr>
        <p:spPr>
          <a:xfrm>
            <a:off x="179512" y="1624732"/>
            <a:ext cx="8496944" cy="2308324"/>
          </a:xfrm>
          <a:prstGeom prst="rect">
            <a:avLst/>
          </a:prstGeom>
        </p:spPr>
        <p:txBody>
          <a:bodyPr wrap="square">
            <a:spAutoFit/>
          </a:bodyPr>
          <a:lstStyle/>
          <a:p>
            <a:r>
              <a:rPr lang="kk-KZ" sz="2400" b="1" dirty="0" smtClean="0">
                <a:solidFill>
                  <a:srgbClr val="0070C0"/>
                </a:solidFill>
                <a:latin typeface="Times New Roman" pitchFamily="18" charset="0"/>
                <a:cs typeface="Times New Roman" pitchFamily="18" charset="0"/>
              </a:rPr>
              <a:t>Жинақы </a:t>
            </a:r>
            <a:r>
              <a:rPr lang="kk-KZ" sz="2400" b="1" dirty="0">
                <a:solidFill>
                  <a:srgbClr val="0070C0"/>
                </a:solidFill>
                <a:latin typeface="Times New Roman" pitchFamily="18" charset="0"/>
                <a:cs typeface="Times New Roman" pitchFamily="18" charset="0"/>
              </a:rPr>
              <a:t>мәтін дегеніміз</a:t>
            </a:r>
            <a:r>
              <a:rPr lang="kk-KZ" sz="2400" dirty="0">
                <a:solidFill>
                  <a:srgbClr val="0070C0"/>
                </a:solidFill>
                <a:latin typeface="Times New Roman" pitchFamily="18" charset="0"/>
                <a:cs typeface="Times New Roman" pitchFamily="18" charset="0"/>
              </a:rPr>
              <a:t> - оқырманның түсінуіне ыңғайлы етіп құрылған бастапқы мәтіннің ықшамдалып (сығымдалып) берілуі.</a:t>
            </a:r>
            <a:endParaRPr lang="ru-RU" sz="2400" dirty="0">
              <a:solidFill>
                <a:srgbClr val="0070C0"/>
              </a:solidFill>
              <a:latin typeface="Times New Roman" pitchFamily="18" charset="0"/>
              <a:cs typeface="Times New Roman" pitchFamily="18" charset="0"/>
            </a:endParaRPr>
          </a:p>
          <a:p>
            <a:r>
              <a:rPr lang="kk-KZ" sz="2400" dirty="0">
                <a:solidFill>
                  <a:srgbClr val="0070C0"/>
                </a:solidFill>
                <a:latin typeface="Times New Roman" pitchFamily="18" charset="0"/>
                <a:cs typeface="Times New Roman" pitchFamily="18" charset="0"/>
              </a:rPr>
              <a:t>Ықшамдау барысында мәтіннің негізгі мағыналық-құрылымдық бірлігі сақтала отырып, оқырман үшін басы артық элементтер алынып тасталады. </a:t>
            </a:r>
            <a:endParaRPr lang="ru-RU" sz="2400" dirty="0">
              <a:solidFill>
                <a:srgbClr val="0070C0"/>
              </a:solidFill>
              <a:latin typeface="Times New Roman" pitchFamily="18" charset="0"/>
              <a:cs typeface="Times New Roman" pitchFamily="18" charset="0"/>
            </a:endParaRPr>
          </a:p>
        </p:txBody>
      </p:sp>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5" name="Объект 2"/>
          <p:cNvSpPr>
            <a:spLocks noGrp="1"/>
          </p:cNvSpPr>
          <p:nvPr/>
        </p:nvSpPr>
        <p:spPr>
          <a:xfrm>
            <a:off x="467544" y="4487381"/>
            <a:ext cx="2736304" cy="1965955"/>
          </a:xfrm>
          <a:prstGeom prst="rect">
            <a:avLst/>
          </a:prstGeom>
        </p:spPr>
        <p:txBody>
          <a:bodyPr vert="horz" wrap="square">
            <a:noAutofit/>
          </a:bodyPr>
          <a:lstStyle/>
          <a:p>
            <a:pPr marL="342900" lvl="0" indent="-342900">
              <a:spcAft>
                <a:spcPts val="0"/>
              </a:spcAft>
              <a:buFont typeface="Wingdings"/>
              <a:buChar char=""/>
              <a:tabLst>
                <a:tab pos="457200" algn="l"/>
              </a:tabLst>
            </a:pPr>
            <a:r>
              <a:rPr lang="en-GB" sz="2400" kern="1200" dirty="0" err="1">
                <a:solidFill>
                  <a:srgbClr val="0070C0"/>
                </a:solidFill>
                <a:effectLst/>
                <a:latin typeface="Times New Roman"/>
                <a:ea typeface="Times New Roman"/>
              </a:rPr>
              <a:t>Тезис</a:t>
            </a:r>
            <a:endParaRPr lang="ru-RU" sz="2400" dirty="0">
              <a:solidFill>
                <a:srgbClr val="0070C0"/>
              </a:solidFill>
              <a:effectLst/>
              <a:latin typeface="Arial"/>
              <a:ea typeface="Times New Roman"/>
            </a:endParaRPr>
          </a:p>
          <a:p>
            <a:pPr marL="342900" lvl="0" indent="-342900">
              <a:spcAft>
                <a:spcPts val="0"/>
              </a:spcAft>
              <a:buFont typeface="Wingdings"/>
              <a:buChar char=""/>
              <a:tabLst>
                <a:tab pos="457200" algn="l"/>
              </a:tabLst>
            </a:pPr>
            <a:r>
              <a:rPr lang="kk-KZ" sz="2400" kern="1200" dirty="0">
                <a:solidFill>
                  <a:srgbClr val="0070C0"/>
                </a:solidFill>
                <a:effectLst/>
                <a:latin typeface="Times New Roman"/>
                <a:ea typeface="Times New Roman"/>
              </a:rPr>
              <a:t>Аннотация</a:t>
            </a:r>
            <a:endParaRPr lang="ru-RU" sz="2400" dirty="0">
              <a:solidFill>
                <a:srgbClr val="0070C0"/>
              </a:solidFill>
              <a:effectLst/>
              <a:latin typeface="Arial"/>
              <a:ea typeface="Times New Roman"/>
            </a:endParaRPr>
          </a:p>
          <a:p>
            <a:pPr marL="342900" lvl="0" indent="-342900">
              <a:spcAft>
                <a:spcPts val="0"/>
              </a:spcAft>
              <a:buFont typeface="Wingdings"/>
              <a:buChar char=""/>
              <a:tabLst>
                <a:tab pos="457200" algn="l"/>
              </a:tabLst>
            </a:pPr>
            <a:r>
              <a:rPr lang="en-GB" sz="2400" kern="1200" dirty="0" err="1">
                <a:solidFill>
                  <a:srgbClr val="0070C0"/>
                </a:solidFill>
                <a:effectLst/>
                <a:latin typeface="Times New Roman"/>
                <a:ea typeface="Times New Roman"/>
              </a:rPr>
              <a:t>Презентация</a:t>
            </a:r>
            <a:endParaRPr lang="ru-RU" sz="2400" dirty="0">
              <a:solidFill>
                <a:srgbClr val="0070C0"/>
              </a:solidFill>
              <a:effectLst/>
              <a:latin typeface="Arial"/>
              <a:ea typeface="Times New Roman"/>
            </a:endParaRPr>
          </a:p>
          <a:p>
            <a:pPr marL="342900" lvl="0" indent="-342900">
              <a:spcAft>
                <a:spcPts val="0"/>
              </a:spcAft>
              <a:buFont typeface="Wingdings"/>
              <a:buChar char=""/>
              <a:tabLst>
                <a:tab pos="457200" algn="l"/>
              </a:tabLst>
            </a:pPr>
            <a:r>
              <a:rPr lang="kk-KZ" sz="2400" kern="1200" dirty="0">
                <a:solidFill>
                  <a:srgbClr val="0070C0"/>
                </a:solidFill>
                <a:effectLst/>
                <a:latin typeface="Times New Roman"/>
                <a:ea typeface="Times New Roman"/>
              </a:rPr>
              <a:t>Конспект</a:t>
            </a:r>
            <a:endParaRPr lang="ru-RU" sz="2400" dirty="0">
              <a:solidFill>
                <a:srgbClr val="0070C0"/>
              </a:solidFill>
              <a:effectLst/>
              <a:latin typeface="Arial"/>
              <a:ea typeface="Times New Roman"/>
            </a:endParaRPr>
          </a:p>
          <a:p>
            <a:pPr marL="342900" lvl="0" indent="-342900">
              <a:spcAft>
                <a:spcPts val="0"/>
              </a:spcAft>
              <a:buFont typeface="Wingdings"/>
              <a:buChar char=""/>
              <a:tabLst>
                <a:tab pos="457200" algn="l"/>
              </a:tabLst>
            </a:pPr>
            <a:r>
              <a:rPr lang="kk-KZ" sz="2400" kern="1200" dirty="0" smtClean="0">
                <a:solidFill>
                  <a:srgbClr val="0070C0"/>
                </a:solidFill>
                <a:effectLst/>
                <a:latin typeface="Times New Roman"/>
                <a:ea typeface="Times New Roman"/>
              </a:rPr>
              <a:t>мәтін</a:t>
            </a:r>
            <a:endParaRPr lang="ru-RU" sz="2400" dirty="0">
              <a:solidFill>
                <a:srgbClr val="0070C0"/>
              </a:solidFill>
              <a:effectLst/>
              <a:latin typeface="Arial"/>
              <a:ea typeface="Times New Roman"/>
            </a:endParaRPr>
          </a:p>
          <a:p>
            <a:pPr>
              <a:spcBef>
                <a:spcPts val="600"/>
              </a:spcBef>
              <a:spcAft>
                <a:spcPts val="0"/>
              </a:spcAft>
            </a:pPr>
            <a:r>
              <a:rPr lang="en-GB" sz="2400" b="1" kern="1200" dirty="0">
                <a:solidFill>
                  <a:srgbClr val="0070C0"/>
                </a:solidFill>
                <a:effectLst/>
                <a:latin typeface="Times New Roman"/>
                <a:ea typeface="Times New Roman"/>
              </a:rPr>
              <a:t> </a:t>
            </a:r>
            <a:endParaRPr lang="ru-RU" sz="2400" dirty="0">
              <a:solidFill>
                <a:srgbClr val="0070C0"/>
              </a:solidFill>
              <a:effectLst/>
              <a:latin typeface="Times New Roman"/>
              <a:ea typeface="Times New Roman"/>
            </a:endParaRPr>
          </a:p>
        </p:txBody>
      </p:sp>
      <p:sp>
        <p:nvSpPr>
          <p:cNvPr id="6" name="Rectangle 3"/>
          <p:cNvSpPr>
            <a:spLocks noChangeArrowheads="1"/>
          </p:cNvSpPr>
          <p:nvPr/>
        </p:nvSpPr>
        <p:spPr bwMode="auto">
          <a:xfrm>
            <a:off x="179512" y="3645024"/>
            <a:ext cx="407105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2400" b="0" i="0" u="none" strike="noStrike" cap="none" normalizeH="0" baseline="0" dirty="0" smtClean="0">
              <a:ln>
                <a:noFill/>
              </a:ln>
              <a:solidFill>
                <a:srgbClr val="0070C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400" b="1" i="0" u="none" strike="noStrike" cap="none" normalizeH="0" baseline="0" dirty="0" err="1" smtClean="0">
                <a:ln>
                  <a:noFill/>
                </a:ln>
                <a:solidFill>
                  <a:srgbClr val="0070C0"/>
                </a:solidFill>
                <a:effectLst/>
                <a:latin typeface="Times New Roman" pitchFamily="18" charset="0"/>
                <a:cs typeface="Times New Roman" pitchFamily="18" charset="0"/>
              </a:rPr>
              <a:t>Жина</a:t>
            </a:r>
            <a:r>
              <a:rPr kumimoji="0" lang="kk-KZ" sz="2400" b="1" i="0" u="none" strike="noStrike" cap="none" normalizeH="0" baseline="0" dirty="0" smtClean="0">
                <a:ln>
                  <a:noFill/>
                </a:ln>
                <a:solidFill>
                  <a:srgbClr val="0070C0"/>
                </a:solidFill>
                <a:effectLst/>
                <a:latin typeface="Times New Roman" pitchFamily="18" charset="0"/>
                <a:cs typeface="Times New Roman" pitchFamily="18" charset="0"/>
              </a:rPr>
              <a:t>қы мәтін формалары:</a:t>
            </a:r>
            <a:endParaRPr kumimoji="0" lang="ru-RU" sz="2400" b="1" i="0" u="none" strike="noStrike" cap="none" normalizeH="0" baseline="0" dirty="0" smtClean="0">
              <a:ln>
                <a:noFill/>
              </a:ln>
              <a:solidFill>
                <a:srgbClr val="0070C0"/>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2400" b="0" i="0" u="none" strike="noStrike" cap="none" normalizeH="0" baseline="0" dirty="0" smtClean="0">
              <a:ln>
                <a:noFill/>
              </a:ln>
              <a:solidFill>
                <a:srgbClr val="0070C0"/>
              </a:solidFill>
              <a:effectLst/>
              <a:latin typeface="Arial" pitchFamily="34" charset="0"/>
              <a:cs typeface="Arial" pitchFamily="34" charset="0"/>
            </a:endParaRPr>
          </a:p>
        </p:txBody>
      </p:sp>
      <p:sp>
        <p:nvSpPr>
          <p:cNvPr id="7" name="Прямоугольник 6"/>
          <p:cNvSpPr/>
          <p:nvPr/>
        </p:nvSpPr>
        <p:spPr>
          <a:xfrm>
            <a:off x="3193105" y="4595644"/>
            <a:ext cx="4572000" cy="1569660"/>
          </a:xfrm>
          <a:prstGeom prst="rect">
            <a:avLst/>
          </a:prstGeom>
        </p:spPr>
        <p:txBody>
          <a:bodyPr>
            <a:spAutoFit/>
          </a:bodyPr>
          <a:lstStyle/>
          <a:p>
            <a:pPr marL="342900" lvl="0" indent="-342900">
              <a:spcAft>
                <a:spcPts val="0"/>
              </a:spcAft>
              <a:buFont typeface="Wingdings"/>
              <a:buChar char=""/>
              <a:tabLst>
                <a:tab pos="457200" algn="l"/>
              </a:tabLst>
            </a:pPr>
            <a:r>
              <a:rPr lang="kk-KZ" sz="2400" dirty="0">
                <a:solidFill>
                  <a:srgbClr val="0070C0"/>
                </a:solidFill>
                <a:latin typeface="Times New Roman"/>
                <a:ea typeface="Times New Roman"/>
              </a:rPr>
              <a:t>Кесте </a:t>
            </a:r>
            <a:endParaRPr lang="ru-RU" sz="2400" dirty="0">
              <a:solidFill>
                <a:srgbClr val="0070C0"/>
              </a:solidFill>
              <a:latin typeface="Arial"/>
              <a:ea typeface="Times New Roman"/>
            </a:endParaRPr>
          </a:p>
          <a:p>
            <a:pPr marL="342900" lvl="0" indent="-342900">
              <a:spcAft>
                <a:spcPts val="0"/>
              </a:spcAft>
              <a:buFont typeface="Wingdings"/>
              <a:buChar char=""/>
              <a:tabLst>
                <a:tab pos="457200" algn="l"/>
              </a:tabLst>
            </a:pPr>
            <a:r>
              <a:rPr lang="en-GB" sz="2400" dirty="0" err="1">
                <a:solidFill>
                  <a:srgbClr val="0070C0"/>
                </a:solidFill>
                <a:latin typeface="Times New Roman"/>
                <a:ea typeface="Times New Roman"/>
              </a:rPr>
              <a:t>Схема</a:t>
            </a:r>
            <a:endParaRPr lang="ru-RU" sz="2400" dirty="0">
              <a:solidFill>
                <a:srgbClr val="0070C0"/>
              </a:solidFill>
              <a:latin typeface="Arial"/>
              <a:ea typeface="Times New Roman"/>
            </a:endParaRPr>
          </a:p>
          <a:p>
            <a:pPr marL="342900" lvl="0" indent="-342900">
              <a:spcAft>
                <a:spcPts val="0"/>
              </a:spcAft>
              <a:buFont typeface="Wingdings"/>
              <a:buChar char=""/>
              <a:tabLst>
                <a:tab pos="457200" algn="l"/>
              </a:tabLst>
            </a:pPr>
            <a:r>
              <a:rPr lang="kk-KZ" sz="2400" dirty="0">
                <a:solidFill>
                  <a:srgbClr val="0070C0"/>
                </a:solidFill>
                <a:latin typeface="Times New Roman"/>
                <a:ea typeface="Times New Roman"/>
              </a:rPr>
              <a:t>Тезистік жоспар</a:t>
            </a:r>
            <a:endParaRPr lang="ru-RU" sz="2400" dirty="0">
              <a:solidFill>
                <a:srgbClr val="0070C0"/>
              </a:solidFill>
              <a:latin typeface="Arial"/>
              <a:ea typeface="Times New Roman"/>
            </a:endParaRPr>
          </a:p>
          <a:p>
            <a:pPr marL="342900" lvl="0" indent="-342900">
              <a:spcAft>
                <a:spcPts val="0"/>
              </a:spcAft>
              <a:buFont typeface="Wingdings"/>
              <a:buChar char=""/>
              <a:tabLst>
                <a:tab pos="457200" algn="l"/>
              </a:tabLst>
            </a:pPr>
            <a:r>
              <a:rPr lang="kk-KZ" sz="2400" dirty="0">
                <a:solidFill>
                  <a:srgbClr val="0070C0"/>
                </a:solidFill>
                <a:latin typeface="Times New Roman"/>
                <a:ea typeface="Times New Roman"/>
              </a:rPr>
              <a:t>Ықшамдалған </a:t>
            </a:r>
            <a:endParaRPr lang="ru-RU" sz="2400" dirty="0"/>
          </a:p>
        </p:txBody>
      </p:sp>
      <p:pic>
        <p:nvPicPr>
          <p:cNvPr id="9" name="Звук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05000205"/>
      </p:ext>
    </p:extLst>
  </p:cSld>
  <p:clrMapOvr>
    <a:masterClrMapping/>
  </p:clrMapOvr>
  <mc:AlternateContent xmlns:mc="http://schemas.openxmlformats.org/markup-compatibility/2006" xmlns:p14="http://schemas.microsoft.com/office/powerpoint/2010/main">
    <mc:Choice Requires="p14">
      <p:transition spd="med" p14:dur="700" advTm="41666">
        <p:fade/>
      </p:transition>
    </mc:Choice>
    <mc:Fallback xmlns="">
      <p:transition spd="med" advTm="4166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Таблица 4"/>
          <p:cNvGraphicFramePr>
            <a:graphicFrameLocks noGrp="1"/>
          </p:cNvGraphicFramePr>
          <p:nvPr>
            <p:extLst>
              <p:ext uri="{D42A27DB-BD31-4B8C-83A1-F6EECF244321}">
                <p14:modId xmlns:p14="http://schemas.microsoft.com/office/powerpoint/2010/main" val="845138980"/>
              </p:ext>
            </p:extLst>
          </p:nvPr>
        </p:nvGraphicFramePr>
        <p:xfrm>
          <a:off x="251520" y="1851810"/>
          <a:ext cx="8424936" cy="4485640"/>
        </p:xfrm>
        <a:graphic>
          <a:graphicData uri="http://schemas.openxmlformats.org/drawingml/2006/table">
            <a:tbl>
              <a:tblPr firstRow="1" bandRow="1">
                <a:tableStyleId>{5940675A-B579-460E-94D1-54222C63F5DA}</a:tableStyleId>
              </a:tblPr>
              <a:tblGrid>
                <a:gridCol w="4228490"/>
                <a:gridCol w="4196446"/>
              </a:tblGrid>
              <a:tr h="204577">
                <a:tc>
                  <a:txBody>
                    <a:bodyPr/>
                    <a:lstStyle/>
                    <a:p>
                      <a:pPr algn="ctr">
                        <a:lnSpc>
                          <a:spcPct val="115000"/>
                        </a:lnSpc>
                        <a:spcAft>
                          <a:spcPts val="0"/>
                        </a:spcAft>
                      </a:pPr>
                      <a:r>
                        <a:rPr lang="kk-KZ" sz="2000" b="1" dirty="0">
                          <a:solidFill>
                            <a:srgbClr val="0070C0"/>
                          </a:solidFill>
                          <a:effectLst/>
                          <a:latin typeface="Times New Roman" pitchFamily="18" charset="0"/>
                          <a:cs typeface="Times New Roman" pitchFamily="18" charset="0"/>
                        </a:rPr>
                        <a:t>Түпнұсқа мәтін</a:t>
                      </a:r>
                      <a:endParaRPr lang="ru-RU" sz="2000" b="1" dirty="0">
                        <a:solidFill>
                          <a:srgbClr val="0070C0"/>
                        </a:solidFill>
                        <a:effectLst/>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0"/>
                        </a:spcAft>
                      </a:pPr>
                      <a:r>
                        <a:rPr lang="kk-KZ" sz="2000" b="1" dirty="0">
                          <a:solidFill>
                            <a:srgbClr val="0070C0"/>
                          </a:solidFill>
                          <a:effectLst/>
                          <a:latin typeface="Times New Roman" pitchFamily="18" charset="0"/>
                          <a:cs typeface="Times New Roman" pitchFamily="18" charset="0"/>
                        </a:rPr>
                        <a:t>Жинақы мәтін </a:t>
                      </a:r>
                      <a:endParaRPr lang="ru-RU" sz="2000" b="1" dirty="0">
                        <a:solidFill>
                          <a:srgbClr val="0070C0"/>
                        </a:solidFill>
                        <a:effectLst/>
                        <a:latin typeface="Times New Roman" pitchFamily="18" charset="0"/>
                        <a:ea typeface="Calibri"/>
                        <a:cs typeface="Times New Roman" pitchFamily="18" charset="0"/>
                      </a:endParaRPr>
                    </a:p>
                  </a:txBody>
                  <a:tcPr marL="68580" marR="68580" marT="0" marB="0"/>
                </a:tc>
              </a:tr>
              <a:tr h="3179799">
                <a:tc>
                  <a:txBody>
                    <a:bodyPr/>
                    <a:lstStyle/>
                    <a:p>
                      <a:pPr algn="ctr">
                        <a:lnSpc>
                          <a:spcPct val="115000"/>
                        </a:lnSpc>
                        <a:spcAft>
                          <a:spcPts val="1000"/>
                        </a:spcAft>
                      </a:pPr>
                      <a:r>
                        <a:rPr lang="kk-KZ" sz="2000" b="1" dirty="0">
                          <a:solidFill>
                            <a:srgbClr val="0070C0"/>
                          </a:solidFill>
                          <a:effectLst/>
                          <a:latin typeface="Times New Roman" pitchFamily="18" charset="0"/>
                          <a:cs typeface="Times New Roman" pitchFamily="18" charset="0"/>
                        </a:rPr>
                        <a:t>Ұлттық тағамдардың пайдасы</a:t>
                      </a:r>
                      <a:endParaRPr lang="ru-RU" sz="2000" b="1" dirty="0">
                        <a:solidFill>
                          <a:srgbClr val="0070C0"/>
                        </a:solidFill>
                        <a:effectLst/>
                        <a:latin typeface="Times New Roman" pitchFamily="18" charset="0"/>
                        <a:cs typeface="Times New Roman" pitchFamily="18" charset="0"/>
                      </a:endParaRPr>
                    </a:p>
                    <a:p>
                      <a:pPr algn="just">
                        <a:lnSpc>
                          <a:spcPct val="100000"/>
                        </a:lnSpc>
                        <a:spcAft>
                          <a:spcPts val="1000"/>
                        </a:spcAft>
                      </a:pPr>
                      <a:r>
                        <a:rPr lang="ru-RU" sz="2000" dirty="0">
                          <a:solidFill>
                            <a:srgbClr val="0070C0"/>
                          </a:solidFill>
                          <a:effectLst/>
                          <a:latin typeface="Times New Roman" pitchFamily="18" charset="0"/>
                          <a:cs typeface="Times New Roman" pitchFamily="18" charset="0"/>
                        </a:rPr>
                        <a:t>    </a:t>
                      </a:r>
                      <a:r>
                        <a:rPr lang="ru-RU" sz="2000" u="sng" dirty="0" err="1">
                          <a:solidFill>
                            <a:srgbClr val="0070C0"/>
                          </a:solidFill>
                          <a:effectLst/>
                          <a:latin typeface="Times New Roman" pitchFamily="18" charset="0"/>
                          <a:cs typeface="Times New Roman" pitchFamily="18" charset="0"/>
                        </a:rPr>
                        <a:t>Қазақ</a:t>
                      </a:r>
                      <a:r>
                        <a:rPr lang="ru-RU" sz="2000" u="sng" dirty="0">
                          <a:solidFill>
                            <a:srgbClr val="0070C0"/>
                          </a:solidFill>
                          <a:effectLst/>
                          <a:latin typeface="Times New Roman" pitchFamily="18" charset="0"/>
                          <a:cs typeface="Times New Roman" pitchFamily="18" charset="0"/>
                        </a:rPr>
                        <a:t> </a:t>
                      </a:r>
                      <a:r>
                        <a:rPr lang="ru-RU" sz="2000" u="sng" dirty="0" err="1">
                          <a:solidFill>
                            <a:srgbClr val="0070C0"/>
                          </a:solidFill>
                          <a:effectLst/>
                          <a:latin typeface="Times New Roman" pitchFamily="18" charset="0"/>
                          <a:cs typeface="Times New Roman" pitchFamily="18" charset="0"/>
                        </a:rPr>
                        <a:t>халқы</a:t>
                      </a:r>
                      <a:r>
                        <a:rPr lang="ru-RU" sz="2000" u="sng" dirty="0">
                          <a:solidFill>
                            <a:srgbClr val="0070C0"/>
                          </a:solidFill>
                          <a:effectLst/>
                          <a:latin typeface="Times New Roman" pitchFamily="18" charset="0"/>
                          <a:cs typeface="Times New Roman" pitchFamily="18" charset="0"/>
                        </a:rPr>
                        <a:t> </a:t>
                      </a:r>
                      <a:r>
                        <a:rPr lang="ru-RU" sz="2000" u="sng" dirty="0" err="1">
                          <a:solidFill>
                            <a:srgbClr val="0070C0"/>
                          </a:solidFill>
                          <a:effectLst/>
                          <a:latin typeface="Times New Roman" pitchFamily="18" charset="0"/>
                          <a:cs typeface="Times New Roman" pitchFamily="18" charset="0"/>
                        </a:rPr>
                        <a:t>асты</a:t>
                      </a:r>
                      <a:r>
                        <a:rPr lang="ru-RU" sz="2000" u="sng" dirty="0">
                          <a:solidFill>
                            <a:srgbClr val="0070C0"/>
                          </a:solidFill>
                          <a:effectLst/>
                          <a:latin typeface="Times New Roman" pitchFamily="18" charset="0"/>
                          <a:cs typeface="Times New Roman" pitchFamily="18" charset="0"/>
                        </a:rPr>
                        <a:t> </a:t>
                      </a:r>
                      <a:r>
                        <a:rPr lang="ru-RU" sz="2000" u="sng" dirty="0" err="1">
                          <a:solidFill>
                            <a:srgbClr val="0070C0"/>
                          </a:solidFill>
                          <a:effectLst/>
                          <a:latin typeface="Times New Roman" pitchFamily="18" charset="0"/>
                          <a:cs typeface="Times New Roman" pitchFamily="18" charset="0"/>
                        </a:rPr>
                        <a:t>жоғары</a:t>
                      </a:r>
                      <a:r>
                        <a:rPr lang="ru-RU" sz="2000" u="sng" dirty="0">
                          <a:solidFill>
                            <a:srgbClr val="0070C0"/>
                          </a:solidFill>
                          <a:effectLst/>
                          <a:latin typeface="Times New Roman" pitchFamily="18" charset="0"/>
                          <a:cs typeface="Times New Roman" pitchFamily="18" charset="0"/>
                        </a:rPr>
                        <a:t> </a:t>
                      </a:r>
                      <a:r>
                        <a:rPr lang="ru-RU" sz="2000" u="sng" dirty="0" err="1">
                          <a:solidFill>
                            <a:srgbClr val="0070C0"/>
                          </a:solidFill>
                          <a:effectLst/>
                          <a:latin typeface="Times New Roman" pitchFamily="18" charset="0"/>
                          <a:cs typeface="Times New Roman" pitchFamily="18" charset="0"/>
                        </a:rPr>
                        <a:t>бағалап</a:t>
                      </a:r>
                      <a:r>
                        <a:rPr lang="ru-RU" sz="2000" dirty="0">
                          <a:solidFill>
                            <a:srgbClr val="0070C0"/>
                          </a:solidFill>
                          <a:effectLst/>
                          <a:latin typeface="Times New Roman" pitchFamily="18" charset="0"/>
                          <a:cs typeface="Times New Roman" pitchFamily="18" charset="0"/>
                        </a:rPr>
                        <a:t>, </a:t>
                      </a:r>
                      <a:r>
                        <a:rPr lang="ru-RU" sz="2000" dirty="0" err="1">
                          <a:solidFill>
                            <a:srgbClr val="0070C0"/>
                          </a:solidFill>
                          <a:effectLst/>
                          <a:latin typeface="Times New Roman" pitchFamily="18" charset="0"/>
                          <a:cs typeface="Times New Roman" pitchFamily="18" charset="0"/>
                        </a:rPr>
                        <a:t>қадірлей</a:t>
                      </a:r>
                      <a:r>
                        <a:rPr lang="ru-RU" sz="2000" dirty="0">
                          <a:solidFill>
                            <a:srgbClr val="0070C0"/>
                          </a:solidFill>
                          <a:effectLst/>
                          <a:latin typeface="Times New Roman" pitchFamily="18" charset="0"/>
                          <a:cs typeface="Times New Roman" pitchFamily="18" charset="0"/>
                        </a:rPr>
                        <a:t> </a:t>
                      </a:r>
                      <a:r>
                        <a:rPr lang="ru-RU" sz="2000" dirty="0" err="1">
                          <a:solidFill>
                            <a:srgbClr val="0070C0"/>
                          </a:solidFill>
                          <a:effectLst/>
                          <a:latin typeface="Times New Roman" pitchFamily="18" charset="0"/>
                          <a:cs typeface="Times New Roman" pitchFamily="18" charset="0"/>
                        </a:rPr>
                        <a:t>білген</a:t>
                      </a:r>
                      <a:r>
                        <a:rPr lang="ru-RU" sz="2000" dirty="0">
                          <a:solidFill>
                            <a:srgbClr val="0070C0"/>
                          </a:solidFill>
                          <a:effectLst/>
                          <a:latin typeface="Times New Roman" pitchFamily="18" charset="0"/>
                          <a:cs typeface="Times New Roman" pitchFamily="18" charset="0"/>
                        </a:rPr>
                        <a:t>. </a:t>
                      </a:r>
                      <a:r>
                        <a:rPr lang="ru-RU" sz="2000" dirty="0" err="1">
                          <a:solidFill>
                            <a:srgbClr val="0070C0"/>
                          </a:solidFill>
                          <a:effectLst/>
                          <a:latin typeface="Times New Roman" pitchFamily="18" charset="0"/>
                          <a:cs typeface="Times New Roman" pitchFamily="18" charset="0"/>
                        </a:rPr>
                        <a:t>Сондықтан</a:t>
                      </a:r>
                      <a:r>
                        <a:rPr lang="ru-RU" sz="2000" dirty="0">
                          <a:solidFill>
                            <a:srgbClr val="0070C0"/>
                          </a:solidFill>
                          <a:effectLst/>
                          <a:latin typeface="Times New Roman" pitchFamily="18" charset="0"/>
                          <a:cs typeface="Times New Roman" pitchFamily="18" charset="0"/>
                        </a:rPr>
                        <a:t> </a:t>
                      </a:r>
                      <a:r>
                        <a:rPr lang="ru-RU" sz="2000" dirty="0" err="1">
                          <a:solidFill>
                            <a:srgbClr val="0070C0"/>
                          </a:solidFill>
                          <a:effectLst/>
                          <a:latin typeface="Times New Roman" pitchFamily="18" charset="0"/>
                          <a:cs typeface="Times New Roman" pitchFamily="18" charset="0"/>
                        </a:rPr>
                        <a:t>қазақтар</a:t>
                      </a:r>
                      <a:r>
                        <a:rPr lang="ru-RU" sz="2000" dirty="0">
                          <a:solidFill>
                            <a:srgbClr val="0070C0"/>
                          </a:solidFill>
                          <a:effectLst/>
                          <a:latin typeface="Times New Roman" pitchFamily="18" charset="0"/>
                          <a:cs typeface="Times New Roman" pitchFamily="18" charset="0"/>
                        </a:rPr>
                        <a:t> </a:t>
                      </a:r>
                      <a:r>
                        <a:rPr lang="ru-RU" sz="2000" u="sng" dirty="0" err="1">
                          <a:solidFill>
                            <a:srgbClr val="0070C0"/>
                          </a:solidFill>
                          <a:effectLst/>
                          <a:latin typeface="Times New Roman" pitchFamily="18" charset="0"/>
                          <a:cs typeface="Times New Roman" pitchFamily="18" charset="0"/>
                        </a:rPr>
                        <a:t>адам</a:t>
                      </a:r>
                      <a:r>
                        <a:rPr lang="ru-RU" sz="2000" u="sng" dirty="0">
                          <a:solidFill>
                            <a:srgbClr val="0070C0"/>
                          </a:solidFill>
                          <a:effectLst/>
                          <a:latin typeface="Times New Roman" pitchFamily="18" charset="0"/>
                          <a:cs typeface="Times New Roman" pitchFamily="18" charset="0"/>
                        </a:rPr>
                        <a:t> </a:t>
                      </a:r>
                      <a:r>
                        <a:rPr lang="ru-RU" sz="2000" u="sng" dirty="0" err="1">
                          <a:solidFill>
                            <a:srgbClr val="0070C0"/>
                          </a:solidFill>
                          <a:effectLst/>
                          <a:latin typeface="Times New Roman" pitchFamily="18" charset="0"/>
                          <a:cs typeface="Times New Roman" pitchFamily="18" charset="0"/>
                        </a:rPr>
                        <a:t>қажеттіліктерінің</a:t>
                      </a:r>
                      <a:r>
                        <a:rPr lang="ru-RU" sz="2000" u="sng" dirty="0">
                          <a:solidFill>
                            <a:srgbClr val="0070C0"/>
                          </a:solidFill>
                          <a:effectLst/>
                          <a:latin typeface="Times New Roman" pitchFamily="18" charset="0"/>
                          <a:cs typeface="Times New Roman" pitchFamily="18" charset="0"/>
                        </a:rPr>
                        <a:t> </a:t>
                      </a:r>
                      <a:r>
                        <a:rPr lang="ru-RU" sz="2000" u="sng" dirty="0" err="1">
                          <a:solidFill>
                            <a:srgbClr val="0070C0"/>
                          </a:solidFill>
                          <a:effectLst/>
                          <a:latin typeface="Times New Roman" pitchFamily="18" charset="0"/>
                          <a:cs typeface="Times New Roman" pitchFamily="18" charset="0"/>
                        </a:rPr>
                        <a:t>ішінде</a:t>
                      </a:r>
                      <a:r>
                        <a:rPr lang="ru-RU" sz="2000" u="sng" dirty="0">
                          <a:solidFill>
                            <a:srgbClr val="0070C0"/>
                          </a:solidFill>
                          <a:effectLst/>
                          <a:latin typeface="Times New Roman" pitchFamily="18" charset="0"/>
                          <a:cs typeface="Times New Roman" pitchFamily="18" charset="0"/>
                        </a:rPr>
                        <a:t> </a:t>
                      </a:r>
                      <a:r>
                        <a:rPr lang="ru-RU" sz="2000" u="sng" dirty="0" err="1">
                          <a:solidFill>
                            <a:srgbClr val="0070C0"/>
                          </a:solidFill>
                          <a:effectLst/>
                          <a:latin typeface="Times New Roman" pitchFamily="18" charset="0"/>
                          <a:cs typeface="Times New Roman" pitchFamily="18" charset="0"/>
                        </a:rPr>
                        <a:t>тағамды</a:t>
                      </a:r>
                      <a:r>
                        <a:rPr lang="ru-RU" sz="2000" u="sng" dirty="0">
                          <a:solidFill>
                            <a:srgbClr val="0070C0"/>
                          </a:solidFill>
                          <a:effectLst/>
                          <a:latin typeface="Times New Roman" pitchFamily="18" charset="0"/>
                          <a:cs typeface="Times New Roman" pitchFamily="18" charset="0"/>
                        </a:rPr>
                        <a:t> </a:t>
                      </a:r>
                      <a:r>
                        <a:rPr lang="ru-RU" sz="2000" u="sng" dirty="0" err="1">
                          <a:solidFill>
                            <a:srgbClr val="0070C0"/>
                          </a:solidFill>
                          <a:effectLst/>
                          <a:latin typeface="Times New Roman" pitchFamily="18" charset="0"/>
                          <a:cs typeface="Times New Roman" pitchFamily="18" charset="0"/>
                        </a:rPr>
                        <a:t>жоғары</a:t>
                      </a:r>
                      <a:r>
                        <a:rPr lang="ru-RU" sz="2000" u="sng" dirty="0">
                          <a:solidFill>
                            <a:srgbClr val="0070C0"/>
                          </a:solidFill>
                          <a:effectLst/>
                          <a:latin typeface="Times New Roman" pitchFamily="18" charset="0"/>
                          <a:cs typeface="Times New Roman" pitchFamily="18" charset="0"/>
                        </a:rPr>
                        <a:t> </a:t>
                      </a:r>
                      <a:r>
                        <a:rPr lang="ru-RU" sz="2000" u="sng" dirty="0" err="1">
                          <a:solidFill>
                            <a:srgbClr val="0070C0"/>
                          </a:solidFill>
                          <a:effectLst/>
                          <a:latin typeface="Times New Roman" pitchFamily="18" charset="0"/>
                          <a:cs typeface="Times New Roman" pitchFamily="18" charset="0"/>
                        </a:rPr>
                        <a:t>қойған</a:t>
                      </a:r>
                      <a:r>
                        <a:rPr lang="ru-RU" sz="2000" dirty="0">
                          <a:solidFill>
                            <a:srgbClr val="0070C0"/>
                          </a:solidFill>
                          <a:effectLst/>
                          <a:latin typeface="Times New Roman" pitchFamily="18" charset="0"/>
                          <a:cs typeface="Times New Roman" pitchFamily="18" charset="0"/>
                        </a:rPr>
                        <a:t>. «Астан </a:t>
                      </a:r>
                      <a:r>
                        <a:rPr lang="ru-RU" sz="2000" dirty="0" err="1">
                          <a:solidFill>
                            <a:srgbClr val="0070C0"/>
                          </a:solidFill>
                          <a:effectLst/>
                          <a:latin typeface="Times New Roman" pitchFamily="18" charset="0"/>
                          <a:cs typeface="Times New Roman" pitchFamily="18" charset="0"/>
                        </a:rPr>
                        <a:t>үлкен</a:t>
                      </a:r>
                      <a:r>
                        <a:rPr lang="ru-RU" sz="2000" dirty="0">
                          <a:solidFill>
                            <a:srgbClr val="0070C0"/>
                          </a:solidFill>
                          <a:effectLst/>
                          <a:latin typeface="Times New Roman" pitchFamily="18" charset="0"/>
                          <a:cs typeface="Times New Roman" pitchFamily="18" charset="0"/>
                        </a:rPr>
                        <a:t> </a:t>
                      </a:r>
                      <a:r>
                        <a:rPr lang="ru-RU" sz="2000" dirty="0" err="1">
                          <a:solidFill>
                            <a:srgbClr val="0070C0"/>
                          </a:solidFill>
                          <a:effectLst/>
                          <a:latin typeface="Times New Roman" pitchFamily="18" charset="0"/>
                          <a:cs typeface="Times New Roman" pitchFamily="18" charset="0"/>
                        </a:rPr>
                        <a:t>емессің</a:t>
                      </a:r>
                      <a:r>
                        <a:rPr lang="ru-RU" sz="2000" dirty="0">
                          <a:solidFill>
                            <a:srgbClr val="0070C0"/>
                          </a:solidFill>
                          <a:effectLst/>
                          <a:latin typeface="Times New Roman" pitchFamily="18" charset="0"/>
                          <a:cs typeface="Times New Roman" pitchFamily="18" charset="0"/>
                        </a:rPr>
                        <a:t>», «</a:t>
                      </a:r>
                      <a:r>
                        <a:rPr lang="ru-RU" sz="2000" dirty="0" err="1">
                          <a:solidFill>
                            <a:srgbClr val="0070C0"/>
                          </a:solidFill>
                          <a:effectLst/>
                          <a:latin typeface="Times New Roman" pitchFamily="18" charset="0"/>
                          <a:cs typeface="Times New Roman" pitchFamily="18" charset="0"/>
                        </a:rPr>
                        <a:t>Ерді</a:t>
                      </a:r>
                      <a:r>
                        <a:rPr lang="ru-RU" sz="2000" dirty="0">
                          <a:solidFill>
                            <a:srgbClr val="0070C0"/>
                          </a:solidFill>
                          <a:effectLst/>
                          <a:latin typeface="Times New Roman" pitchFamily="18" charset="0"/>
                          <a:cs typeface="Times New Roman" pitchFamily="18" charset="0"/>
                        </a:rPr>
                        <a:t> </a:t>
                      </a:r>
                      <a:r>
                        <a:rPr lang="ru-RU" sz="2000" dirty="0" err="1">
                          <a:solidFill>
                            <a:srgbClr val="0070C0"/>
                          </a:solidFill>
                          <a:effectLst/>
                          <a:latin typeface="Times New Roman" pitchFamily="18" charset="0"/>
                          <a:cs typeface="Times New Roman" pitchFamily="18" charset="0"/>
                        </a:rPr>
                        <a:t>қорласаң</a:t>
                      </a:r>
                      <a:r>
                        <a:rPr lang="ru-RU" sz="2000" dirty="0">
                          <a:solidFill>
                            <a:srgbClr val="0070C0"/>
                          </a:solidFill>
                          <a:effectLst/>
                          <a:latin typeface="Times New Roman" pitchFamily="18" charset="0"/>
                          <a:cs typeface="Times New Roman" pitchFamily="18" charset="0"/>
                        </a:rPr>
                        <a:t> </a:t>
                      </a:r>
                      <a:r>
                        <a:rPr lang="ru-RU" sz="2000" dirty="0" err="1">
                          <a:solidFill>
                            <a:srgbClr val="0070C0"/>
                          </a:solidFill>
                          <a:effectLst/>
                          <a:latin typeface="Times New Roman" pitchFamily="18" charset="0"/>
                          <a:cs typeface="Times New Roman" pitchFamily="18" charset="0"/>
                        </a:rPr>
                        <a:t>састырар</a:t>
                      </a:r>
                      <a:r>
                        <a:rPr lang="ru-RU" sz="2000" dirty="0">
                          <a:solidFill>
                            <a:srgbClr val="0070C0"/>
                          </a:solidFill>
                          <a:effectLst/>
                          <a:latin typeface="Times New Roman" pitchFamily="18" charset="0"/>
                          <a:cs typeface="Times New Roman" pitchFamily="18" charset="0"/>
                        </a:rPr>
                        <a:t>, </a:t>
                      </a:r>
                      <a:r>
                        <a:rPr lang="ru-RU" sz="2000" dirty="0" err="1">
                          <a:solidFill>
                            <a:srgbClr val="0070C0"/>
                          </a:solidFill>
                          <a:effectLst/>
                          <a:latin typeface="Times New Roman" pitchFamily="18" charset="0"/>
                          <a:cs typeface="Times New Roman" pitchFamily="18" charset="0"/>
                        </a:rPr>
                        <a:t>асты</a:t>
                      </a:r>
                      <a:r>
                        <a:rPr lang="ru-RU" sz="2000" dirty="0">
                          <a:solidFill>
                            <a:srgbClr val="0070C0"/>
                          </a:solidFill>
                          <a:effectLst/>
                          <a:latin typeface="Times New Roman" pitchFamily="18" charset="0"/>
                          <a:cs typeface="Times New Roman" pitchFamily="18" charset="0"/>
                        </a:rPr>
                        <a:t> </a:t>
                      </a:r>
                      <a:r>
                        <a:rPr lang="ru-RU" sz="2000" dirty="0" err="1">
                          <a:solidFill>
                            <a:srgbClr val="0070C0"/>
                          </a:solidFill>
                          <a:effectLst/>
                          <a:latin typeface="Times New Roman" pitchFamily="18" charset="0"/>
                          <a:cs typeface="Times New Roman" pitchFamily="18" charset="0"/>
                        </a:rPr>
                        <a:t>қорласаң</a:t>
                      </a:r>
                      <a:r>
                        <a:rPr lang="ru-RU" sz="2000" dirty="0">
                          <a:solidFill>
                            <a:srgbClr val="0070C0"/>
                          </a:solidFill>
                          <a:effectLst/>
                          <a:latin typeface="Times New Roman" pitchFamily="18" charset="0"/>
                          <a:cs typeface="Times New Roman" pitchFamily="18" charset="0"/>
                        </a:rPr>
                        <a:t> </a:t>
                      </a:r>
                      <a:r>
                        <a:rPr lang="ru-RU" sz="2000" dirty="0" err="1">
                          <a:solidFill>
                            <a:srgbClr val="0070C0"/>
                          </a:solidFill>
                          <a:effectLst/>
                          <a:latin typeface="Times New Roman" pitchFamily="18" charset="0"/>
                          <a:cs typeface="Times New Roman" pitchFamily="18" charset="0"/>
                        </a:rPr>
                        <a:t>құстырар</a:t>
                      </a:r>
                      <a:r>
                        <a:rPr lang="ru-RU" sz="2000" dirty="0">
                          <a:solidFill>
                            <a:srgbClr val="0070C0"/>
                          </a:solidFill>
                          <a:effectLst/>
                          <a:latin typeface="Times New Roman" pitchFamily="18" charset="0"/>
                          <a:cs typeface="Times New Roman" pitchFamily="18" charset="0"/>
                        </a:rPr>
                        <a:t>» </a:t>
                      </a:r>
                      <a:r>
                        <a:rPr lang="ru-RU" sz="2000" dirty="0" err="1">
                          <a:solidFill>
                            <a:srgbClr val="0070C0"/>
                          </a:solidFill>
                          <a:effectLst/>
                          <a:latin typeface="Times New Roman" pitchFamily="18" charset="0"/>
                          <a:cs typeface="Times New Roman" pitchFamily="18" charset="0"/>
                        </a:rPr>
                        <a:t>деген</a:t>
                      </a:r>
                      <a:r>
                        <a:rPr lang="ru-RU" sz="2000" dirty="0">
                          <a:solidFill>
                            <a:srgbClr val="0070C0"/>
                          </a:solidFill>
                          <a:effectLst/>
                          <a:latin typeface="Times New Roman" pitchFamily="18" charset="0"/>
                          <a:cs typeface="Times New Roman" pitchFamily="18" charset="0"/>
                        </a:rPr>
                        <a:t> </a:t>
                      </a:r>
                      <a:r>
                        <a:rPr lang="ru-RU" sz="2000" dirty="0" err="1">
                          <a:solidFill>
                            <a:srgbClr val="0070C0"/>
                          </a:solidFill>
                          <a:effectLst/>
                          <a:latin typeface="Times New Roman" pitchFamily="18" charset="0"/>
                          <a:cs typeface="Times New Roman" pitchFamily="18" charset="0"/>
                        </a:rPr>
                        <a:t>секілді</a:t>
                      </a:r>
                      <a:r>
                        <a:rPr lang="ru-RU" sz="2000" dirty="0">
                          <a:solidFill>
                            <a:srgbClr val="0070C0"/>
                          </a:solidFill>
                          <a:effectLst/>
                          <a:latin typeface="Times New Roman" pitchFamily="18" charset="0"/>
                          <a:cs typeface="Times New Roman" pitchFamily="18" charset="0"/>
                        </a:rPr>
                        <a:t> </a:t>
                      </a:r>
                      <a:r>
                        <a:rPr lang="ru-RU" sz="2000" dirty="0" err="1">
                          <a:solidFill>
                            <a:srgbClr val="0070C0"/>
                          </a:solidFill>
                          <a:effectLst/>
                          <a:latin typeface="Times New Roman" pitchFamily="18" charset="0"/>
                          <a:cs typeface="Times New Roman" pitchFamily="18" charset="0"/>
                        </a:rPr>
                        <a:t>ескертпе</a:t>
                      </a:r>
                      <a:r>
                        <a:rPr lang="ru-RU" sz="2000" dirty="0">
                          <a:solidFill>
                            <a:srgbClr val="0070C0"/>
                          </a:solidFill>
                          <a:effectLst/>
                          <a:latin typeface="Times New Roman" pitchFamily="18" charset="0"/>
                          <a:cs typeface="Times New Roman" pitchFamily="18" charset="0"/>
                        </a:rPr>
                        <a:t> </a:t>
                      </a:r>
                      <a:r>
                        <a:rPr lang="ru-RU" sz="2000" dirty="0" err="1">
                          <a:solidFill>
                            <a:srgbClr val="0070C0"/>
                          </a:solidFill>
                          <a:effectLst/>
                          <a:latin typeface="Times New Roman" pitchFamily="18" charset="0"/>
                          <a:cs typeface="Times New Roman" pitchFamily="18" charset="0"/>
                        </a:rPr>
                        <a:t>сөздер</a:t>
                      </a:r>
                      <a:r>
                        <a:rPr lang="ru-RU" sz="2000" dirty="0">
                          <a:solidFill>
                            <a:srgbClr val="0070C0"/>
                          </a:solidFill>
                          <a:effectLst/>
                          <a:latin typeface="Times New Roman" pitchFamily="18" charset="0"/>
                          <a:cs typeface="Times New Roman" pitchFamily="18" charset="0"/>
                        </a:rPr>
                        <a:t>, </a:t>
                      </a:r>
                      <a:r>
                        <a:rPr lang="ru-RU" sz="2000" dirty="0" err="1">
                          <a:solidFill>
                            <a:srgbClr val="0070C0"/>
                          </a:solidFill>
                          <a:effectLst/>
                          <a:latin typeface="Times New Roman" pitchFamily="18" charset="0"/>
                          <a:cs typeface="Times New Roman" pitchFamily="18" charset="0"/>
                        </a:rPr>
                        <a:t>мақал</a:t>
                      </a:r>
                      <a:r>
                        <a:rPr lang="ru-RU" sz="2000" dirty="0">
                          <a:solidFill>
                            <a:srgbClr val="0070C0"/>
                          </a:solidFill>
                          <a:effectLst/>
                          <a:latin typeface="Times New Roman" pitchFamily="18" charset="0"/>
                          <a:cs typeface="Times New Roman" pitchFamily="18" charset="0"/>
                        </a:rPr>
                        <a:t>- </a:t>
                      </a:r>
                      <a:r>
                        <a:rPr lang="ru-RU" sz="2000" dirty="0" err="1">
                          <a:solidFill>
                            <a:srgbClr val="0070C0"/>
                          </a:solidFill>
                          <a:effectLst/>
                          <a:latin typeface="Times New Roman" pitchFamily="18" charset="0"/>
                          <a:cs typeface="Times New Roman" pitchFamily="18" charset="0"/>
                        </a:rPr>
                        <a:t>мәтелдер</a:t>
                      </a:r>
                      <a:r>
                        <a:rPr lang="ru-RU" sz="2000" dirty="0">
                          <a:solidFill>
                            <a:srgbClr val="0070C0"/>
                          </a:solidFill>
                          <a:effectLst/>
                          <a:latin typeface="Times New Roman" pitchFamily="18" charset="0"/>
                          <a:cs typeface="Times New Roman" pitchFamily="18" charset="0"/>
                        </a:rPr>
                        <a:t> </a:t>
                      </a:r>
                      <a:r>
                        <a:rPr lang="ru-RU" sz="2000" dirty="0" err="1">
                          <a:solidFill>
                            <a:srgbClr val="0070C0"/>
                          </a:solidFill>
                          <a:effectLst/>
                          <a:latin typeface="Times New Roman" pitchFamily="18" charset="0"/>
                          <a:cs typeface="Times New Roman" pitchFamily="18" charset="0"/>
                        </a:rPr>
                        <a:t>осының</a:t>
                      </a:r>
                      <a:r>
                        <a:rPr lang="ru-RU" sz="2000" dirty="0">
                          <a:solidFill>
                            <a:srgbClr val="0070C0"/>
                          </a:solidFill>
                          <a:effectLst/>
                          <a:latin typeface="Times New Roman" pitchFamily="18" charset="0"/>
                          <a:cs typeface="Times New Roman" pitchFamily="18" charset="0"/>
                        </a:rPr>
                        <a:t> </a:t>
                      </a:r>
                      <a:r>
                        <a:rPr lang="ru-RU" sz="2000" dirty="0" err="1">
                          <a:solidFill>
                            <a:srgbClr val="0070C0"/>
                          </a:solidFill>
                          <a:effectLst/>
                          <a:latin typeface="Times New Roman" pitchFamily="18" charset="0"/>
                          <a:cs typeface="Times New Roman" pitchFamily="18" charset="0"/>
                        </a:rPr>
                        <a:t>дәлелі</a:t>
                      </a:r>
                      <a:r>
                        <a:rPr lang="ru-RU" sz="2000" dirty="0">
                          <a:solidFill>
                            <a:srgbClr val="0070C0"/>
                          </a:solidFill>
                          <a:effectLst/>
                          <a:latin typeface="Times New Roman" pitchFamily="18" charset="0"/>
                          <a:cs typeface="Times New Roman" pitchFamily="18" charset="0"/>
                        </a:rPr>
                        <a:t>. </a:t>
                      </a:r>
                      <a:r>
                        <a:rPr lang="ru-RU" sz="2000" dirty="0" err="1">
                          <a:solidFill>
                            <a:srgbClr val="0070C0"/>
                          </a:solidFill>
                          <a:effectLst/>
                          <a:latin typeface="Times New Roman" pitchFamily="18" charset="0"/>
                          <a:cs typeface="Times New Roman" pitchFamily="18" charset="0"/>
                        </a:rPr>
                        <a:t>Қай</a:t>
                      </a:r>
                      <a:r>
                        <a:rPr lang="ru-RU" sz="2000" dirty="0">
                          <a:solidFill>
                            <a:srgbClr val="0070C0"/>
                          </a:solidFill>
                          <a:effectLst/>
                          <a:latin typeface="Times New Roman" pitchFamily="18" charset="0"/>
                          <a:cs typeface="Times New Roman" pitchFamily="18" charset="0"/>
                        </a:rPr>
                        <a:t> </a:t>
                      </a:r>
                      <a:r>
                        <a:rPr lang="ru-RU" sz="2000" dirty="0" err="1">
                          <a:solidFill>
                            <a:srgbClr val="0070C0"/>
                          </a:solidFill>
                          <a:effectLst/>
                          <a:latin typeface="Times New Roman" pitchFamily="18" charset="0"/>
                          <a:cs typeface="Times New Roman" pitchFamily="18" charset="0"/>
                        </a:rPr>
                        <a:t>заманда</a:t>
                      </a:r>
                      <a:r>
                        <a:rPr lang="ru-RU" sz="2000" dirty="0">
                          <a:solidFill>
                            <a:srgbClr val="0070C0"/>
                          </a:solidFill>
                          <a:effectLst/>
                          <a:latin typeface="Times New Roman" pitchFamily="18" charset="0"/>
                          <a:cs typeface="Times New Roman" pitchFamily="18" charset="0"/>
                        </a:rPr>
                        <a:t>, </a:t>
                      </a:r>
                      <a:r>
                        <a:rPr lang="ru-RU" sz="2000" dirty="0" err="1">
                          <a:solidFill>
                            <a:srgbClr val="0070C0"/>
                          </a:solidFill>
                          <a:effectLst/>
                          <a:latin typeface="Times New Roman" pitchFamily="18" charset="0"/>
                          <a:cs typeface="Times New Roman" pitchFamily="18" charset="0"/>
                        </a:rPr>
                        <a:t>қалай</a:t>
                      </a:r>
                      <a:r>
                        <a:rPr lang="ru-RU" sz="2000" dirty="0">
                          <a:solidFill>
                            <a:srgbClr val="0070C0"/>
                          </a:solidFill>
                          <a:effectLst/>
                          <a:latin typeface="Times New Roman" pitchFamily="18" charset="0"/>
                          <a:cs typeface="Times New Roman" pitchFamily="18" charset="0"/>
                        </a:rPr>
                        <a:t> </a:t>
                      </a:r>
                      <a:r>
                        <a:rPr lang="ru-RU" sz="2000" dirty="0" err="1">
                          <a:solidFill>
                            <a:srgbClr val="0070C0"/>
                          </a:solidFill>
                          <a:effectLst/>
                          <a:latin typeface="Times New Roman" pitchFamily="18" charset="0"/>
                          <a:cs typeface="Times New Roman" pitchFamily="18" charset="0"/>
                        </a:rPr>
                        <a:t>айтылғанына</a:t>
                      </a:r>
                      <a:r>
                        <a:rPr lang="ru-RU" sz="2000" dirty="0">
                          <a:solidFill>
                            <a:srgbClr val="0070C0"/>
                          </a:solidFill>
                          <a:effectLst/>
                          <a:latin typeface="Times New Roman" pitchFamily="18" charset="0"/>
                          <a:cs typeface="Times New Roman" pitchFamily="18" charset="0"/>
                        </a:rPr>
                        <a:t> </a:t>
                      </a:r>
                      <a:r>
                        <a:rPr lang="ru-RU" sz="2000" dirty="0" err="1">
                          <a:solidFill>
                            <a:srgbClr val="0070C0"/>
                          </a:solidFill>
                          <a:effectLst/>
                          <a:latin typeface="Times New Roman" pitchFamily="18" charset="0"/>
                          <a:cs typeface="Times New Roman" pitchFamily="18" charset="0"/>
                        </a:rPr>
                        <a:t>қарамастан</a:t>
                      </a:r>
                      <a:r>
                        <a:rPr lang="ru-RU" sz="2000" dirty="0">
                          <a:solidFill>
                            <a:srgbClr val="0070C0"/>
                          </a:solidFill>
                          <a:effectLst/>
                          <a:latin typeface="Times New Roman" pitchFamily="18" charset="0"/>
                          <a:cs typeface="Times New Roman" pitchFamily="18" charset="0"/>
                        </a:rPr>
                        <a:t>, </a:t>
                      </a:r>
                      <a:r>
                        <a:rPr lang="ru-RU" sz="2000" dirty="0" err="1">
                          <a:solidFill>
                            <a:srgbClr val="0070C0"/>
                          </a:solidFill>
                          <a:effectLst/>
                          <a:latin typeface="Times New Roman" pitchFamily="18" charset="0"/>
                          <a:cs typeface="Times New Roman" pitchFamily="18" charset="0"/>
                        </a:rPr>
                        <a:t>халық</a:t>
                      </a:r>
                      <a:r>
                        <a:rPr lang="ru-RU" sz="2000" dirty="0">
                          <a:solidFill>
                            <a:srgbClr val="0070C0"/>
                          </a:solidFill>
                          <a:effectLst/>
                          <a:latin typeface="Times New Roman" pitchFamily="18" charset="0"/>
                          <a:cs typeface="Times New Roman" pitchFamily="18" charset="0"/>
                        </a:rPr>
                        <a:t> </a:t>
                      </a:r>
                      <a:r>
                        <a:rPr lang="ru-RU" sz="2000" dirty="0" err="1">
                          <a:solidFill>
                            <a:srgbClr val="0070C0"/>
                          </a:solidFill>
                          <a:effectLst/>
                          <a:latin typeface="Times New Roman" pitchFamily="18" charset="0"/>
                          <a:cs typeface="Times New Roman" pitchFamily="18" charset="0"/>
                        </a:rPr>
                        <a:t>асты</a:t>
                      </a:r>
                      <a:r>
                        <a:rPr lang="ru-RU" sz="2000" dirty="0">
                          <a:solidFill>
                            <a:srgbClr val="0070C0"/>
                          </a:solidFill>
                          <a:effectLst/>
                          <a:latin typeface="Times New Roman" pitchFamily="18" charset="0"/>
                          <a:cs typeface="Times New Roman" pitchFamily="18" charset="0"/>
                        </a:rPr>
                        <a:t> </a:t>
                      </a:r>
                      <a:r>
                        <a:rPr lang="ru-RU" sz="2000" dirty="0" err="1">
                          <a:solidFill>
                            <a:srgbClr val="0070C0"/>
                          </a:solidFill>
                          <a:effectLst/>
                          <a:latin typeface="Times New Roman" pitchFamily="18" charset="0"/>
                          <a:cs typeface="Times New Roman" pitchFamily="18" charset="0"/>
                        </a:rPr>
                        <a:t>құрметтеудің</a:t>
                      </a:r>
                      <a:r>
                        <a:rPr lang="ru-RU" sz="2000" dirty="0">
                          <a:solidFill>
                            <a:srgbClr val="0070C0"/>
                          </a:solidFill>
                          <a:effectLst/>
                          <a:latin typeface="Times New Roman" pitchFamily="18" charset="0"/>
                          <a:cs typeface="Times New Roman" pitchFamily="18" charset="0"/>
                        </a:rPr>
                        <a:t> </a:t>
                      </a:r>
                      <a:r>
                        <a:rPr lang="ru-RU" sz="2000" dirty="0" err="1">
                          <a:solidFill>
                            <a:srgbClr val="0070C0"/>
                          </a:solidFill>
                          <a:effectLst/>
                          <a:latin typeface="Times New Roman" pitchFamily="18" charset="0"/>
                          <a:cs typeface="Times New Roman" pitchFamily="18" charset="0"/>
                        </a:rPr>
                        <a:t>жолын</a:t>
                      </a:r>
                      <a:r>
                        <a:rPr lang="ru-RU" sz="2000" dirty="0">
                          <a:solidFill>
                            <a:srgbClr val="0070C0"/>
                          </a:solidFill>
                          <a:effectLst/>
                          <a:latin typeface="Times New Roman" pitchFamily="18" charset="0"/>
                          <a:cs typeface="Times New Roman" pitchFamily="18" charset="0"/>
                        </a:rPr>
                        <a:t>, </a:t>
                      </a:r>
                      <a:r>
                        <a:rPr lang="ru-RU" sz="2000" u="sng" dirty="0">
                          <a:solidFill>
                            <a:srgbClr val="0070C0"/>
                          </a:solidFill>
                          <a:effectLst/>
                          <a:latin typeface="Times New Roman" pitchFamily="18" charset="0"/>
                          <a:cs typeface="Times New Roman" pitchFamily="18" charset="0"/>
                        </a:rPr>
                        <a:t>оны </a:t>
                      </a:r>
                      <a:r>
                        <a:rPr lang="ru-RU" sz="2000" u="sng" dirty="0" err="1">
                          <a:solidFill>
                            <a:srgbClr val="0070C0"/>
                          </a:solidFill>
                          <a:effectLst/>
                          <a:latin typeface="Times New Roman" pitchFamily="18" charset="0"/>
                          <a:cs typeface="Times New Roman" pitchFamily="18" charset="0"/>
                        </a:rPr>
                        <a:t>әзірлеудің</a:t>
                      </a:r>
                      <a:r>
                        <a:rPr lang="ru-RU" sz="2000" u="sng" dirty="0">
                          <a:solidFill>
                            <a:srgbClr val="0070C0"/>
                          </a:solidFill>
                          <a:effectLst/>
                          <a:latin typeface="Times New Roman" pitchFamily="18" charset="0"/>
                          <a:cs typeface="Times New Roman" pitchFamily="18" charset="0"/>
                        </a:rPr>
                        <a:t> </a:t>
                      </a:r>
                      <a:r>
                        <a:rPr lang="ru-RU" sz="2000" u="sng" dirty="0" err="1">
                          <a:solidFill>
                            <a:srgbClr val="0070C0"/>
                          </a:solidFill>
                          <a:effectLst/>
                          <a:latin typeface="Times New Roman" pitchFamily="18" charset="0"/>
                          <a:cs typeface="Times New Roman" pitchFamily="18" charset="0"/>
                        </a:rPr>
                        <a:t>көзін</a:t>
                      </a:r>
                      <a:r>
                        <a:rPr lang="ru-RU" sz="2000" u="sng" dirty="0">
                          <a:solidFill>
                            <a:srgbClr val="0070C0"/>
                          </a:solidFill>
                          <a:effectLst/>
                          <a:latin typeface="Times New Roman" pitchFamily="18" charset="0"/>
                          <a:cs typeface="Times New Roman" pitchFamily="18" charset="0"/>
                        </a:rPr>
                        <a:t>, </a:t>
                      </a:r>
                      <a:r>
                        <a:rPr lang="ru-RU" sz="2000" u="sng" dirty="0" err="1">
                          <a:solidFill>
                            <a:srgbClr val="0070C0"/>
                          </a:solidFill>
                          <a:effectLst/>
                          <a:latin typeface="Times New Roman" pitchFamily="18" charset="0"/>
                          <a:cs typeface="Times New Roman" pitchFamily="18" charset="0"/>
                        </a:rPr>
                        <a:t>ретін</a:t>
                      </a:r>
                      <a:r>
                        <a:rPr lang="ru-RU" sz="2000" u="sng" dirty="0">
                          <a:solidFill>
                            <a:srgbClr val="0070C0"/>
                          </a:solidFill>
                          <a:effectLst/>
                          <a:latin typeface="Times New Roman" pitchFamily="18" charset="0"/>
                          <a:cs typeface="Times New Roman" pitchFamily="18" charset="0"/>
                        </a:rPr>
                        <a:t> </a:t>
                      </a:r>
                      <a:r>
                        <a:rPr lang="ru-RU" sz="2000" u="sng" dirty="0" err="1">
                          <a:solidFill>
                            <a:srgbClr val="0070C0"/>
                          </a:solidFill>
                          <a:effectLst/>
                          <a:latin typeface="Times New Roman" pitchFamily="18" charset="0"/>
                          <a:cs typeface="Times New Roman" pitchFamily="18" charset="0"/>
                        </a:rPr>
                        <a:t>таба</a:t>
                      </a:r>
                      <a:r>
                        <a:rPr lang="ru-RU" sz="2000" u="sng" dirty="0">
                          <a:solidFill>
                            <a:srgbClr val="0070C0"/>
                          </a:solidFill>
                          <a:effectLst/>
                          <a:latin typeface="Times New Roman" pitchFamily="18" charset="0"/>
                          <a:cs typeface="Times New Roman" pitchFamily="18" charset="0"/>
                        </a:rPr>
                        <a:t> </a:t>
                      </a:r>
                      <a:r>
                        <a:rPr lang="ru-RU" sz="2000" u="sng" dirty="0" err="1">
                          <a:solidFill>
                            <a:srgbClr val="0070C0"/>
                          </a:solidFill>
                          <a:effectLst/>
                          <a:latin typeface="Times New Roman" pitchFamily="18" charset="0"/>
                          <a:cs typeface="Times New Roman" pitchFamily="18" charset="0"/>
                        </a:rPr>
                        <a:t>білген</a:t>
                      </a:r>
                      <a:r>
                        <a:rPr lang="ru-RU" sz="2000" u="sng" dirty="0">
                          <a:solidFill>
                            <a:srgbClr val="0070C0"/>
                          </a:solidFill>
                          <a:effectLst/>
                          <a:latin typeface="Times New Roman" pitchFamily="18" charset="0"/>
                          <a:cs typeface="Times New Roman" pitchFamily="18" charset="0"/>
                        </a:rPr>
                        <a:t>. </a:t>
                      </a:r>
                      <a:endParaRPr lang="ru-RU" sz="2000" dirty="0">
                        <a:solidFill>
                          <a:srgbClr val="0070C0"/>
                        </a:solidFill>
                        <a:effectLst/>
                        <a:latin typeface="Times New Roman" pitchFamily="18" charset="0"/>
                        <a:ea typeface="Calibri"/>
                        <a:cs typeface="Times New Roman" pitchFamily="18" charset="0"/>
                      </a:endParaRPr>
                    </a:p>
                  </a:txBody>
                  <a:tcPr marL="68580" marR="68580" marT="0" marB="0"/>
                </a:tc>
                <a:tc>
                  <a:txBody>
                    <a:bodyPr/>
                    <a:lstStyle/>
                    <a:p>
                      <a:pPr>
                        <a:lnSpc>
                          <a:spcPct val="100000"/>
                        </a:lnSpc>
                        <a:spcAft>
                          <a:spcPts val="1000"/>
                        </a:spcAft>
                      </a:pPr>
                      <a:r>
                        <a:rPr lang="kk-KZ" sz="2000" dirty="0">
                          <a:solidFill>
                            <a:srgbClr val="0070C0"/>
                          </a:solidFill>
                          <a:effectLst/>
                          <a:latin typeface="Times New Roman" pitchFamily="18" charset="0"/>
                          <a:cs typeface="Times New Roman" pitchFamily="18" charset="0"/>
                        </a:rPr>
                        <a:t>Қазақ халқы асты жоғары бағалап, адам қажеттіліктерінің ішінде  жоғары қойған және оны дайындау  жолдарын білген. </a:t>
                      </a:r>
                      <a:endParaRPr lang="ru-RU" sz="2000" dirty="0">
                        <a:solidFill>
                          <a:srgbClr val="0070C0"/>
                        </a:solidFill>
                        <a:effectLst/>
                        <a:latin typeface="Times New Roman" pitchFamily="18" charset="0"/>
                        <a:ea typeface="Calibri"/>
                        <a:cs typeface="Times New Roman" pitchFamily="18" charset="0"/>
                      </a:endParaRPr>
                    </a:p>
                  </a:txBody>
                  <a:tcPr marL="68580" marR="68580" marT="0" marB="0"/>
                </a:tc>
              </a:tr>
            </a:tbl>
          </a:graphicData>
        </a:graphic>
      </p:graphicFrame>
      <p:sp>
        <p:nvSpPr>
          <p:cNvPr id="6" name="Заголовок 2"/>
          <p:cNvSpPr>
            <a:spLocks noGrp="1"/>
          </p:cNvSpPr>
          <p:nvPr>
            <p:ph type="title"/>
          </p:nvPr>
        </p:nvSpPr>
        <p:spPr>
          <a:xfrm>
            <a:off x="179512" y="188640"/>
            <a:ext cx="6480720" cy="1224136"/>
          </a:xfrm>
        </p:spPr>
        <p:txBody>
          <a:bodyPr>
            <a:normAutofit/>
          </a:bodyPr>
          <a:lstStyle/>
          <a:p>
            <a:r>
              <a:rPr lang="kk-KZ" sz="3200" b="1" dirty="0" smtClean="0">
                <a:solidFill>
                  <a:schemeClr val="bg1"/>
                </a:solidFill>
                <a:latin typeface="Times New Roman" panose="02020603050405020304" pitchFamily="18" charset="0"/>
                <a:cs typeface="Times New Roman" panose="02020603050405020304" pitchFamily="18" charset="0"/>
              </a:rPr>
              <a:t>Үлгі:</a:t>
            </a:r>
            <a:endParaRPr lang="ru-RU" sz="3200" b="1" dirty="0">
              <a:solidFill>
                <a:schemeClr val="bg1"/>
              </a:solidFill>
              <a:latin typeface="Times New Roman" panose="02020603050405020304" pitchFamily="18" charset="0"/>
              <a:cs typeface="Times New Roman" panose="02020603050405020304" pitchFamily="18" charset="0"/>
            </a:endParaRPr>
          </a:p>
        </p:txBody>
      </p:sp>
      <p:pic>
        <p:nvPicPr>
          <p:cNvPr id="7" name="Звук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95382843"/>
      </p:ext>
    </p:extLst>
  </p:cSld>
  <p:clrMapOvr>
    <a:masterClrMapping/>
  </p:clrMapOvr>
  <mc:AlternateContent xmlns:mc="http://schemas.openxmlformats.org/markup-compatibility/2006" xmlns:p14="http://schemas.microsoft.com/office/powerpoint/2010/main">
    <mc:Choice Requires="p14">
      <p:transition spd="med" p14:dur="700" advTm="59406">
        <p:fade/>
      </p:transition>
    </mc:Choice>
    <mc:Fallback xmlns="">
      <p:transition spd="med" advTm="5940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7a5e539d9f91d9ef5c955fb6eedc25a4cc82e8a4"/>
</p:tagLst>
</file>

<file path=ppt/theme/theme1.xml><?xml version="1.0" encoding="utf-8"?>
<a:theme xmlns:a="http://schemas.openxmlformats.org/drawingml/2006/main" name="Тема Office">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4339</TotalTime>
  <Words>1221</Words>
  <Application>Microsoft Office PowerPoint</Application>
  <PresentationFormat>Экран (4:3)</PresentationFormat>
  <Paragraphs>161</Paragraphs>
  <Slides>18</Slides>
  <Notes>12</Notes>
  <HiddenSlides>0</HiddenSlides>
  <MMClips>13</MMClips>
  <ScaleCrop>false</ScaleCrop>
  <HeadingPairs>
    <vt:vector size="4" baseType="variant">
      <vt:variant>
        <vt:lpstr>Тема</vt:lpstr>
      </vt:variant>
      <vt:variant>
        <vt:i4>1</vt:i4>
      </vt:variant>
      <vt:variant>
        <vt:lpstr>Заголовки слайдов</vt:lpstr>
      </vt:variant>
      <vt:variant>
        <vt:i4>18</vt:i4>
      </vt:variant>
    </vt:vector>
  </HeadingPairs>
  <TitlesOfParts>
    <vt:vector size="19" baseType="lpstr">
      <vt:lpstr>Тема Office</vt:lpstr>
      <vt:lpstr>Презентация PowerPoint</vt:lpstr>
      <vt:lpstr>Презентация PowerPoint</vt:lpstr>
      <vt:lpstr>Презентация PowerPoint</vt:lpstr>
      <vt:lpstr>Ой қозғау</vt:lpstr>
      <vt:lpstr>Мағынаны тану</vt:lpstr>
      <vt:lpstr>Презентация PowerPoint</vt:lpstr>
      <vt:lpstr>Ықтимал жауап</vt:lpstr>
      <vt:lpstr>Анықтама бұрышы</vt:lpstr>
      <vt:lpstr>Үлгі:</vt:lpstr>
      <vt:lpstr> 2-тапсырма.  Мәтінді оқы. Мәтін мазмұнына сүйене отырып, жинақы мәтін жаз. . </vt:lpstr>
      <vt:lpstr>Ықтимал жауап:</vt:lpstr>
      <vt:lpstr>Тілдік дағды:</vt:lpstr>
      <vt:lpstr>3-тапсырма.  «Тілдік бағдар» айдарындағы ережелердің өзіне тән ерекшелігін, қасиетін, қызметін, маңызын талда.</vt:lpstr>
      <vt:lpstr>Өзіңді тексер!</vt:lpstr>
      <vt:lpstr>Бекіту</vt:lpstr>
      <vt:lpstr>Өзіңді тексер!</vt:lpstr>
      <vt:lpstr>Бүгінгі сабақта:</vt:lpstr>
      <vt:lpstr>Қосымша тапсырма:</vt:lpstr>
    </vt:vector>
  </TitlesOfParts>
  <Company>presentation-creation.ru</Company>
  <LinksUpToDate>false</LinksUpToDate>
  <SharedDoc>false</SharedDoc>
  <HyperlinkBase>https://presentation-creation.ru/powerpoint-templates.html</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Онлайн школа</dc:title>
  <dc:creator>obstinate</dc:creator>
  <dc:description>Шаблон презентации с сайта https://presentation-creation.ru/</dc:description>
  <cp:lastModifiedBy>HP</cp:lastModifiedBy>
  <cp:revision>1455</cp:revision>
  <dcterms:created xsi:type="dcterms:W3CDTF">2018-02-25T09:09:03Z</dcterms:created>
  <dcterms:modified xsi:type="dcterms:W3CDTF">2021-02-16T12:22:42Z</dcterms:modified>
</cp:coreProperties>
</file>