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Masters/_rels/notesMaster1.xml.rels" ContentType="application/vnd.openxmlformats-package.relationships+xml"/>
  <Override PartName="/ppt/notesMasters/notesMaster1.xml" ContentType="application/vnd.openxmlformats-officedocument.presentationml.notesMaster+xml"/>
  <Override PartName="/ppt/_rels/presentation.xml.rels" ContentType="application/vnd.openxmlformats-package.relationships+xml"/>
  <Override PartName="/ppt/media/image1.jpeg" ContentType="image/jpeg"/>
  <Override PartName="/ppt/media/image5.png" ContentType="image/png"/>
  <Override PartName="/ppt/media/image2.jpeg" ContentType="image/jpeg"/>
  <Override PartName="/ppt/media/image4.png" ContentType="image/png"/>
  <Override PartName="/ppt/media/image6.png" ContentType="image/png"/>
  <Override PartName="/ppt/media/image7.png" ContentType="image/png"/>
  <Override PartName="/ppt/media/image3.png" ContentType="image/png"/>
  <Override PartName="/ppt/media/image8.png" ContentType="image/png"/>
  <Override PartName="/ppt/slideLayouts/_rels/slideLayout1.xml.rels" ContentType="application/vnd.openxmlformats-package.relationships+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_rels/notesSlide4.xml.rels" ContentType="application/vnd.openxmlformats-package.relationships+xml"/>
  <Override PartName="/ppt/notesSlides/_rels/notesSlide3.xml.rels" ContentType="application/vnd.openxmlformats-package.relationships+xml"/>
  <Override PartName="/ppt/notesSlides/_rels/notesSlide2.xml.rels" ContentType="application/vnd.openxmlformats-package.relationships+xml"/>
  <Override PartName="/ppt/notesSlides/_rels/notesSlide1.xml.rels" ContentType="application/vnd.openxmlformats-package.relationships+xml"/>
  <Override PartName="/ppt/notesSlides/notesSlide3.xml" ContentType="application/vnd.openxmlformats-officedocument.presentationml.notesSlide+xml"/>
  <Override PartName="/ppt/notesSlides/notesSlide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 name=""/>
          <p:cNvSpPr/>
          <p:nvPr/>
        </p:nvSpPr>
        <p:spPr>
          <a:xfrm>
            <a:off x="0" y="0"/>
            <a:ext cx="6858000" cy="9144000"/>
          </a:xfrm>
          <a:prstGeom prst="rect">
            <a:avLst/>
          </a:prstGeom>
          <a:solidFill>
            <a:srgbClr val="ffffff"/>
          </a:solidFill>
          <a:ln w="0">
            <a:noFill/>
          </a:ln>
        </p:spPr>
        <p:txBody>
          <a:bodyPr lIns="90000" rIns="90000" tIns="45000" bIns="45000" anchor="ctr" anchorCtr="1">
            <a:noAutofit/>
          </a:bodyPr>
          <a:p>
            <a:endParaRPr b="0" lang="ru-RU" sz="1800" strike="noStrike" u="none">
              <a:solidFill>
                <a:srgbClr val="ffffff"/>
              </a:solidFill>
              <a:uFillTx/>
              <a:latin typeface="Calibri"/>
            </a:endParaRPr>
          </a:p>
        </p:txBody>
      </p:sp>
      <p:sp>
        <p:nvSpPr>
          <p:cNvPr id="13" name="AutoShape 1"/>
          <p:cNvSpPr/>
          <p:nvPr/>
        </p:nvSpPr>
        <p:spPr>
          <a:xfrm>
            <a:off x="0" y="0"/>
            <a:ext cx="6858000" cy="9144000"/>
          </a:xfrm>
          <a:custGeom>
            <a:avLst/>
            <a:gdLst>
              <a:gd name="textAreaLeft" fmla="*/ 360 w 6858000"/>
              <a:gd name="textAreaRight" fmla="*/ 6857640 w 6858000"/>
              <a:gd name="textAreaTop" fmla="*/ 360 h 9144000"/>
              <a:gd name="textAreaBottom" fmla="*/ 9143640 h 9144000"/>
            </a:gdLst>
            <a:ahLst/>
            <a:rect l="textAreaLeft" t="textAreaTop" r="textAreaRight" b="textAreaBottom"/>
            <a:pathLst>
              <a:path w="21600" h="28800">
                <a:moveTo>
                  <a:pt x="5" y="0"/>
                </a:moveTo>
                <a:arcTo wR="5" hR="5" stAng="16200000" swAng="-5400000"/>
                <a:lnTo>
                  <a:pt x="0" y="28795"/>
                </a:lnTo>
                <a:arcTo wR="5" hR="5" stAng="10800000" swAng="-5400000"/>
                <a:lnTo>
                  <a:pt x="21595" y="28800"/>
                </a:lnTo>
                <a:arcTo wR="5" hR="5" stAng="5400000" swAng="-5400000"/>
                <a:lnTo>
                  <a:pt x="21600" y="5"/>
                </a:lnTo>
                <a:arcTo wR="5" hR="5" stAng="0" swAng="-5400000"/>
                <a:close/>
              </a:path>
            </a:pathLst>
          </a:custGeom>
          <a:solidFill>
            <a:srgbClr val="ffffff"/>
          </a:solidFill>
          <a:ln w="0">
            <a:noFill/>
          </a:ln>
        </p:spPr>
        <p:style>
          <a:lnRef idx="0"/>
          <a:fillRef idx="0"/>
          <a:effectRef idx="0"/>
          <a:fontRef idx="minor"/>
        </p:style>
        <p:txBody>
          <a:bodyPr wrap="none" lIns="90000" rIns="90000" tIns="46800" bIns="46800" anchor="ctr">
            <a:noAutofit/>
          </a:bodyPr>
          <a:p>
            <a:pP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800" strike="noStrike" u="none">
              <a:solidFill>
                <a:srgbClr val="ffffff"/>
              </a:solidFill>
              <a:uFillTx/>
              <a:latin typeface="Calibri"/>
            </a:endParaRPr>
          </a:p>
        </p:txBody>
      </p:sp>
      <p:sp>
        <p:nvSpPr>
          <p:cNvPr id="14" name="AutoShape 2"/>
          <p:cNvSpPr/>
          <p:nvPr/>
        </p:nvSpPr>
        <p:spPr>
          <a:xfrm>
            <a:off x="0" y="0"/>
            <a:ext cx="6858000" cy="9144000"/>
          </a:xfrm>
          <a:custGeom>
            <a:avLst/>
            <a:gdLst>
              <a:gd name="textAreaLeft" fmla="*/ 360 w 6858000"/>
              <a:gd name="textAreaRight" fmla="*/ 6857640 w 6858000"/>
              <a:gd name="textAreaTop" fmla="*/ 360 h 9144000"/>
              <a:gd name="textAreaBottom" fmla="*/ 9143640 h 9144000"/>
            </a:gdLst>
            <a:ahLst/>
            <a:rect l="textAreaLeft" t="textAreaTop" r="textAreaRight" b="textAreaBottom"/>
            <a:pathLst>
              <a:path w="21600" h="28800">
                <a:moveTo>
                  <a:pt x="5" y="0"/>
                </a:moveTo>
                <a:arcTo wR="5" hR="5" stAng="16200000" swAng="-5400000"/>
                <a:lnTo>
                  <a:pt x="0" y="28795"/>
                </a:lnTo>
                <a:arcTo wR="5" hR="5" stAng="10800000" swAng="-5400000"/>
                <a:lnTo>
                  <a:pt x="21595" y="28800"/>
                </a:lnTo>
                <a:arcTo wR="5" hR="5" stAng="5400000" swAng="-5400000"/>
                <a:lnTo>
                  <a:pt x="21600" y="5"/>
                </a:lnTo>
                <a:arcTo wR="5" hR="5" stAng="0" swAng="-5400000"/>
                <a:close/>
              </a:path>
            </a:pathLst>
          </a:custGeom>
          <a:solidFill>
            <a:srgbClr val="ffffff"/>
          </a:solidFill>
          <a:ln w="0">
            <a:noFill/>
          </a:ln>
        </p:spPr>
        <p:style>
          <a:lnRef idx="0"/>
          <a:fillRef idx="0"/>
          <a:effectRef idx="0"/>
          <a:fontRef idx="minor"/>
        </p:style>
        <p:txBody>
          <a:bodyPr wrap="none" lIns="90000" rIns="90000" tIns="46800" bIns="46800" anchor="ctr">
            <a:noAutofit/>
          </a:bodyPr>
          <a:p>
            <a:pP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800" strike="noStrike" u="none">
              <a:solidFill>
                <a:srgbClr val="ffffff"/>
              </a:solidFill>
              <a:uFillTx/>
              <a:latin typeface="Calibri"/>
            </a:endParaRPr>
          </a:p>
        </p:txBody>
      </p:sp>
      <p:sp>
        <p:nvSpPr>
          <p:cNvPr id="15" name="AutoShape 3"/>
          <p:cNvSpPr/>
          <p:nvPr/>
        </p:nvSpPr>
        <p:spPr>
          <a:xfrm>
            <a:off x="0" y="0"/>
            <a:ext cx="6858000" cy="9144000"/>
          </a:xfrm>
          <a:custGeom>
            <a:avLst/>
            <a:gdLst>
              <a:gd name="textAreaLeft" fmla="*/ 360 w 6858000"/>
              <a:gd name="textAreaRight" fmla="*/ 6857640 w 6858000"/>
              <a:gd name="textAreaTop" fmla="*/ 360 h 9144000"/>
              <a:gd name="textAreaBottom" fmla="*/ 9143640 h 9144000"/>
            </a:gdLst>
            <a:ahLst/>
            <a:rect l="textAreaLeft" t="textAreaTop" r="textAreaRight" b="textAreaBottom"/>
            <a:pathLst>
              <a:path w="21600" h="28800">
                <a:moveTo>
                  <a:pt x="5" y="0"/>
                </a:moveTo>
                <a:arcTo wR="5" hR="5" stAng="16200000" swAng="-5400000"/>
                <a:lnTo>
                  <a:pt x="0" y="28795"/>
                </a:lnTo>
                <a:arcTo wR="5" hR="5" stAng="10800000" swAng="-5400000"/>
                <a:lnTo>
                  <a:pt x="21595" y="28800"/>
                </a:lnTo>
                <a:arcTo wR="5" hR="5" stAng="5400000" swAng="-5400000"/>
                <a:lnTo>
                  <a:pt x="21600" y="5"/>
                </a:lnTo>
                <a:arcTo wR="5" hR="5" stAng="0" swAng="-5400000"/>
                <a:close/>
              </a:path>
            </a:pathLst>
          </a:custGeom>
          <a:solidFill>
            <a:srgbClr val="ffffff"/>
          </a:solidFill>
          <a:ln w="0">
            <a:noFill/>
          </a:ln>
        </p:spPr>
        <p:style>
          <a:lnRef idx="0"/>
          <a:fillRef idx="0"/>
          <a:effectRef idx="0"/>
          <a:fontRef idx="minor"/>
        </p:style>
        <p:txBody>
          <a:bodyPr wrap="none" lIns="90000" rIns="90000" tIns="46800" bIns="46800" anchor="ctr">
            <a:noAutofit/>
          </a:bodyPr>
          <a:p>
            <a:pP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800" strike="noStrike" u="none">
              <a:solidFill>
                <a:srgbClr val="ffffff"/>
              </a:solidFill>
              <a:uFillTx/>
              <a:latin typeface="Calibri"/>
            </a:endParaRPr>
          </a:p>
        </p:txBody>
      </p:sp>
      <p:sp>
        <p:nvSpPr>
          <p:cNvPr id="16" name="Text Box 4"/>
          <p:cNvSpPr/>
          <p:nvPr/>
        </p:nvSpPr>
        <p:spPr>
          <a:xfrm>
            <a:off x="0" y="0"/>
            <a:ext cx="2971800" cy="457200"/>
          </a:xfrm>
          <a:prstGeom prst="rect">
            <a:avLst/>
          </a:prstGeom>
          <a:noFill/>
          <a:ln w="0">
            <a:noFill/>
          </a:ln>
        </p:spPr>
        <p:style>
          <a:lnRef idx="0"/>
          <a:fillRef idx="0"/>
          <a:effectRef idx="0"/>
          <a:fontRef idx="minor"/>
        </p:style>
        <p:txBody>
          <a:bodyPr wrap="none" lIns="90000" rIns="90000" tIns="46800" bIns="46800" anchor="ctr">
            <a:noAutofit/>
          </a:bodyPr>
          <a:p>
            <a:pP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800" strike="noStrike" u="none">
              <a:solidFill>
                <a:srgbClr val="ffffff"/>
              </a:solidFill>
              <a:uFillTx/>
              <a:latin typeface="Calibri"/>
            </a:endParaRPr>
          </a:p>
        </p:txBody>
      </p:sp>
      <p:sp>
        <p:nvSpPr>
          <p:cNvPr id="17" name="Text Box 5"/>
          <p:cNvSpPr/>
          <p:nvPr/>
        </p:nvSpPr>
        <p:spPr>
          <a:xfrm>
            <a:off x="3884760" y="0"/>
            <a:ext cx="2968560" cy="453960"/>
          </a:xfrm>
          <a:prstGeom prst="rect">
            <a:avLst/>
          </a:prstGeom>
          <a:noFill/>
          <a:ln w="0">
            <a:noFill/>
          </a:ln>
        </p:spPr>
        <p:style>
          <a:lnRef idx="0"/>
          <a:fillRef idx="0"/>
          <a:effectRef idx="0"/>
          <a:fontRef idx="minor"/>
        </p:style>
        <p:txBody>
          <a:bodyPr wrap="none" lIns="90000" rIns="90000" tIns="46800" bIns="46800" anchor="ctr">
            <a:noAutofit/>
          </a:bodyPr>
          <a:p>
            <a:pP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800" strike="noStrike" u="none">
              <a:solidFill>
                <a:srgbClr val="ffffff"/>
              </a:solidFill>
              <a:uFillTx/>
              <a:latin typeface="Calibri"/>
            </a:endParaRPr>
          </a:p>
        </p:txBody>
      </p:sp>
      <p:sp>
        <p:nvSpPr>
          <p:cNvPr id="18" name="PlaceHolder 1"/>
          <p:cNvSpPr>
            <a:spLocks noGrp="1"/>
          </p:cNvSpPr>
          <p:nvPr>
            <p:ph type="sldImg"/>
          </p:nvPr>
        </p:nvSpPr>
        <p:spPr>
          <a:xfrm>
            <a:off x="380880" y="685800"/>
            <a:ext cx="6091200" cy="3424320"/>
          </a:xfrm>
          <a:prstGeom prst="rect">
            <a:avLst/>
          </a:prstGeom>
          <a:noFill/>
          <a:ln cap="sq" w="12600">
            <a:solidFill>
              <a:srgbClr val="000000"/>
            </a:solidFill>
            <a:miter/>
          </a:ln>
        </p:spPr>
        <p:txBody>
          <a:bodyPr lIns="90000" rIns="90000" tIns="46800" bIns="46800" anchor="t">
            <a:noAutofit/>
          </a:bodyPr>
          <a:p>
            <a:r>
              <a:rPr b="0" lang="ru-RU" sz="3600" strike="noStrike" u="none">
                <a:solidFill>
                  <a:srgbClr val="000000"/>
                </a:solidFill>
                <a:uFillTx/>
                <a:latin typeface="Arial"/>
              </a:rPr>
              <a:t>Click to move the slide</a:t>
            </a:r>
            <a:endParaRPr b="0" lang="ru-RU" sz="3600" strike="noStrike" u="none">
              <a:solidFill>
                <a:srgbClr val="000000"/>
              </a:solidFill>
              <a:uFillTx/>
              <a:latin typeface="Arial"/>
            </a:endParaRPr>
          </a:p>
        </p:txBody>
      </p:sp>
      <p:sp>
        <p:nvSpPr>
          <p:cNvPr id="19" name="PlaceHolder 2"/>
          <p:cNvSpPr>
            <a:spLocks noGrp="1"/>
          </p:cNvSpPr>
          <p:nvPr>
            <p:ph type="body"/>
          </p:nvPr>
        </p:nvSpPr>
        <p:spPr>
          <a:xfrm>
            <a:off x="685440" y="4343040"/>
            <a:ext cx="5481720" cy="4110120"/>
          </a:xfrm>
          <a:prstGeom prst="rect">
            <a:avLst/>
          </a:prstGeom>
          <a:noFill/>
          <a:ln w="0">
            <a:noFill/>
          </a:ln>
        </p:spPr>
        <p:txBody>
          <a:bodyPr lIns="90000" rIns="90000" tIns="46800" bIns="46800" anchor="t">
            <a:noAutofit/>
          </a:bodyPr>
          <a:p>
            <a:pPr indent="0">
              <a:spcBef>
                <a:spcPts val="451"/>
              </a:spcBef>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ru-RU" sz="1200" strike="noStrike" u="none">
                <a:solidFill>
                  <a:srgbClr val="000000"/>
                </a:solidFill>
                <a:uFillTx/>
                <a:latin typeface="Times New Roman"/>
              </a:rPr>
              <a:t>Click to edit the notes format</a:t>
            </a:r>
            <a:endParaRPr b="0" lang="ru-RU" sz="1200" strike="noStrike" u="none">
              <a:solidFill>
                <a:srgbClr val="000000"/>
              </a:solidFill>
              <a:uFillTx/>
              <a:latin typeface="Times New Roman"/>
            </a:endParaRPr>
          </a:p>
        </p:txBody>
      </p:sp>
      <p:sp>
        <p:nvSpPr>
          <p:cNvPr id="20" name="Text Box 8"/>
          <p:cNvSpPr/>
          <p:nvPr/>
        </p:nvSpPr>
        <p:spPr>
          <a:xfrm>
            <a:off x="0" y="8685360"/>
            <a:ext cx="2971800" cy="457200"/>
          </a:xfrm>
          <a:prstGeom prst="rect">
            <a:avLst/>
          </a:prstGeom>
          <a:noFill/>
          <a:ln w="0">
            <a:noFill/>
          </a:ln>
        </p:spPr>
        <p:style>
          <a:lnRef idx="0"/>
          <a:fillRef idx="0"/>
          <a:effectRef idx="0"/>
          <a:fontRef idx="minor"/>
        </p:style>
        <p:txBody>
          <a:bodyPr wrap="none" lIns="90000" rIns="90000" tIns="46800" bIns="46800" anchor="ctr">
            <a:noAutofit/>
          </a:bodyPr>
          <a:p>
            <a:pPr indent="0">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800" strike="noStrike" u="none">
              <a:solidFill>
                <a:srgbClr val="ffffff"/>
              </a:solidFill>
              <a:uFillTx/>
              <a:latin typeface="Calibri"/>
            </a:endParaRPr>
          </a:p>
        </p:txBody>
      </p:sp>
      <p:sp>
        <p:nvSpPr>
          <p:cNvPr id="21" name="PlaceHolder 3"/>
          <p:cNvSpPr>
            <a:spLocks noGrp="1"/>
          </p:cNvSpPr>
          <p:nvPr>
            <p:ph type="sldNum" idx="7"/>
          </p:nvPr>
        </p:nvSpPr>
        <p:spPr>
          <a:xfrm>
            <a:off x="3884400" y="8685360"/>
            <a:ext cx="2966760" cy="452160"/>
          </a:xfrm>
          <a:prstGeom prst="rect">
            <a:avLst/>
          </a:prstGeom>
          <a:noFill/>
          <a:ln w="0">
            <a:noFill/>
          </a:ln>
        </p:spPr>
        <p:txBody>
          <a:bodyPr lIns="90000" rIns="90000" tIns="46800" bIns="46800" anchor="b">
            <a:noAutofit/>
          </a:bodyPr>
          <a:lstStyle>
            <a:lvl1pPr indent="0" algn="r">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defRPr b="0" sz="1200" strike="noStrike" u="none">
                <a:solidFill>
                  <a:srgbClr val="000000"/>
                </a:solidFill>
                <a:uFillTx/>
                <a:latin typeface="Calibri"/>
              </a:defRPr>
            </a:lvl1pPr>
          </a:lstStyle>
          <a:p>
            <a:pPr indent="0" algn="r">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fld id="{EDC5FF89-E2E1-4EA0-889D-5F91B9B56EA5}" type="slidenum">
              <a:rPr b="0" sz="1200" strike="noStrike" u="none">
                <a:solidFill>
                  <a:srgbClr val="000000"/>
                </a:solidFill>
                <a:uFillTx/>
                <a:latin typeface="Calibri"/>
              </a:rPr>
              <a:t>&lt;number&gt;</a:t>
            </a:fld>
            <a:endParaRPr b="0" lang="ru-RU" sz="1200" strike="noStrike" u="none">
              <a:solidFill>
                <a:srgbClr val="000000"/>
              </a:solidFill>
              <a:uFillTx/>
              <a:latin typeface="Calibri"/>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Rectangle 9"/>
          <p:cNvSpPr/>
          <p:nvPr/>
        </p:nvSpPr>
        <p:spPr>
          <a:xfrm>
            <a:off x="3884760" y="8685360"/>
            <a:ext cx="2966760" cy="45216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fld id="{354AF6C2-BB53-45B7-91B1-7615E4077CA8}" type="slidenum">
              <a:rPr b="0" sz="1200" strike="noStrike" u="none">
                <a:solidFill>
                  <a:srgbClr val="000000"/>
                </a:solidFill>
                <a:uFillTx/>
                <a:latin typeface="Calibri"/>
              </a:rPr>
              <a:t>&lt;number&gt;</a:t>
            </a:fld>
            <a:endParaRPr b="0" lang="ru-RU" sz="1200" strike="noStrike" u="none">
              <a:solidFill>
                <a:srgbClr val="ffffff"/>
              </a:solidFill>
              <a:uFillTx/>
              <a:latin typeface="Calibri"/>
            </a:endParaRPr>
          </a:p>
        </p:txBody>
      </p:sp>
      <p:sp>
        <p:nvSpPr>
          <p:cNvPr id="108" name="Text Box 1"/>
          <p:cNvSpPr/>
          <p:nvPr/>
        </p:nvSpPr>
        <p:spPr>
          <a:xfrm>
            <a:off x="3884760" y="8685360"/>
            <a:ext cx="2968560" cy="45396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fld id="{D01EC2B0-0B59-4B16-B9A7-68B7E69A6F5A}" type="slidenum">
              <a:rPr b="0" lang="ru-RU" sz="1200" strike="noStrike" u="none">
                <a:solidFill>
                  <a:srgbClr val="000000"/>
                </a:solidFill>
                <a:uFillTx/>
                <a:latin typeface="Calibri"/>
              </a:rPr>
              <a:t>&lt;number&gt;</a:t>
            </a:fld>
            <a:endParaRPr b="0" lang="ru-RU" sz="1200" strike="noStrike" u="none">
              <a:solidFill>
                <a:srgbClr val="ffffff"/>
              </a:solidFill>
              <a:uFillTx/>
              <a:latin typeface="Calibri"/>
            </a:endParaRPr>
          </a:p>
        </p:txBody>
      </p:sp>
      <p:sp>
        <p:nvSpPr>
          <p:cNvPr id="109" name="PlaceHolder 1"/>
          <p:cNvSpPr>
            <a:spLocks noGrp="1"/>
          </p:cNvSpPr>
          <p:nvPr>
            <p:ph type="sldImg"/>
          </p:nvPr>
        </p:nvSpPr>
        <p:spPr>
          <a:xfrm>
            <a:off x="380880" y="685800"/>
            <a:ext cx="6096240" cy="3429000"/>
          </a:xfrm>
          <a:prstGeom prst="rect">
            <a:avLst/>
          </a:prstGeom>
          <a:ln w="0">
            <a:noFill/>
          </a:ln>
        </p:spPr>
      </p:sp>
      <p:sp>
        <p:nvSpPr>
          <p:cNvPr id="110" name="PlaceHolder 2"/>
          <p:cNvSpPr>
            <a:spLocks noGrp="1"/>
          </p:cNvSpPr>
          <p:nvPr>
            <p:ph type="body"/>
          </p:nvPr>
        </p:nvSpPr>
        <p:spPr>
          <a:xfrm>
            <a:off x="685800" y="4343400"/>
            <a:ext cx="5486400" cy="4114800"/>
          </a:xfrm>
          <a:prstGeom prst="rect">
            <a:avLst/>
          </a:prstGeom>
          <a:noFill/>
          <a:ln w="0">
            <a:noFill/>
          </a:ln>
        </p:spPr>
        <p:txBody>
          <a:bodyPr lIns="0" rIns="0" tIns="0" bIns="0" anchor="ctr">
            <a:noAutofit/>
          </a:bodyPr>
          <a:p>
            <a:pPr indent="0">
              <a:spcBef>
                <a:spcPts val="451"/>
              </a:spcBef>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200" strike="noStrike" u="none">
              <a:solidFill>
                <a:srgbClr val="000000"/>
              </a:solidFill>
              <a:uFillTx/>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Rectangle 9"/>
          <p:cNvSpPr/>
          <p:nvPr/>
        </p:nvSpPr>
        <p:spPr>
          <a:xfrm>
            <a:off x="3884760" y="8685360"/>
            <a:ext cx="2966760" cy="45216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fld id="{6ACC222A-53F3-4320-9700-2F4D481B7167}" type="slidenum">
              <a:rPr b="0" sz="1200" strike="noStrike" u="none">
                <a:solidFill>
                  <a:srgbClr val="000000"/>
                </a:solidFill>
                <a:uFillTx/>
                <a:latin typeface="Calibri"/>
              </a:rPr>
              <a:t>&lt;number&gt;</a:t>
            </a:fld>
            <a:endParaRPr b="0" lang="ru-RU" sz="1200" strike="noStrike" u="none">
              <a:solidFill>
                <a:srgbClr val="ffffff"/>
              </a:solidFill>
              <a:uFillTx/>
              <a:latin typeface="Calibri"/>
            </a:endParaRPr>
          </a:p>
        </p:txBody>
      </p:sp>
      <p:sp>
        <p:nvSpPr>
          <p:cNvPr id="112" name="Text Box 1"/>
          <p:cNvSpPr/>
          <p:nvPr/>
        </p:nvSpPr>
        <p:spPr>
          <a:xfrm>
            <a:off x="3884760" y="8685360"/>
            <a:ext cx="2968560" cy="45396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fld id="{62DC3CDF-DF48-4AC9-9773-F09023EB3838}" type="slidenum">
              <a:rPr b="0" lang="ru-RU" sz="1200" strike="noStrike" u="none">
                <a:solidFill>
                  <a:srgbClr val="000000"/>
                </a:solidFill>
                <a:uFillTx/>
                <a:latin typeface="Calibri"/>
              </a:rPr>
              <a:t>&lt;number&gt;</a:t>
            </a:fld>
            <a:endParaRPr b="0" lang="ru-RU" sz="1200" strike="noStrike" u="none">
              <a:solidFill>
                <a:srgbClr val="ffffff"/>
              </a:solidFill>
              <a:uFillTx/>
              <a:latin typeface="Calibri"/>
            </a:endParaRPr>
          </a:p>
        </p:txBody>
      </p:sp>
      <p:sp>
        <p:nvSpPr>
          <p:cNvPr id="113" name="PlaceHolder 1"/>
          <p:cNvSpPr>
            <a:spLocks noGrp="1"/>
          </p:cNvSpPr>
          <p:nvPr>
            <p:ph type="sldImg"/>
          </p:nvPr>
        </p:nvSpPr>
        <p:spPr>
          <a:xfrm>
            <a:off x="380880" y="685800"/>
            <a:ext cx="6096240" cy="3429000"/>
          </a:xfrm>
          <a:prstGeom prst="rect">
            <a:avLst/>
          </a:prstGeom>
          <a:ln w="0">
            <a:noFill/>
          </a:ln>
        </p:spPr>
      </p:sp>
      <p:sp>
        <p:nvSpPr>
          <p:cNvPr id="114" name="PlaceHolder 2"/>
          <p:cNvSpPr>
            <a:spLocks noGrp="1"/>
          </p:cNvSpPr>
          <p:nvPr>
            <p:ph type="body"/>
          </p:nvPr>
        </p:nvSpPr>
        <p:spPr>
          <a:xfrm>
            <a:off x="685800" y="4343400"/>
            <a:ext cx="5486400" cy="4114800"/>
          </a:xfrm>
          <a:prstGeom prst="rect">
            <a:avLst/>
          </a:prstGeom>
          <a:noFill/>
          <a:ln w="0">
            <a:noFill/>
          </a:ln>
        </p:spPr>
        <p:txBody>
          <a:bodyPr lIns="0" rIns="0" tIns="0" bIns="0" anchor="ctr">
            <a:noAutofit/>
          </a:bodyPr>
          <a:p>
            <a:pPr indent="0">
              <a:spcBef>
                <a:spcPts val="451"/>
              </a:spcBef>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200" strike="noStrike" u="none">
              <a:solidFill>
                <a:srgbClr val="000000"/>
              </a:solidFill>
              <a:uFillTx/>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Rectangle 9"/>
          <p:cNvSpPr/>
          <p:nvPr/>
        </p:nvSpPr>
        <p:spPr>
          <a:xfrm>
            <a:off x="3884760" y="8685360"/>
            <a:ext cx="2966760" cy="45216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fld id="{4ADE18CF-51B3-4014-9A0C-42E2D98045E2}" type="slidenum">
              <a:rPr b="0" sz="1200" strike="noStrike" u="none">
                <a:solidFill>
                  <a:srgbClr val="000000"/>
                </a:solidFill>
                <a:uFillTx/>
                <a:latin typeface="Calibri"/>
              </a:rPr>
              <a:t>&lt;number&gt;</a:t>
            </a:fld>
            <a:endParaRPr b="0" lang="ru-RU" sz="1200" strike="noStrike" u="none">
              <a:solidFill>
                <a:srgbClr val="ffffff"/>
              </a:solidFill>
              <a:uFillTx/>
              <a:latin typeface="Calibri"/>
            </a:endParaRPr>
          </a:p>
        </p:txBody>
      </p:sp>
      <p:sp>
        <p:nvSpPr>
          <p:cNvPr id="116" name="Text Box 1"/>
          <p:cNvSpPr/>
          <p:nvPr/>
        </p:nvSpPr>
        <p:spPr>
          <a:xfrm>
            <a:off x="3884760" y="8685360"/>
            <a:ext cx="2968560" cy="45396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fld id="{A716D71E-0FB3-4749-84F8-7CDC376B73F7}" type="slidenum">
              <a:rPr b="0" lang="ru-RU" sz="1200" strike="noStrike" u="none">
                <a:solidFill>
                  <a:srgbClr val="000000"/>
                </a:solidFill>
                <a:uFillTx/>
                <a:latin typeface="Calibri"/>
              </a:rPr>
              <a:t>&lt;number&gt;</a:t>
            </a:fld>
            <a:endParaRPr b="0" lang="ru-RU" sz="1200" strike="noStrike" u="none">
              <a:solidFill>
                <a:srgbClr val="ffffff"/>
              </a:solidFill>
              <a:uFillTx/>
              <a:latin typeface="Calibri"/>
            </a:endParaRPr>
          </a:p>
        </p:txBody>
      </p:sp>
      <p:sp>
        <p:nvSpPr>
          <p:cNvPr id="117" name="PlaceHolder 1"/>
          <p:cNvSpPr>
            <a:spLocks noGrp="1"/>
          </p:cNvSpPr>
          <p:nvPr>
            <p:ph type="sldImg"/>
          </p:nvPr>
        </p:nvSpPr>
        <p:spPr>
          <a:xfrm>
            <a:off x="380880" y="685800"/>
            <a:ext cx="6096240" cy="3429000"/>
          </a:xfrm>
          <a:prstGeom prst="rect">
            <a:avLst/>
          </a:prstGeom>
          <a:ln w="0">
            <a:noFill/>
          </a:ln>
        </p:spPr>
      </p:sp>
      <p:sp>
        <p:nvSpPr>
          <p:cNvPr id="118" name="PlaceHolder 2"/>
          <p:cNvSpPr>
            <a:spLocks noGrp="1"/>
          </p:cNvSpPr>
          <p:nvPr>
            <p:ph type="body"/>
          </p:nvPr>
        </p:nvSpPr>
        <p:spPr>
          <a:xfrm>
            <a:off x="685800" y="4343400"/>
            <a:ext cx="5486400" cy="4114800"/>
          </a:xfrm>
          <a:prstGeom prst="rect">
            <a:avLst/>
          </a:prstGeom>
          <a:noFill/>
          <a:ln w="0">
            <a:noFill/>
          </a:ln>
        </p:spPr>
        <p:txBody>
          <a:bodyPr lIns="0" rIns="0" tIns="0" bIns="0" anchor="ctr">
            <a:noAutofit/>
          </a:bodyPr>
          <a:p>
            <a:pPr indent="0">
              <a:spcBef>
                <a:spcPts val="451"/>
              </a:spcBef>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200" strike="noStrike" u="none">
              <a:solidFill>
                <a:srgbClr val="000000"/>
              </a:solidFill>
              <a:uFillTx/>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Rectangle 9"/>
          <p:cNvSpPr/>
          <p:nvPr/>
        </p:nvSpPr>
        <p:spPr>
          <a:xfrm>
            <a:off x="3884760" y="8685360"/>
            <a:ext cx="2966760" cy="45216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fld id="{3120731A-7DD5-4FDF-8721-D4989937EF9E}" type="slidenum">
              <a:rPr b="0" sz="1200" strike="noStrike" u="none">
                <a:solidFill>
                  <a:srgbClr val="000000"/>
                </a:solidFill>
                <a:uFillTx/>
                <a:latin typeface="Calibri"/>
              </a:rPr>
              <a:t>&lt;number&gt;</a:t>
            </a:fld>
            <a:endParaRPr b="0" lang="ru-RU" sz="1200" strike="noStrike" u="none">
              <a:solidFill>
                <a:srgbClr val="ffffff"/>
              </a:solidFill>
              <a:uFillTx/>
              <a:latin typeface="Calibri"/>
            </a:endParaRPr>
          </a:p>
        </p:txBody>
      </p:sp>
      <p:sp>
        <p:nvSpPr>
          <p:cNvPr id="120" name="Text Box 1"/>
          <p:cNvSpPr/>
          <p:nvPr/>
        </p:nvSpPr>
        <p:spPr>
          <a:xfrm>
            <a:off x="3884760" y="8685360"/>
            <a:ext cx="2968560" cy="45396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fld id="{3643BA4B-86F5-49DD-AB24-1EECBADB018F}" type="slidenum">
              <a:rPr b="0" lang="ru-RU" sz="1200" strike="noStrike" u="none">
                <a:solidFill>
                  <a:srgbClr val="000000"/>
                </a:solidFill>
                <a:uFillTx/>
                <a:latin typeface="Calibri"/>
              </a:rPr>
              <a:t>&lt;number&gt;</a:t>
            </a:fld>
            <a:endParaRPr b="0" lang="ru-RU" sz="1200" strike="noStrike" u="none">
              <a:solidFill>
                <a:srgbClr val="ffffff"/>
              </a:solidFill>
              <a:uFillTx/>
              <a:latin typeface="Calibri"/>
            </a:endParaRPr>
          </a:p>
        </p:txBody>
      </p:sp>
      <p:sp>
        <p:nvSpPr>
          <p:cNvPr id="121" name="PlaceHolder 1"/>
          <p:cNvSpPr>
            <a:spLocks noGrp="1"/>
          </p:cNvSpPr>
          <p:nvPr>
            <p:ph type="sldImg"/>
          </p:nvPr>
        </p:nvSpPr>
        <p:spPr>
          <a:xfrm>
            <a:off x="380880" y="685800"/>
            <a:ext cx="6096240" cy="3429000"/>
          </a:xfrm>
          <a:prstGeom prst="rect">
            <a:avLst/>
          </a:prstGeom>
          <a:ln w="0">
            <a:noFill/>
          </a:ln>
        </p:spPr>
      </p:sp>
      <p:sp>
        <p:nvSpPr>
          <p:cNvPr id="122" name="PlaceHolder 2"/>
          <p:cNvSpPr>
            <a:spLocks noGrp="1"/>
          </p:cNvSpPr>
          <p:nvPr>
            <p:ph type="body"/>
          </p:nvPr>
        </p:nvSpPr>
        <p:spPr>
          <a:xfrm>
            <a:off x="685800" y="4343400"/>
            <a:ext cx="5486400" cy="4114800"/>
          </a:xfrm>
          <a:prstGeom prst="rect">
            <a:avLst/>
          </a:prstGeom>
          <a:noFill/>
          <a:ln w="0">
            <a:noFill/>
          </a:ln>
        </p:spPr>
        <p:txBody>
          <a:bodyPr lIns="0" rIns="0" tIns="0" bIns="0" anchor="ctr">
            <a:noAutofit/>
          </a:bodyPr>
          <a:p>
            <a:pPr indent="0">
              <a:spcBef>
                <a:spcPts val="451"/>
              </a:spcBef>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200" strike="noStrike" u="none">
              <a:solidFill>
                <a:srgbClr val="000000"/>
              </a:solidFill>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9485B08D-FFB9-4D7E-91EB-5598C88A0763}"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9" descr=""/>
          <p:cNvPicPr/>
          <p:nvPr/>
        </p:nvPicPr>
        <p:blipFill>
          <a:blip r:embed="rId2"/>
          <a:stretch/>
        </p:blipFill>
        <p:spPr>
          <a:xfrm>
            <a:off x="0" y="0"/>
            <a:ext cx="12211200" cy="6858000"/>
          </a:xfrm>
          <a:prstGeom prst="rect">
            <a:avLst/>
          </a:prstGeom>
          <a:ln w="0">
            <a:noFill/>
          </a:ln>
        </p:spPr>
      </p:pic>
      <p:sp>
        <p:nvSpPr>
          <p:cNvPr id="1" name="PlaceHolder 1"/>
          <p:cNvSpPr>
            <a:spLocks noGrp="1"/>
          </p:cNvSpPr>
          <p:nvPr>
            <p:ph type="title"/>
          </p:nvPr>
        </p:nvSpPr>
        <p:spPr>
          <a:xfrm>
            <a:off x="609120" y="190080"/>
            <a:ext cx="10974600" cy="5828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000000"/>
                </a:solidFill>
                <a:uFillTx/>
                <a:latin typeface="Arial"/>
              </a:rPr>
              <a:t>Click to edit the title text format</a:t>
            </a:r>
            <a:endParaRPr b="0" lang="ru-RU" sz="3600" strike="noStrike" u="none">
              <a:solidFill>
                <a:srgbClr val="000000"/>
              </a:solidFill>
              <a:uFillTx/>
              <a:latin typeface="Arial"/>
            </a:endParaRPr>
          </a:p>
        </p:txBody>
      </p:sp>
      <p:sp>
        <p:nvSpPr>
          <p:cNvPr id="2" name="PlaceHolder 2"/>
          <p:cNvSpPr>
            <a:spLocks noGrp="1"/>
          </p:cNvSpPr>
          <p:nvPr>
            <p:ph type="body"/>
          </p:nvPr>
        </p:nvSpPr>
        <p:spPr>
          <a:xfrm>
            <a:off x="609120" y="1174320"/>
            <a:ext cx="10974600" cy="495324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Arial"/>
              </a:rPr>
              <a:t>Click to edit the outline text format</a:t>
            </a:r>
            <a:endParaRPr b="0" lang="ru-RU" sz="3200" strike="noStrike" u="none">
              <a:solidFill>
                <a:srgbClr val="000000"/>
              </a:solidFill>
              <a:uFillTx/>
              <a:latin typeface="Arial"/>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Arial"/>
              </a:rPr>
              <a:t>Second Outline Level</a:t>
            </a:r>
            <a:endParaRPr b="0" lang="ru-RU" sz="3200" strike="noStrike" u="none">
              <a:solidFill>
                <a:srgbClr val="000000"/>
              </a:solidFill>
              <a:uFillTx/>
              <a:latin typeface="Arial"/>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Arial"/>
              </a:rPr>
              <a:t>Third Outline Level</a:t>
            </a:r>
            <a:endParaRPr b="0" lang="ru-RU" sz="3200" strike="noStrike" u="none">
              <a:solidFill>
                <a:srgbClr val="000000"/>
              </a:solidFill>
              <a:uFillTx/>
              <a:latin typeface="Arial"/>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Arial"/>
              </a:rPr>
              <a:t>Fourth Outline Level</a:t>
            </a:r>
            <a:endParaRPr b="0" lang="ru-RU" sz="3200" strike="noStrike" u="none">
              <a:solidFill>
                <a:srgbClr val="000000"/>
              </a:solidFill>
              <a:uFillTx/>
              <a:latin typeface="Arial"/>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Arial"/>
              </a:rPr>
              <a:t>Fifth Outline Level</a:t>
            </a:r>
            <a:endParaRPr b="0" lang="ru-RU" sz="3200" strike="noStrike" u="none">
              <a:solidFill>
                <a:srgbClr val="000000"/>
              </a:solidFill>
              <a:uFillTx/>
              <a:latin typeface="Arial"/>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Arial"/>
              </a:rPr>
              <a:t>Sixth Outline Level</a:t>
            </a:r>
            <a:endParaRPr b="0" lang="ru-RU" sz="3200" strike="noStrike" u="none">
              <a:solidFill>
                <a:srgbClr val="000000"/>
              </a:solidFill>
              <a:uFillTx/>
              <a:latin typeface="Arial"/>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Arial"/>
              </a:rPr>
              <a:t>Seventh Outline Level</a:t>
            </a:r>
            <a:endParaRPr b="0" lang="ru-RU" sz="3200" strike="noStrike" u="none">
              <a:solidFill>
                <a:srgbClr val="000000"/>
              </a:solidFill>
              <a:uFillTx/>
              <a:latin typeface="Arial"/>
            </a:endParaRPr>
          </a:p>
        </p:txBody>
      </p:sp>
      <p:sp>
        <p:nvSpPr>
          <p:cNvPr id="3" name="PlaceHolder 3"/>
          <p:cNvSpPr>
            <a:spLocks noGrp="1"/>
          </p:cNvSpPr>
          <p:nvPr>
            <p:ph type="dt" idx="1"/>
          </p:nvPr>
        </p:nvSpPr>
        <p:spPr>
          <a:xfrm>
            <a:off x="609120" y="6244920"/>
            <a:ext cx="2845080" cy="476280"/>
          </a:xfrm>
          <a:prstGeom prst="rect">
            <a:avLst/>
          </a:prstGeom>
          <a:noFill/>
          <a:ln w="0">
            <a:noFill/>
          </a:ln>
        </p:spPr>
        <p:txBody>
          <a:bodyPr lIns="90000" rIns="90000" tIns="46800" bIns="46800" anchor="t">
            <a:noAutofit/>
          </a:bodyPr>
          <a:p>
            <a:pPr indent="0">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800" strike="noStrike" u="none">
              <a:solidFill>
                <a:srgbClr val="ffffff"/>
              </a:solidFill>
              <a:uFillTx/>
              <a:latin typeface="Calibri"/>
            </a:endParaRPr>
          </a:p>
        </p:txBody>
      </p:sp>
      <p:sp>
        <p:nvSpPr>
          <p:cNvPr id="4" name="PlaceHolder 4"/>
          <p:cNvSpPr>
            <a:spLocks noGrp="1"/>
          </p:cNvSpPr>
          <p:nvPr>
            <p:ph type="ftr" idx="2"/>
          </p:nvPr>
        </p:nvSpPr>
        <p:spPr>
          <a:xfrm>
            <a:off x="4165200" y="6244920"/>
            <a:ext cx="3862440" cy="476280"/>
          </a:xfrm>
          <a:prstGeom prst="rect">
            <a:avLst/>
          </a:prstGeom>
          <a:noFill/>
          <a:ln w="0">
            <a:noFill/>
          </a:ln>
        </p:spPr>
        <p:txBody>
          <a:bodyPr lIns="90000" rIns="90000" tIns="46800" bIns="46800" anchor="t">
            <a:noAutofit/>
          </a:bodyPr>
          <a:p>
            <a:pPr indent="0">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800" strike="noStrike" u="none">
              <a:solidFill>
                <a:srgbClr val="ffffff"/>
              </a:solidFill>
              <a:uFillTx/>
              <a:latin typeface="Calibri"/>
            </a:endParaRPr>
          </a:p>
        </p:txBody>
      </p:sp>
      <p:sp>
        <p:nvSpPr>
          <p:cNvPr id="5" name="PlaceHolder 5"/>
          <p:cNvSpPr>
            <a:spLocks noGrp="1"/>
          </p:cNvSpPr>
          <p:nvPr>
            <p:ph type="sldNum" idx="3"/>
          </p:nvPr>
        </p:nvSpPr>
        <p:spPr>
          <a:xfrm>
            <a:off x="8739360" y="6244920"/>
            <a:ext cx="2844720" cy="476280"/>
          </a:xfrm>
          <a:prstGeom prst="rect">
            <a:avLst/>
          </a:prstGeom>
          <a:noFill/>
          <a:ln w="0">
            <a:noFill/>
          </a:ln>
        </p:spPr>
        <p:txBody>
          <a:bodyPr lIns="90000" rIns="90000" tIns="46800" bIns="46800" anchor="t">
            <a:noAutofit/>
          </a:bodyPr>
          <a:lstStyle>
            <a:lvl1pPr indent="0" algn="r">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defRPr b="0" sz="1400" strike="noStrike" u="none">
                <a:solidFill>
                  <a:srgbClr val="000000"/>
                </a:solidFill>
                <a:uFillTx/>
                <a:latin typeface="Calibri"/>
              </a:defRPr>
            </a:lvl1pPr>
          </a:lstStyle>
          <a:p>
            <a:pPr indent="0" algn="r">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fld id="{CEC58D12-E9BA-4930-ACB0-0CA9ABC2182E}" type="slidenum">
              <a:rPr b="0" sz="1400" strike="noStrike" u="none">
                <a:solidFill>
                  <a:srgbClr val="000000"/>
                </a:solidFill>
                <a:uFillTx/>
                <a:latin typeface="Calibri"/>
              </a:rPr>
              <a:t>&lt;number&gt;</a:t>
            </a:fld>
            <a:endParaRPr b="0" lang="ru-RU" sz="1400" strike="noStrike" u="none">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6" name="Picture 2" descr=""/>
          <p:cNvPicPr/>
          <p:nvPr/>
        </p:nvPicPr>
        <p:blipFill>
          <a:blip r:embed="rId2"/>
          <a:stretch/>
        </p:blipFill>
        <p:spPr>
          <a:xfrm>
            <a:off x="0" y="0"/>
            <a:ext cx="12211200" cy="6858000"/>
          </a:xfrm>
          <a:prstGeom prst="rect">
            <a:avLst/>
          </a:prstGeom>
          <a:ln w="0">
            <a:noFill/>
          </a:ln>
        </p:spPr>
      </p:pic>
      <p:sp>
        <p:nvSpPr>
          <p:cNvPr id="7" name="PlaceHolder 1"/>
          <p:cNvSpPr>
            <a:spLocks noGrp="1"/>
          </p:cNvSpPr>
          <p:nvPr>
            <p:ph type="title"/>
          </p:nvPr>
        </p:nvSpPr>
        <p:spPr>
          <a:xfrm>
            <a:off x="609120" y="190080"/>
            <a:ext cx="10974600" cy="5828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600" strike="noStrike" u="none">
                <a:solidFill>
                  <a:srgbClr val="000000"/>
                </a:solidFill>
                <a:uFillTx/>
                <a:latin typeface="Arial"/>
              </a:rPr>
              <a:t>Click to edit the title text format</a:t>
            </a:r>
            <a:endParaRPr b="0" lang="ru-RU" sz="3600" strike="noStrike" u="none">
              <a:solidFill>
                <a:srgbClr val="000000"/>
              </a:solidFill>
              <a:uFillTx/>
              <a:latin typeface="Arial"/>
            </a:endParaRPr>
          </a:p>
        </p:txBody>
      </p:sp>
      <p:sp>
        <p:nvSpPr>
          <p:cNvPr id="8" name="PlaceHolder 2"/>
          <p:cNvSpPr>
            <a:spLocks noGrp="1"/>
          </p:cNvSpPr>
          <p:nvPr>
            <p:ph type="body"/>
          </p:nvPr>
        </p:nvSpPr>
        <p:spPr>
          <a:xfrm>
            <a:off x="609120" y="1174320"/>
            <a:ext cx="10974600" cy="4953240"/>
          </a:xfrm>
          <a:prstGeom prst="rect">
            <a:avLst/>
          </a:prstGeom>
          <a:noFill/>
          <a:ln w="0">
            <a:noFill/>
          </a:ln>
        </p:spPr>
        <p:txBody>
          <a:bodyPr lIns="90000" rIns="90000" tIns="46800" bIns="46800" anchor="t">
            <a:normAutofit/>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Arial"/>
              </a:rPr>
              <a:t>Click to edit the outline text format</a:t>
            </a:r>
            <a:endParaRPr b="0" lang="ru-RU" sz="3200" strike="noStrike" u="none">
              <a:solidFill>
                <a:srgbClr val="000000"/>
              </a:solidFill>
              <a:uFillTx/>
              <a:latin typeface="Arial"/>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Arial"/>
              </a:rPr>
              <a:t>Second Outline Level</a:t>
            </a:r>
            <a:endParaRPr b="0" lang="ru-RU" sz="3200" strike="noStrike" u="none">
              <a:solidFill>
                <a:srgbClr val="000000"/>
              </a:solidFill>
              <a:uFillTx/>
              <a:latin typeface="Arial"/>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Arial"/>
              </a:rPr>
              <a:t>Third Outline Level</a:t>
            </a:r>
            <a:endParaRPr b="0" lang="ru-RU" sz="3200" strike="noStrike" u="none">
              <a:solidFill>
                <a:srgbClr val="000000"/>
              </a:solidFill>
              <a:uFillTx/>
              <a:latin typeface="Arial"/>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Arial"/>
              </a:rPr>
              <a:t>Fourth Outline Level</a:t>
            </a:r>
            <a:endParaRPr b="0" lang="ru-RU" sz="3200" strike="noStrike" u="none">
              <a:solidFill>
                <a:srgbClr val="000000"/>
              </a:solidFill>
              <a:uFillTx/>
              <a:latin typeface="Arial"/>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Arial"/>
              </a:rPr>
              <a:t>Fifth Outline Level</a:t>
            </a:r>
            <a:endParaRPr b="0" lang="ru-RU" sz="3200" strike="noStrike" u="none">
              <a:solidFill>
                <a:srgbClr val="000000"/>
              </a:solidFill>
              <a:uFillTx/>
              <a:latin typeface="Arial"/>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Arial"/>
              </a:rPr>
              <a:t>Sixth Outline Level</a:t>
            </a:r>
            <a:endParaRPr b="0" lang="ru-RU" sz="3200" strike="noStrike" u="none">
              <a:solidFill>
                <a:srgbClr val="000000"/>
              </a:solidFill>
              <a:uFillTx/>
              <a:latin typeface="Arial"/>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0000"/>
                </a:solidFill>
                <a:uFillTx/>
                <a:latin typeface="Arial"/>
              </a:rPr>
              <a:t>Seventh Outline Level</a:t>
            </a:r>
            <a:endParaRPr b="0" lang="ru-RU" sz="3200" strike="noStrike" u="none">
              <a:solidFill>
                <a:srgbClr val="000000"/>
              </a:solidFill>
              <a:uFillTx/>
              <a:latin typeface="Arial"/>
            </a:endParaRPr>
          </a:p>
        </p:txBody>
      </p:sp>
      <p:sp>
        <p:nvSpPr>
          <p:cNvPr id="9" name="PlaceHolder 3"/>
          <p:cNvSpPr>
            <a:spLocks noGrp="1"/>
          </p:cNvSpPr>
          <p:nvPr>
            <p:ph type="dt" idx="4"/>
          </p:nvPr>
        </p:nvSpPr>
        <p:spPr>
          <a:xfrm>
            <a:off x="609120" y="6244920"/>
            <a:ext cx="2845080" cy="476280"/>
          </a:xfrm>
          <a:prstGeom prst="rect">
            <a:avLst/>
          </a:prstGeom>
          <a:noFill/>
          <a:ln w="0">
            <a:noFill/>
          </a:ln>
        </p:spPr>
        <p:txBody>
          <a:bodyPr lIns="90000" rIns="90000" tIns="46800" bIns="46800" anchor="t">
            <a:noAutofit/>
          </a:bodyPr>
          <a:p>
            <a:pPr indent="0">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800" strike="noStrike" u="none">
              <a:solidFill>
                <a:srgbClr val="ffffff"/>
              </a:solidFill>
              <a:uFillTx/>
              <a:latin typeface="Calibri"/>
            </a:endParaRPr>
          </a:p>
        </p:txBody>
      </p:sp>
      <p:sp>
        <p:nvSpPr>
          <p:cNvPr id="10" name="PlaceHolder 4"/>
          <p:cNvSpPr>
            <a:spLocks noGrp="1"/>
          </p:cNvSpPr>
          <p:nvPr>
            <p:ph type="ftr" idx="5"/>
          </p:nvPr>
        </p:nvSpPr>
        <p:spPr>
          <a:xfrm>
            <a:off x="4165200" y="6244920"/>
            <a:ext cx="3862440" cy="476280"/>
          </a:xfrm>
          <a:prstGeom prst="rect">
            <a:avLst/>
          </a:prstGeom>
          <a:noFill/>
          <a:ln w="0">
            <a:noFill/>
          </a:ln>
        </p:spPr>
        <p:txBody>
          <a:bodyPr lIns="90000" rIns="90000" tIns="46800" bIns="46800" anchor="t">
            <a:noAutofit/>
          </a:bodyPr>
          <a:p>
            <a:pPr indent="0">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800" strike="noStrike" u="none">
              <a:solidFill>
                <a:srgbClr val="ffffff"/>
              </a:solidFill>
              <a:uFillTx/>
              <a:latin typeface="Calibri"/>
            </a:endParaRPr>
          </a:p>
        </p:txBody>
      </p:sp>
      <p:sp>
        <p:nvSpPr>
          <p:cNvPr id="11" name="PlaceHolder 5"/>
          <p:cNvSpPr>
            <a:spLocks noGrp="1"/>
          </p:cNvSpPr>
          <p:nvPr>
            <p:ph type="sldNum" idx="6"/>
          </p:nvPr>
        </p:nvSpPr>
        <p:spPr>
          <a:xfrm>
            <a:off x="8739360" y="6244920"/>
            <a:ext cx="2844720" cy="476280"/>
          </a:xfrm>
          <a:prstGeom prst="rect">
            <a:avLst/>
          </a:prstGeom>
          <a:noFill/>
          <a:ln w="0">
            <a:noFill/>
          </a:ln>
        </p:spPr>
        <p:txBody>
          <a:bodyPr lIns="90000" rIns="90000" tIns="46800" bIns="46800" anchor="t">
            <a:noAutofit/>
          </a:bodyPr>
          <a:lstStyle>
            <a:lvl1pPr indent="0" algn="r">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defRPr b="0" sz="1400" strike="noStrike" u="none">
                <a:solidFill>
                  <a:srgbClr val="ffffff"/>
                </a:solidFill>
                <a:uFillTx/>
                <a:latin typeface="Calibri"/>
              </a:defRPr>
            </a:lvl1pPr>
          </a:lstStyle>
          <a:p>
            <a:pPr indent="0" algn="r">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fld id="{0CBC80BE-2068-494E-84E3-AB526EAE1621}" type="slidenum">
              <a:rPr b="0" sz="1400" strike="noStrike" u="none">
                <a:solidFill>
                  <a:srgbClr val="ffffff"/>
                </a:solidFill>
                <a:uFillTx/>
                <a:latin typeface="Calibri"/>
              </a:rPr>
              <a:t>&lt;number&gt;</a:t>
            </a:fld>
            <a:endParaRPr b="0" lang="ru-RU" sz="1400" strike="noStrike" u="none">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Master>
</file>

<file path=ppt/slides/_rels/slide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slideLayout" Target="../slideLayouts/slideLayout1.xml"/><Relationship Id="rId8"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2" name="Picture 1" descr=""/>
          <p:cNvPicPr/>
          <p:nvPr/>
        </p:nvPicPr>
        <p:blipFill>
          <a:blip r:embed="rId1"/>
          <a:stretch/>
        </p:blipFill>
        <p:spPr>
          <a:xfrm>
            <a:off x="652320" y="7978680"/>
            <a:ext cx="200160" cy="203400"/>
          </a:xfrm>
          <a:prstGeom prst="rect">
            <a:avLst/>
          </a:prstGeom>
          <a:ln w="0">
            <a:noFill/>
          </a:ln>
        </p:spPr>
      </p:pic>
      <p:sp>
        <p:nvSpPr>
          <p:cNvPr id="23" name="Freeform 2"/>
          <p:cNvSpPr/>
          <p:nvPr/>
        </p:nvSpPr>
        <p:spPr>
          <a:xfrm>
            <a:off x="1440" y="-12600"/>
            <a:ext cx="12190680" cy="977760"/>
          </a:xfrm>
          <a:custGeom>
            <a:avLst/>
            <a:gdLst/>
            <a:ahLst/>
            <a:rect l="l" t="t" r="r" b="b"/>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90000" rIns="90000" tIns="46800" bIns="46800" anchor="t">
            <a:noAutofit/>
          </a:bodyPr>
          <a:p>
            <a:endParaRPr b="0" lang="ru-RU" sz="1800" strike="noStrike" u="none">
              <a:solidFill>
                <a:srgbClr val="ffffff"/>
              </a:solidFill>
              <a:uFillTx/>
              <a:latin typeface="Calibri"/>
            </a:endParaRPr>
          </a:p>
        </p:txBody>
      </p:sp>
      <p:sp>
        <p:nvSpPr>
          <p:cNvPr id="24" name="Rectangle 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2400" strike="noStrike" u="none">
                <a:solidFill>
                  <a:srgbClr val="ffffff"/>
                </a:solidFill>
                <a:uFillTx/>
                <a:latin typeface="Neo Sans Cyr"/>
              </a:rPr>
              <a:t>37 </a:t>
            </a:r>
            <a:endParaRPr b="0" lang="ru-RU" sz="2400" strike="noStrike" u="none">
              <a:solidFill>
                <a:srgbClr val="ffffff"/>
              </a:solidFill>
              <a:uFillTx/>
              <a:latin typeface="Calibri"/>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1200" strike="noStrike" u="none">
                <a:solidFill>
                  <a:srgbClr val="ffffff"/>
                </a:solidFill>
                <a:uFillTx/>
                <a:latin typeface="Neo Sans Cyr"/>
              </a:rPr>
              <a:t>Частных детских</a:t>
            </a:r>
            <a:endParaRPr b="0" lang="ru-RU" sz="1200" strike="noStrike" u="none">
              <a:solidFill>
                <a:srgbClr val="ffffff"/>
              </a:solidFill>
              <a:uFillTx/>
              <a:latin typeface="Calibri"/>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1200" strike="noStrike" u="none">
                <a:solidFill>
                  <a:srgbClr val="ffffff"/>
                </a:solidFill>
                <a:uFillTx/>
                <a:latin typeface="Neo Sans Cyr"/>
              </a:rPr>
              <a:t>сада</a:t>
            </a:r>
            <a:endParaRPr b="0" lang="ru-RU" sz="1200" strike="noStrike" u="none">
              <a:solidFill>
                <a:srgbClr val="ffffff"/>
              </a:solidFill>
              <a:uFillTx/>
              <a:latin typeface="Calibri"/>
            </a:endParaRPr>
          </a:p>
        </p:txBody>
      </p:sp>
      <p:sp>
        <p:nvSpPr>
          <p:cNvPr id="25" name="Rectangle 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2400" strike="noStrike" u="none">
                <a:solidFill>
                  <a:srgbClr val="ffffff"/>
                </a:solidFill>
                <a:uFillTx/>
                <a:latin typeface="Neo Sans Cyr"/>
              </a:rPr>
              <a:t>43</a:t>
            </a:r>
            <a:endParaRPr b="0" lang="ru-RU" sz="2400" strike="noStrike" u="none">
              <a:solidFill>
                <a:srgbClr val="ffffff"/>
              </a:solidFill>
              <a:uFillTx/>
              <a:latin typeface="Calibri"/>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1200" strike="noStrike" u="none">
                <a:solidFill>
                  <a:srgbClr val="ffffff"/>
                </a:solidFill>
                <a:uFillTx/>
                <a:latin typeface="Neo Sans Cyr"/>
              </a:rPr>
              <a:t>Мини-центра</a:t>
            </a:r>
            <a:endParaRPr b="0" lang="ru-RU" sz="1200" strike="noStrike" u="none">
              <a:solidFill>
                <a:srgbClr val="ffffff"/>
              </a:solidFill>
              <a:uFillTx/>
              <a:latin typeface="Calibri"/>
            </a:endParaRPr>
          </a:p>
        </p:txBody>
      </p:sp>
      <p:cxnSp>
        <p:nvCxnSpPr>
          <p:cNvPr id="26" name="AutoShape 5"/>
          <p:cNvCxnSpPr/>
          <p:nvPr/>
        </p:nvCxnSpPr>
        <p:spPr>
          <a:xfrm>
            <a:off x="212400" y="6621120"/>
            <a:ext cx="11729160" cy="27720"/>
          </a:xfrm>
          <a:prstGeom prst="straightConnector1">
            <a:avLst/>
          </a:prstGeom>
          <a:ln cap="sq" w="57240">
            <a:solidFill>
              <a:srgbClr val="33cccc"/>
            </a:solidFill>
            <a:miter/>
          </a:ln>
        </p:spPr>
      </p:cxnSp>
      <p:cxnSp>
        <p:nvCxnSpPr>
          <p:cNvPr id="27" name="AutoShape 6"/>
          <p:cNvCxnSpPr/>
          <p:nvPr/>
        </p:nvCxnSpPr>
        <p:spPr>
          <a:xfrm>
            <a:off x="757080" y="3716280"/>
            <a:ext cx="10694160" cy="38880"/>
          </a:xfrm>
          <a:prstGeom prst="straightConnector1">
            <a:avLst/>
          </a:prstGeom>
          <a:ln cap="sq" w="57240">
            <a:solidFill>
              <a:srgbClr val="4472c4"/>
            </a:solidFill>
            <a:miter/>
          </a:ln>
        </p:spPr>
      </p:cxnSp>
      <p:sp>
        <p:nvSpPr>
          <p:cNvPr id="28" name="Text Box 8"/>
          <p:cNvSpPr/>
          <p:nvPr/>
        </p:nvSpPr>
        <p:spPr>
          <a:xfrm>
            <a:off x="10255680" y="181080"/>
            <a:ext cx="1598760" cy="5209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kk-KZ" sz="1400" strike="noStrike" u="none">
                <a:solidFill>
                  <a:srgbClr val="ffffff"/>
                </a:solidFill>
                <a:uFillTx/>
                <a:latin typeface="Tahoma"/>
              </a:rPr>
              <a:t>ҚАЗАҚ тілі (Т1)</a:t>
            </a:r>
            <a:endParaRPr b="0" lang="ru-RU" sz="1400" strike="noStrike" u="none">
              <a:solidFill>
                <a:srgbClr val="ffffff"/>
              </a:solidFill>
              <a:uFillTx/>
              <a:latin typeface="Calibri"/>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ru-RU" sz="1400" strike="noStrike" u="none">
                <a:solidFill>
                  <a:srgbClr val="ffffff"/>
                </a:solidFill>
                <a:uFillTx/>
                <a:latin typeface="Tahoma"/>
              </a:rPr>
              <a:t>8-СЫНЫП</a:t>
            </a:r>
            <a:endParaRPr b="0" lang="ru-RU" sz="1400" strike="noStrike" u="none">
              <a:solidFill>
                <a:srgbClr val="ffffff"/>
              </a:solidFill>
              <a:uFillTx/>
              <a:latin typeface="Calibri"/>
            </a:endParaRPr>
          </a:p>
        </p:txBody>
      </p:sp>
      <p:sp>
        <p:nvSpPr>
          <p:cNvPr id="29" name="Text Box 9"/>
          <p:cNvSpPr/>
          <p:nvPr/>
        </p:nvSpPr>
        <p:spPr>
          <a:xfrm>
            <a:off x="757080" y="1309680"/>
            <a:ext cx="10693440" cy="19843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kk-KZ" sz="3600" strike="noStrike" u="none">
                <a:solidFill>
                  <a:srgbClr val="000000"/>
                </a:solidFill>
                <a:uFillTx/>
                <a:latin typeface="Times New Roman"/>
              </a:rPr>
              <a:t>Бөлім</a:t>
            </a:r>
            <a:r>
              <a:rPr b="1" lang="kk-KZ" sz="3200" strike="noStrike" u="none">
                <a:solidFill>
                  <a:srgbClr val="000000"/>
                </a:solidFill>
                <a:uFillTx/>
                <a:latin typeface="Times New Roman"/>
              </a:rPr>
              <a:t> тақырыбы: Биоалуан-түрлілік. Қызыл кітапқа енген жануарлар мен өсімдіктер. Синтаксис. </a:t>
            </a:r>
            <a:r>
              <a:rPr b="1" lang="kk-KZ" sz="2800" strike="noStrike" u="none">
                <a:solidFill>
                  <a:srgbClr val="000000"/>
                </a:solidFill>
                <a:uFillTx/>
                <a:latin typeface="Times New Roman"/>
                <a:ea typeface="SimSun"/>
              </a:rPr>
              <a:t>Сабақ № 3</a:t>
            </a:r>
            <a:endParaRPr b="0" lang="ru-RU" sz="2800" strike="noStrike" u="none">
              <a:solidFill>
                <a:srgbClr val="ffffff"/>
              </a:solidFill>
              <a:uFillTx/>
              <a:latin typeface="Calibri"/>
            </a:endParaRPr>
          </a:p>
          <a:p>
            <a:pP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br>
              <a:rPr sz="2800"/>
            </a:br>
            <a:endParaRPr b="0" lang="ru-RU" sz="2800" strike="noStrike" u="none">
              <a:solidFill>
                <a:srgbClr val="ffffff"/>
              </a:solidFill>
              <a:uFillTx/>
              <a:latin typeface="Calibri"/>
            </a:endParaRPr>
          </a:p>
        </p:txBody>
      </p:sp>
      <p:sp>
        <p:nvSpPr>
          <p:cNvPr id="30" name="Прямоугольник 1"/>
          <p:cNvSpPr/>
          <p:nvPr/>
        </p:nvSpPr>
        <p:spPr>
          <a:xfrm>
            <a:off x="1200240" y="4149720"/>
            <a:ext cx="1066140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ru-RU" sz="3200" strike="noStrike" u="none">
                <a:solidFill>
                  <a:srgbClr val="000000"/>
                </a:solidFill>
                <a:uFillTx/>
                <a:latin typeface="Times New Roman"/>
              </a:rPr>
              <a:t>Сабақтың тақырыбы: </a:t>
            </a:r>
            <a:r>
              <a:rPr b="1" lang="kk-KZ" sz="3200" strike="noStrike" u="none">
                <a:solidFill>
                  <a:srgbClr val="000000"/>
                </a:solidFill>
                <a:uFillTx/>
                <a:latin typeface="Times New Roman"/>
              </a:rPr>
              <a:t> Қазақстанның өсімдіктер әлемі</a:t>
            </a:r>
            <a:endParaRPr b="0" lang="ru-RU" sz="3200" strike="noStrike" u="none">
              <a:solidFill>
                <a:srgbClr val="ffffff"/>
              </a:solidFill>
              <a:uFillTx/>
              <a:latin typeface="Calibri"/>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PlaceHolder 1"/>
          <p:cNvSpPr>
            <a:spLocks noGrp="1"/>
          </p:cNvSpPr>
          <p:nvPr>
            <p:ph type="title"/>
          </p:nvPr>
        </p:nvSpPr>
        <p:spPr>
          <a:xfrm>
            <a:off x="609120" y="190080"/>
            <a:ext cx="10974600" cy="582840"/>
          </a:xfrm>
          <a:prstGeom prst="rect">
            <a:avLst/>
          </a:prstGeom>
          <a:noFill/>
          <a:ln w="0">
            <a:noFill/>
          </a:ln>
        </p:spPr>
        <p:txBody>
          <a:bodyPr lIns="91440" rIns="91440" tIns="45720" bIns="4572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Times New Roman"/>
              </a:rPr>
              <a:t>2- тапсырма.</a:t>
            </a:r>
            <a:endParaRPr b="0" lang="ru-RU" sz="2800" strike="noStrike" u="none">
              <a:solidFill>
                <a:srgbClr val="000000"/>
              </a:solidFill>
              <a:uFillTx/>
              <a:latin typeface="Arial"/>
            </a:endParaRPr>
          </a:p>
        </p:txBody>
      </p:sp>
      <p:sp>
        <p:nvSpPr>
          <p:cNvPr id="93" name=""/>
          <p:cNvSpPr txBox="1"/>
          <p:nvPr/>
        </p:nvSpPr>
        <p:spPr>
          <a:xfrm>
            <a:off x="609480" y="1174320"/>
            <a:ext cx="8583840" cy="4953240"/>
          </a:xfrm>
          <a:prstGeom prst="rect">
            <a:avLst/>
          </a:prstGeom>
          <a:noFill/>
          <a:ln w="0">
            <a:noFill/>
          </a:ln>
        </p:spPr>
        <p:txBody>
          <a:bodyPr anchor="t">
            <a:norm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«Өсімдіктердің қандай түрлері болады?» тақырыбында шағын монолог  құраңыз. </a:t>
            </a:r>
            <a:endParaRPr b="0" lang="ru-RU" sz="2400" strike="noStrike" u="none">
              <a:solidFill>
                <a:srgbClr val="000000"/>
              </a:solidFill>
              <a:uFillTx/>
              <a:latin typeface="Arial"/>
            </a:endParaRPr>
          </a:p>
          <a:p>
            <a:pPr>
              <a:lnSpc>
                <a:spcPct val="10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Arial"/>
            </a:endParaRPr>
          </a:p>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Дескриптор:</a:t>
            </a:r>
            <a:endParaRPr b="0" lang="ru-RU" sz="2400" strike="noStrike" u="none">
              <a:solidFill>
                <a:srgbClr val="000000"/>
              </a:solidFill>
              <a:uFillTx/>
              <a:latin typeface="Arial"/>
            </a:endParaRPr>
          </a:p>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Тақырыпты түсінеді</a:t>
            </a:r>
            <a:endParaRPr b="0" lang="ru-RU" sz="2400" strike="noStrike" u="none">
              <a:solidFill>
                <a:srgbClr val="000000"/>
              </a:solidFill>
              <a:uFillTx/>
              <a:latin typeface="Arial"/>
            </a:endParaRPr>
          </a:p>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Монологқұрайды</a:t>
            </a:r>
            <a:endParaRPr b="0" lang="ru-RU" sz="2400" strike="noStrike" u="none">
              <a:solidFill>
                <a:srgbClr val="000000"/>
              </a:solidFill>
              <a:uFillTx/>
              <a:latin typeface="Arial"/>
            </a:endParaRPr>
          </a:p>
          <a:p>
            <a:pPr>
              <a:lnSpc>
                <a:spcPct val="10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PlaceHolder 1"/>
          <p:cNvSpPr>
            <a:spLocks noGrp="1"/>
          </p:cNvSpPr>
          <p:nvPr>
            <p:ph type="title"/>
          </p:nvPr>
        </p:nvSpPr>
        <p:spPr>
          <a:xfrm>
            <a:off x="609120" y="190080"/>
            <a:ext cx="10974600" cy="582840"/>
          </a:xfrm>
          <a:prstGeom prst="rect">
            <a:avLst/>
          </a:prstGeom>
          <a:noFill/>
          <a:ln w="0">
            <a:noFill/>
          </a:ln>
        </p:spPr>
        <p:txBody>
          <a:bodyPr lIns="91440" rIns="91440" tIns="45720" bIns="4572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0000"/>
                </a:solidFill>
                <a:uFillTx/>
                <a:latin typeface="Times New Roman"/>
                <a:ea typeface="Times New Roman"/>
              </a:rPr>
              <a:t>Ықтимал жауап</a:t>
            </a:r>
            <a:endParaRPr b="0" lang="ru-RU" sz="2800" strike="noStrike" u="none">
              <a:solidFill>
                <a:srgbClr val="000000"/>
              </a:solidFill>
              <a:uFillTx/>
              <a:latin typeface="Arial"/>
            </a:endParaRPr>
          </a:p>
        </p:txBody>
      </p:sp>
      <p:sp>
        <p:nvSpPr>
          <p:cNvPr id="95" name=""/>
          <p:cNvSpPr txBox="1"/>
          <p:nvPr/>
        </p:nvSpPr>
        <p:spPr>
          <a:xfrm>
            <a:off x="552240" y="836640"/>
            <a:ext cx="11031480" cy="5291280"/>
          </a:xfrm>
          <a:prstGeom prst="rect">
            <a:avLst/>
          </a:prstGeom>
          <a:noFill/>
          <a:ln w="0">
            <a:noFill/>
          </a:ln>
        </p:spPr>
        <p:txBody>
          <a:bodyPr anchor="t">
            <a:norm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0000"/>
                </a:solidFill>
                <a:uFillTx/>
                <a:latin typeface="Times New Roman"/>
                <a:ea typeface="Times New Roman"/>
              </a:rPr>
              <a:t>     </a:t>
            </a:r>
            <a:r>
              <a:rPr b="0" lang="kk-KZ" sz="2400" strike="noStrike" u="none">
                <a:solidFill>
                  <a:srgbClr val="000000"/>
                </a:solidFill>
                <a:uFillTx/>
                <a:latin typeface="Times New Roman"/>
                <a:ea typeface="Times New Roman"/>
              </a:rPr>
              <a:t>Мен өсімдік болсам , қандай өсімдік боламын?   Үй жағдайында өсетін бақшадағы, терезе алдындағы гүл болсам ба екен?   Әлде таулы, дала, шөл, су     өсімдігі болсам ба екен?  Үй гүлі болсам,  өзім сияқты   су құюды ұмытып кетсе,  солып қаламын. Оданда даланың қызғалдағы боламын. Ерте көктемде далаға  қызыл кілем төсеп тастағандай, көздің жауын алып, ақынға шабыт беріп, сұлулықты сүйетін жандарға бақыт сыйлайтын.   </a:t>
            </a:r>
            <a:endParaRPr b="0" lang="ru-RU" sz="2400" strike="noStrike" u="none">
              <a:solidFill>
                <a:srgbClr val="000000"/>
              </a:solidFill>
              <a:uFillTx/>
              <a:latin typeface="Arial"/>
            </a:endParaRPr>
          </a:p>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PlaceHolder 1"/>
          <p:cNvSpPr>
            <a:spLocks noGrp="1"/>
          </p:cNvSpPr>
          <p:nvPr>
            <p:ph type="title"/>
          </p:nvPr>
        </p:nvSpPr>
        <p:spPr>
          <a:xfrm>
            <a:off x="839880" y="115920"/>
            <a:ext cx="10517040" cy="504720"/>
          </a:xfrm>
          <a:prstGeom prst="rect">
            <a:avLst/>
          </a:prstGeom>
          <a:noFill/>
          <a:ln w="0">
            <a:noFill/>
          </a:ln>
        </p:spPr>
        <p:txBody>
          <a:bodyPr lIns="91440" rIns="91440" tIns="45720" bIns="4572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ff0000"/>
                </a:solidFill>
                <a:uFillTx/>
                <a:latin typeface="Times New Roman"/>
                <a:ea typeface="Times New Roman"/>
              </a:rPr>
              <a:t>Анықтауыш</a:t>
            </a:r>
            <a:endParaRPr b="0" lang="ru-RU" sz="3200" strike="noStrike" u="none">
              <a:solidFill>
                <a:srgbClr val="000000"/>
              </a:solidFill>
              <a:uFillTx/>
              <a:latin typeface="Arial"/>
            </a:endParaRPr>
          </a:p>
        </p:txBody>
      </p:sp>
      <p:sp>
        <p:nvSpPr>
          <p:cNvPr id="97" name="Прямоугольник 8"/>
          <p:cNvSpPr/>
          <p:nvPr/>
        </p:nvSpPr>
        <p:spPr>
          <a:xfrm>
            <a:off x="6024600" y="765000"/>
            <a:ext cx="5545080" cy="3384720"/>
          </a:xfrm>
          <a:prstGeom prst="rect">
            <a:avLst/>
          </a:prstGeom>
          <a:solidFill>
            <a:srgbClr val="d6ebff"/>
          </a:solidFill>
          <a:ln w="9360">
            <a:solidFill>
              <a:srgbClr val="0066cc"/>
            </a:solidFill>
            <a:round/>
          </a:ln>
        </p:spPr>
        <p:style>
          <a:lnRef idx="0"/>
          <a:fillRef idx="0"/>
          <a:effectRef idx="0"/>
          <a:fontRef idx="minor"/>
        </p:style>
        <p:txBody>
          <a:bodyPr wrap="none" lIns="90000" rIns="90000" tIns="46800" bIns="46800" anchor="ctr">
            <a:noAutofit/>
          </a:bodyPr>
          <a:p>
            <a:pPr algn="just">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SimSun"/>
              </a:rPr>
              <a:t>Анықтауыштың жасалу жолдары:</a:t>
            </a:r>
            <a:endParaRPr b="0" lang="ru-RU" sz="1800" strike="noStrike" u="none">
              <a:solidFill>
                <a:srgbClr val="ffffff"/>
              </a:solidFill>
              <a:uFillTx/>
              <a:latin typeface="Calibri"/>
            </a:endParaRPr>
          </a:p>
          <a:p>
            <a:pPr algn="just">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SimSun"/>
              </a:rPr>
              <a:t> </a:t>
            </a:r>
            <a:r>
              <a:rPr b="0" lang="kk-KZ" sz="1800" strike="noStrike" u="none">
                <a:solidFill>
                  <a:srgbClr val="000000"/>
                </a:solidFill>
                <a:uFillTx/>
                <a:latin typeface="Times New Roman"/>
                <a:ea typeface="SimSun"/>
              </a:rPr>
              <a:t>Сын есім. </a:t>
            </a:r>
            <a:r>
              <a:rPr b="0" lang="kk-KZ" sz="1800" strike="noStrike" u="sng">
                <a:solidFill>
                  <a:srgbClr val="000000"/>
                </a:solidFill>
                <a:uFillTx/>
                <a:latin typeface="Times New Roman"/>
                <a:ea typeface="SimSun"/>
              </a:rPr>
              <a:t>Қысқа</a:t>
            </a:r>
            <a:r>
              <a:rPr b="0" lang="kk-KZ" sz="1800" strike="noStrike" u="none">
                <a:solidFill>
                  <a:srgbClr val="000000"/>
                </a:solidFill>
                <a:uFillTx/>
                <a:latin typeface="Times New Roman"/>
                <a:ea typeface="SimSun"/>
              </a:rPr>
              <a:t> жіп-күрмеуге келмес.</a:t>
            </a:r>
            <a:endParaRPr b="0" lang="ru-RU" sz="1800" strike="noStrike" u="none">
              <a:solidFill>
                <a:srgbClr val="ffffff"/>
              </a:solidFill>
              <a:uFillTx/>
              <a:latin typeface="Calibri"/>
            </a:endParaRPr>
          </a:p>
          <a:p>
            <a:pPr algn="just">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SimSun"/>
              </a:rPr>
              <a:t>Зат есім. Сәндікке </a:t>
            </a:r>
            <a:r>
              <a:rPr b="0" lang="kk-KZ" sz="1800" strike="noStrike" u="sng">
                <a:solidFill>
                  <a:srgbClr val="000000"/>
                </a:solidFill>
                <a:uFillTx/>
                <a:latin typeface="Times New Roman"/>
                <a:ea typeface="SimSun"/>
              </a:rPr>
              <a:t>күміс </a:t>
            </a:r>
            <a:r>
              <a:rPr b="0" lang="kk-KZ" sz="1800" strike="noStrike" u="none">
                <a:solidFill>
                  <a:srgbClr val="000000"/>
                </a:solidFill>
                <a:uFillTx/>
                <a:latin typeface="Times New Roman"/>
                <a:ea typeface="SimSun"/>
              </a:rPr>
              <a:t>тағатын болды.</a:t>
            </a:r>
            <a:endParaRPr b="0" lang="ru-RU" sz="1800" strike="noStrike" u="none">
              <a:solidFill>
                <a:srgbClr val="ffffff"/>
              </a:solidFill>
              <a:uFillTx/>
              <a:latin typeface="Calibri"/>
            </a:endParaRPr>
          </a:p>
          <a:p>
            <a:pPr algn="just">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SimSun"/>
              </a:rPr>
              <a:t>Сан есім. Жігіттің </a:t>
            </a:r>
            <a:r>
              <a:rPr b="0" lang="kk-KZ" sz="1800" strike="noStrike" u="sng">
                <a:solidFill>
                  <a:srgbClr val="000000"/>
                </a:solidFill>
                <a:uFillTx/>
                <a:latin typeface="Times New Roman"/>
                <a:ea typeface="SimSun"/>
              </a:rPr>
              <a:t>үш жұрты </a:t>
            </a:r>
            <a:r>
              <a:rPr b="0" lang="kk-KZ" sz="1800" strike="noStrike" u="none">
                <a:solidFill>
                  <a:srgbClr val="000000"/>
                </a:solidFill>
                <a:uFillTx/>
                <a:latin typeface="Times New Roman"/>
                <a:ea typeface="SimSun"/>
              </a:rPr>
              <a:t>болады: өз жұрты, </a:t>
            </a:r>
            <a:endParaRPr b="0" lang="ru-RU" sz="1800" strike="noStrike" u="none">
              <a:solidFill>
                <a:srgbClr val="ffffff"/>
              </a:solidFill>
              <a:uFillTx/>
              <a:latin typeface="Calibri"/>
            </a:endParaRPr>
          </a:p>
          <a:p>
            <a:pPr algn="just">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SimSun"/>
              </a:rPr>
              <a:t>нағашы жұрты, қайын жұрты.</a:t>
            </a:r>
            <a:endParaRPr b="0" lang="ru-RU" sz="1800" strike="noStrike" u="none">
              <a:solidFill>
                <a:srgbClr val="ffffff"/>
              </a:solidFill>
              <a:uFillTx/>
              <a:latin typeface="Calibri"/>
            </a:endParaRPr>
          </a:p>
          <a:p>
            <a:pPr algn="just">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SimSun"/>
              </a:rPr>
              <a:t>Есімдік. </a:t>
            </a:r>
            <a:r>
              <a:rPr b="0" lang="kk-KZ" sz="1800" strike="noStrike" u="sng">
                <a:solidFill>
                  <a:srgbClr val="000000"/>
                </a:solidFill>
                <a:uFillTx/>
                <a:latin typeface="Times New Roman"/>
                <a:ea typeface="SimSun"/>
              </a:rPr>
              <a:t>Осы</a:t>
            </a:r>
            <a:r>
              <a:rPr b="0" lang="kk-KZ" sz="1800" strike="noStrike" u="none">
                <a:solidFill>
                  <a:srgbClr val="000000"/>
                </a:solidFill>
                <a:uFillTx/>
                <a:latin typeface="Times New Roman"/>
                <a:ea typeface="SimSun"/>
              </a:rPr>
              <a:t> жылқы жүйрік.</a:t>
            </a:r>
            <a:endParaRPr b="0" lang="ru-RU" sz="1800" strike="noStrike" u="none">
              <a:solidFill>
                <a:srgbClr val="ffffff"/>
              </a:solidFill>
              <a:uFillTx/>
              <a:latin typeface="Calibri"/>
            </a:endParaRPr>
          </a:p>
          <a:p>
            <a:pPr algn="just">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SimSun"/>
              </a:rPr>
              <a:t>Есімше. </a:t>
            </a:r>
            <a:r>
              <a:rPr b="0" lang="kk-KZ" sz="1800" strike="noStrike" u="sng">
                <a:solidFill>
                  <a:srgbClr val="000000"/>
                </a:solidFill>
                <a:uFillTx/>
                <a:latin typeface="Times New Roman"/>
                <a:ea typeface="SimSun"/>
              </a:rPr>
              <a:t>Жалбыраған</a:t>
            </a:r>
            <a:r>
              <a:rPr b="0" lang="kk-KZ" sz="1800" strike="noStrike" u="none">
                <a:solidFill>
                  <a:srgbClr val="000000"/>
                </a:solidFill>
                <a:uFillTx/>
                <a:latin typeface="Times New Roman"/>
                <a:ea typeface="SimSun"/>
              </a:rPr>
              <a:t> бұтақтары жерге тиіп тұрады.</a:t>
            </a:r>
            <a:endParaRPr b="0" lang="ru-RU" sz="1800" strike="noStrike" u="none">
              <a:solidFill>
                <a:srgbClr val="ffffff"/>
              </a:solidFill>
              <a:uFillTx/>
              <a:latin typeface="Calibri"/>
            </a:endParaRPr>
          </a:p>
          <a:p>
            <a:pPr algn="just">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SimSun"/>
              </a:rPr>
              <a:t>Ілік септікте тұрған есім сөздер.  </a:t>
            </a:r>
            <a:r>
              <a:rPr b="0" lang="ru-RU" sz="1800" strike="noStrike" u="sng">
                <a:solidFill>
                  <a:srgbClr val="000000"/>
                </a:solidFill>
                <a:uFillTx/>
                <a:latin typeface="Times New Roman"/>
                <a:ea typeface="SimSun"/>
              </a:rPr>
              <a:t>Шыршаның</a:t>
            </a:r>
            <a:r>
              <a:rPr b="0" lang="ru-RU" sz="1800" strike="noStrike" u="none">
                <a:solidFill>
                  <a:srgbClr val="000000"/>
                </a:solidFill>
                <a:uFillTx/>
                <a:latin typeface="Times New Roman"/>
                <a:ea typeface="SimSun"/>
              </a:rPr>
              <a:t> қабығы </a:t>
            </a:r>
            <a:endParaRPr b="0" lang="ru-RU" sz="1800" strike="noStrike" u="none">
              <a:solidFill>
                <a:srgbClr val="ffffff"/>
              </a:solidFill>
              <a:uFillTx/>
              <a:latin typeface="Calibri"/>
            </a:endParaRPr>
          </a:p>
          <a:p>
            <a:pPr algn="just">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SimSun"/>
              </a:rPr>
              <a:t>жырым – жырым, ал </a:t>
            </a:r>
            <a:r>
              <a:rPr b="0" lang="ru-RU" sz="1800" strike="noStrike" u="sng">
                <a:solidFill>
                  <a:srgbClr val="000000"/>
                </a:solidFill>
                <a:uFillTx/>
                <a:latin typeface="Times New Roman"/>
                <a:ea typeface="SimSun"/>
              </a:rPr>
              <a:t>майқарағайдың</a:t>
            </a:r>
            <a:r>
              <a:rPr b="0" lang="ru-RU" sz="1800" strike="noStrike" u="none">
                <a:solidFill>
                  <a:srgbClr val="000000"/>
                </a:solidFill>
                <a:uFillTx/>
                <a:latin typeface="Times New Roman"/>
                <a:ea typeface="SimSun"/>
              </a:rPr>
              <a:t> діні</a:t>
            </a:r>
            <a:endParaRPr b="0" lang="ru-RU" sz="1800" strike="noStrike" u="none">
              <a:solidFill>
                <a:srgbClr val="ffffff"/>
              </a:solidFill>
              <a:uFillTx/>
              <a:latin typeface="Calibri"/>
            </a:endParaRPr>
          </a:p>
        </p:txBody>
      </p:sp>
      <p:sp>
        <p:nvSpPr>
          <p:cNvPr id="98" name="Прямоугольник 9"/>
          <p:cNvSpPr/>
          <p:nvPr/>
        </p:nvSpPr>
        <p:spPr>
          <a:xfrm>
            <a:off x="407880" y="765000"/>
            <a:ext cx="5329440" cy="3384720"/>
          </a:xfrm>
          <a:prstGeom prst="rect">
            <a:avLst/>
          </a:prstGeom>
          <a:solidFill>
            <a:srgbClr val="d6ebff"/>
          </a:solidFill>
          <a:ln w="9360">
            <a:solidFill>
              <a:srgbClr val="0066cc"/>
            </a:solidFill>
            <a:round/>
          </a:ln>
        </p:spPr>
        <p:style>
          <a:lnRef idx="0"/>
          <a:fillRef idx="0"/>
          <a:effectRef idx="0"/>
          <a:fontRef idx="minor"/>
        </p:style>
        <p:txBody>
          <a:bodyPr wrap="none" lIns="90000" rIns="90000" tIns="46800" bIns="46800" anchor="ctr">
            <a:noAutofit/>
          </a:bodyPr>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SimSun"/>
              </a:rPr>
              <a:t>Тән белгілер:</a:t>
            </a:r>
            <a:endParaRPr b="0" lang="ru-RU" sz="1800" strike="noStrike" u="none">
              <a:solidFill>
                <a:srgbClr val="ffffff"/>
              </a:solidFill>
              <a:uFillTx/>
              <a:latin typeface="Calibri"/>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SimSun"/>
              </a:rPr>
              <a:t>1. Сөйлем негізін құрамайды (тұрлаусыз мүше);</a:t>
            </a:r>
            <a:endParaRPr b="0" lang="ru-RU" sz="1800" strike="noStrike" u="none">
              <a:solidFill>
                <a:srgbClr val="ffffff"/>
              </a:solidFill>
              <a:uFillTx/>
              <a:latin typeface="Calibri"/>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SimSun"/>
              </a:rPr>
              <a:t>2.Сын есімнен және ілік септік тұлғасындағы</a:t>
            </a:r>
            <a:endParaRPr b="0" lang="ru-RU" sz="1800" strike="noStrike" u="none">
              <a:solidFill>
                <a:srgbClr val="ffffff"/>
              </a:solidFill>
              <a:uFillTx/>
              <a:latin typeface="Calibri"/>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SimSun"/>
              </a:rPr>
              <a:t> </a:t>
            </a:r>
            <a:r>
              <a:rPr b="0" lang="kk-KZ" sz="1800" strike="noStrike" u="none">
                <a:solidFill>
                  <a:srgbClr val="000000"/>
                </a:solidFill>
                <a:uFillTx/>
                <a:latin typeface="Times New Roman"/>
                <a:ea typeface="SimSun"/>
              </a:rPr>
              <a:t>зат есімнен жасалады;</a:t>
            </a:r>
            <a:endParaRPr b="0" lang="ru-RU" sz="1800" strike="noStrike" u="none">
              <a:solidFill>
                <a:srgbClr val="ffffff"/>
              </a:solidFill>
              <a:uFillTx/>
              <a:latin typeface="Calibri"/>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SimSun"/>
              </a:rPr>
              <a:t>3.Анықтайтын сөзі- зат есім немесе заттанған сөз;</a:t>
            </a:r>
            <a:endParaRPr b="0" lang="ru-RU" sz="1800" strike="noStrike" u="none">
              <a:solidFill>
                <a:srgbClr val="ffffff"/>
              </a:solidFill>
              <a:uFillTx/>
              <a:latin typeface="Calibri"/>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SimSun"/>
              </a:rPr>
              <a:t>4.Анықтайтын сөзімен қабыса да, матаса да</a:t>
            </a:r>
            <a:endParaRPr b="0" lang="ru-RU" sz="1800" strike="noStrike" u="none">
              <a:solidFill>
                <a:srgbClr val="ffffff"/>
              </a:solidFill>
              <a:uFillTx/>
              <a:latin typeface="Calibri"/>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SimSun"/>
              </a:rPr>
              <a:t> </a:t>
            </a:r>
            <a:r>
              <a:rPr b="0" lang="kk-KZ" sz="1800" strike="noStrike" u="none">
                <a:solidFill>
                  <a:srgbClr val="000000"/>
                </a:solidFill>
                <a:uFillTx/>
                <a:latin typeface="Times New Roman"/>
                <a:ea typeface="SimSun"/>
              </a:rPr>
              <a:t>байланысады;</a:t>
            </a:r>
            <a:endParaRPr b="0" lang="ru-RU" sz="1800" strike="noStrike" u="none">
              <a:solidFill>
                <a:srgbClr val="ffffff"/>
              </a:solidFill>
              <a:uFillTx/>
              <a:latin typeface="Calibri"/>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SimSun"/>
              </a:rPr>
              <a:t>5.Анықтайтын сөзінің алдында орналасады;</a:t>
            </a:r>
            <a:endParaRPr b="0" lang="ru-RU" sz="1800" strike="noStrike" u="none">
              <a:solidFill>
                <a:srgbClr val="ffffff"/>
              </a:solidFill>
              <a:uFillTx/>
              <a:latin typeface="Calibri"/>
            </a:endParaRPr>
          </a:p>
          <a:p>
            <a:pPr>
              <a:lnSpc>
                <a:spcPct val="100000"/>
              </a:lnSpc>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SimSun"/>
              </a:rPr>
              <a:t>6. Заттық белгілерін анықтайды</a:t>
            </a:r>
            <a:endParaRPr b="0" lang="ru-RU" sz="1800" strike="noStrike" u="none">
              <a:solidFill>
                <a:srgbClr val="ffffff"/>
              </a:solidFill>
              <a:uFillTx/>
              <a:latin typeface="Calibri"/>
            </a:endParaRPr>
          </a:p>
        </p:txBody>
      </p:sp>
      <p:sp>
        <p:nvSpPr>
          <p:cNvPr id="99" name="Прямоугольник 11"/>
          <p:cNvSpPr/>
          <p:nvPr/>
        </p:nvSpPr>
        <p:spPr>
          <a:xfrm>
            <a:off x="407880" y="4292640"/>
            <a:ext cx="11161800" cy="2160720"/>
          </a:xfrm>
          <a:prstGeom prst="rect">
            <a:avLst/>
          </a:prstGeom>
          <a:solidFill>
            <a:srgbClr val="d6ebff"/>
          </a:solidFill>
          <a:ln w="9360">
            <a:solidFill>
              <a:srgbClr val="0066cc"/>
            </a:solidFill>
            <a:round/>
          </a:ln>
        </p:spPr>
        <p:style>
          <a:lnRef idx="0"/>
          <a:fillRef idx="0"/>
          <a:effectRef idx="0"/>
          <a:fontRef idx="minor"/>
        </p:style>
        <p:txBody>
          <a:bodyPr wrap="none" lIns="90000" rIns="90000" tIns="46800" bIns="46800" anchor="ctr">
            <a:noAutofit/>
          </a:bodyPr>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0000"/>
                </a:solidFill>
                <a:uFillTx/>
                <a:latin typeface="Times New Roman"/>
                <a:ea typeface="SimSun"/>
              </a:rPr>
              <a:t>Құрылысына қарай :</a:t>
            </a:r>
            <a:endParaRPr b="0" lang="ru-RU" sz="2000" strike="noStrike" u="none">
              <a:solidFill>
                <a:srgbClr val="ffffff"/>
              </a:solidFill>
              <a:uFillTx/>
              <a:latin typeface="Calibri"/>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SimSun"/>
              </a:rPr>
              <a:t>Дара анықтауыш. Кешке Есіркептің үйінде </a:t>
            </a:r>
            <a:r>
              <a:rPr b="0" lang="kk-KZ" sz="2000" strike="noStrike" u="sng">
                <a:solidFill>
                  <a:srgbClr val="000000"/>
                </a:solidFill>
                <a:uFillTx/>
                <a:latin typeface="Times New Roman"/>
                <a:ea typeface="SimSun"/>
              </a:rPr>
              <a:t>үлкен</a:t>
            </a:r>
            <a:r>
              <a:rPr b="0" lang="kk-KZ" sz="2000" strike="noStrike" u="none">
                <a:solidFill>
                  <a:srgbClr val="000000"/>
                </a:solidFill>
                <a:uFillTx/>
                <a:latin typeface="Times New Roman"/>
                <a:ea typeface="SimSun"/>
              </a:rPr>
              <a:t> той болды.</a:t>
            </a:r>
            <a:endParaRPr b="0" lang="ru-RU" sz="2000" strike="noStrike" u="none">
              <a:solidFill>
                <a:srgbClr val="ffffff"/>
              </a:solidFill>
              <a:uFillTx/>
              <a:latin typeface="Calibri"/>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SimSun"/>
              </a:rPr>
              <a:t>Күрделі анықтауыш. </a:t>
            </a:r>
            <a:r>
              <a:rPr b="0" lang="ru-RU" sz="2000" strike="noStrike" u="sng">
                <a:solidFill>
                  <a:srgbClr val="000000"/>
                </a:solidFill>
                <a:uFillTx/>
                <a:latin typeface="Times New Roman"/>
                <a:ea typeface="SimSun"/>
              </a:rPr>
              <a:t>Көп жасаған</a:t>
            </a:r>
            <a:r>
              <a:rPr b="0" lang="ru-RU" sz="2000" strike="noStrike" u="none">
                <a:solidFill>
                  <a:srgbClr val="000000"/>
                </a:solidFill>
                <a:uFillTx/>
                <a:latin typeface="Times New Roman"/>
                <a:ea typeface="SimSun"/>
              </a:rPr>
              <a:t> адам білмес, </a:t>
            </a:r>
            <a:r>
              <a:rPr b="0" lang="ru-RU" sz="2000" strike="noStrike" u="sng">
                <a:solidFill>
                  <a:srgbClr val="000000"/>
                </a:solidFill>
                <a:uFillTx/>
                <a:latin typeface="Times New Roman"/>
                <a:ea typeface="SimSun"/>
              </a:rPr>
              <a:t>көп көрген </a:t>
            </a:r>
            <a:r>
              <a:rPr b="0" lang="ru-RU" sz="2000" strike="noStrike" u="none">
                <a:solidFill>
                  <a:srgbClr val="000000"/>
                </a:solidFill>
                <a:uFillTx/>
                <a:latin typeface="Times New Roman"/>
                <a:ea typeface="SimSun"/>
              </a:rPr>
              <a:t>адам біледі.</a:t>
            </a:r>
            <a:endParaRPr b="0" lang="ru-RU" sz="2000" strike="noStrike" u="none">
              <a:solidFill>
                <a:srgbClr val="ffffff"/>
              </a:solidFill>
              <a:uFillTx/>
              <a:latin typeface="Calibri"/>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SimSun"/>
              </a:rPr>
              <a:t>Үйірлі анықтауыш. </a:t>
            </a:r>
            <a:r>
              <a:rPr b="0" lang="ru-RU" sz="2000" strike="noStrike" u="sng">
                <a:solidFill>
                  <a:srgbClr val="000000"/>
                </a:solidFill>
                <a:uFillTx/>
                <a:latin typeface="Times New Roman"/>
                <a:ea typeface="SimSun"/>
              </a:rPr>
              <a:t>Он саусағы өнер</a:t>
            </a:r>
            <a:r>
              <a:rPr b="0" lang="ru-RU" sz="2000" strike="noStrike" u="none">
                <a:solidFill>
                  <a:srgbClr val="000000"/>
                </a:solidFill>
                <a:uFillTx/>
                <a:latin typeface="Times New Roman"/>
                <a:ea typeface="SimSun"/>
              </a:rPr>
              <a:t> апам босаға көрген бірер жылында –ай маңғаз, инабатты, </a:t>
            </a:r>
            <a:endParaRPr b="0" lang="ru-RU" sz="2000" strike="noStrike" u="none">
              <a:solidFill>
                <a:srgbClr val="ffffff"/>
              </a:solidFill>
              <a:uFillTx/>
              <a:latin typeface="Calibri"/>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SimSun"/>
              </a:rPr>
              <a:t>пысық келін атанады.</a:t>
            </a:r>
            <a:br>
              <a:rPr sz="2000"/>
            </a:br>
            <a:endParaRPr b="0" lang="ru-RU" sz="2000" strike="noStrike" u="none">
              <a:solidFill>
                <a:srgbClr val="ffffff"/>
              </a:solidFill>
              <a:uFillTx/>
              <a:latin typeface="Calibri"/>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PlaceHolder 1"/>
          <p:cNvSpPr>
            <a:spLocks noGrp="1"/>
          </p:cNvSpPr>
          <p:nvPr>
            <p:ph type="title"/>
          </p:nvPr>
        </p:nvSpPr>
        <p:spPr>
          <a:xfrm>
            <a:off x="336600" y="4941720"/>
            <a:ext cx="10974240" cy="1656000"/>
          </a:xfrm>
          <a:prstGeom prst="rect">
            <a:avLst/>
          </a:prstGeom>
          <a:noFill/>
          <a:ln w="0">
            <a:noFill/>
          </a:ln>
        </p:spPr>
        <p:txBody>
          <a:bodyPr lIns="91440" rIns="91440" tIns="45720" bIns="4572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Дескриптор:</a:t>
            </a:r>
            <a:br>
              <a:rPr sz="2400"/>
            </a:br>
            <a:r>
              <a:rPr b="0" lang="kk-KZ" sz="2400" strike="noStrike" u="none">
                <a:solidFill>
                  <a:srgbClr val="000000"/>
                </a:solidFill>
                <a:uFillTx/>
                <a:latin typeface="Times New Roman"/>
                <a:ea typeface="Times New Roman"/>
              </a:rPr>
              <a:t>Анықтауышты құрылысына қарай ажыратады.</a:t>
            </a:r>
            <a:br>
              <a:rPr sz="2400"/>
            </a:br>
            <a:r>
              <a:rPr b="0" lang="kk-KZ" sz="2400" strike="noStrike" u="none">
                <a:solidFill>
                  <a:srgbClr val="000000"/>
                </a:solidFill>
                <a:uFillTx/>
                <a:latin typeface="Times New Roman"/>
                <a:ea typeface="Times New Roman"/>
              </a:rPr>
              <a:t>Мәтіннен </a:t>
            </a:r>
            <a:r>
              <a:rPr b="0" lang="kk-KZ" sz="2400" strike="noStrike" u="none">
                <a:solidFill>
                  <a:srgbClr val="000000"/>
                </a:solidFill>
                <a:uFillTx/>
                <a:latin typeface="Times New Roman"/>
                <a:ea typeface="Times New Roman"/>
              </a:rPr>
              <a:t>дара, күрделі, үйірлі анықтауышқа</a:t>
            </a:r>
            <a:r>
              <a:rPr b="0" lang="kk-KZ" sz="2400" strike="noStrike" u="none">
                <a:solidFill>
                  <a:srgbClr val="000000"/>
                </a:solidFill>
                <a:uFillTx/>
                <a:latin typeface="Times New Roman"/>
                <a:ea typeface="Times New Roman"/>
              </a:rPr>
              <a:t> мысалдар келтіреді.</a:t>
            </a:r>
            <a:br>
              <a:rPr sz="2400"/>
            </a:br>
            <a:endParaRPr b="0" lang="ru-RU" sz="2400" strike="noStrike" u="none">
              <a:solidFill>
                <a:srgbClr val="000000"/>
              </a:solidFill>
              <a:uFillTx/>
              <a:latin typeface="Arial"/>
            </a:endParaRPr>
          </a:p>
        </p:txBody>
      </p:sp>
      <p:sp>
        <p:nvSpPr>
          <p:cNvPr id="101" name=""/>
          <p:cNvSpPr txBox="1"/>
          <p:nvPr/>
        </p:nvSpPr>
        <p:spPr>
          <a:xfrm>
            <a:off x="479520" y="765000"/>
            <a:ext cx="10494720" cy="3959280"/>
          </a:xfrm>
          <a:prstGeom prst="rect">
            <a:avLst/>
          </a:prstGeom>
          <a:noFill/>
          <a:ln w="0">
            <a:noFill/>
          </a:ln>
        </p:spPr>
        <p:txBody>
          <a:bodyPr anchor="t">
            <a:norm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3- тапсырма. «Кім жүйрік?» ойыны. </a:t>
            </a:r>
            <a:endParaRPr b="0" lang="ru-RU" sz="2400" strike="noStrike" u="none">
              <a:solidFill>
                <a:srgbClr val="000000"/>
              </a:solidFill>
              <a:uFillTx/>
              <a:latin typeface="Arial"/>
            </a:endParaRPr>
          </a:p>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Берілген кесте бойынша өсімдіктер әлемі туралы мәтіннен дара, күрделі, үйірлі анықтауышқа  мысалдар келтіріңіздер.</a:t>
            </a:r>
            <a:endParaRPr b="0" lang="ru-RU" sz="2400" strike="noStrike" u="none">
              <a:solidFill>
                <a:srgbClr val="000000"/>
              </a:solidFill>
              <a:uFillTx/>
              <a:latin typeface="Arial"/>
            </a:endParaRPr>
          </a:p>
          <a:p>
            <a:pPr>
              <a:lnSpc>
                <a:spcPct val="100000"/>
              </a:lnSpc>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Arial"/>
            </a:endParaRPr>
          </a:p>
        </p:txBody>
      </p:sp>
      <p:graphicFrame>
        <p:nvGraphicFramePr>
          <p:cNvPr id="102" name=""/>
          <p:cNvGraphicFramePr/>
          <p:nvPr/>
        </p:nvGraphicFramePr>
        <p:xfrm>
          <a:off x="1344600" y="2637000"/>
          <a:ext cx="9648720" cy="1368360"/>
        </p:xfrm>
        <a:graphic>
          <a:graphicData uri="http://schemas.openxmlformats.org/drawingml/2006/table">
            <a:tbl>
              <a:tblPr/>
              <a:tblGrid>
                <a:gridCol w="2814480"/>
                <a:gridCol w="3543480"/>
                <a:gridCol w="3290760"/>
              </a:tblGrid>
              <a:tr h="70956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SimSun"/>
                        </a:rPr>
                        <a:t>Дара анықтауыш </a:t>
                      </a:r>
                      <a:endParaRPr b="0" lang="ru-RU" sz="2400" strike="noStrike" u="none">
                        <a:solidFill>
                          <a:srgbClr val="ffffff"/>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85c2ff"/>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SimSun"/>
                        </a:rPr>
                        <a:t>Күрделі анықтауыш </a:t>
                      </a:r>
                      <a:endParaRPr b="0" lang="ru-RU" sz="2400" strike="noStrike" u="none">
                        <a:solidFill>
                          <a:srgbClr val="ffffff"/>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85c2ff"/>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SimSun"/>
                        </a:rPr>
                        <a:t>Үйірлі анықтауыш </a:t>
                      </a:r>
                      <a:endParaRPr b="0" lang="ru-RU" sz="2400" strike="noStrike" u="none">
                        <a:solidFill>
                          <a:srgbClr val="ffffff"/>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85c2ff"/>
                    </a:solidFill>
                  </a:tcPr>
                </a:tc>
              </a:tr>
              <a:tr h="65880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ffffff"/>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85c2ff"/>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ffffff"/>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85c2ff"/>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ffffff"/>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85c2ff"/>
                    </a:solidFill>
                  </a:tcPr>
                </a:tc>
              </a:tr>
            </a:tbl>
          </a:graphicData>
        </a:graphic>
      </p:graphicFrame>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PlaceHolder 1"/>
          <p:cNvSpPr>
            <a:spLocks noGrp="1"/>
          </p:cNvSpPr>
          <p:nvPr>
            <p:ph type="title"/>
          </p:nvPr>
        </p:nvSpPr>
        <p:spPr>
          <a:xfrm>
            <a:off x="609120" y="190080"/>
            <a:ext cx="10974600" cy="582840"/>
          </a:xfrm>
          <a:prstGeom prst="rect">
            <a:avLst/>
          </a:prstGeom>
          <a:noFill/>
          <a:ln w="0">
            <a:noFill/>
          </a:ln>
        </p:spPr>
        <p:txBody>
          <a:bodyPr lIns="91440" rIns="91440" tIns="45720" bIns="4572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0000"/>
                </a:solidFill>
                <a:uFillTx/>
                <a:latin typeface="Times New Roman"/>
                <a:ea typeface="Times New Roman"/>
              </a:rPr>
              <a:t>Ықтимал жауап</a:t>
            </a:r>
            <a:endParaRPr b="0" lang="ru-RU" sz="2800" strike="noStrike" u="none">
              <a:solidFill>
                <a:srgbClr val="000000"/>
              </a:solidFill>
              <a:uFillTx/>
              <a:latin typeface="Arial"/>
            </a:endParaRPr>
          </a:p>
        </p:txBody>
      </p:sp>
      <p:graphicFrame>
        <p:nvGraphicFramePr>
          <p:cNvPr id="104" name=""/>
          <p:cNvGraphicFramePr/>
          <p:nvPr/>
        </p:nvGraphicFramePr>
        <p:xfrm>
          <a:off x="609480" y="1174680"/>
          <a:ext cx="9649080" cy="3727440"/>
        </p:xfrm>
        <a:graphic>
          <a:graphicData uri="http://schemas.openxmlformats.org/drawingml/2006/table">
            <a:tbl>
              <a:tblPr/>
              <a:tblGrid>
                <a:gridCol w="2814840"/>
                <a:gridCol w="3543120"/>
                <a:gridCol w="3291120"/>
              </a:tblGrid>
              <a:tr h="70956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SimSun"/>
                        </a:rPr>
                        <a:t>Дара анықтауыш </a:t>
                      </a:r>
                      <a:endParaRPr b="0" lang="ru-RU" sz="2400" strike="noStrike" u="none">
                        <a:solidFill>
                          <a:srgbClr val="ffffff"/>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85c2ff"/>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SimSun"/>
                        </a:rPr>
                        <a:t>Күрделі анықтауыш </a:t>
                      </a:r>
                      <a:endParaRPr b="0" lang="ru-RU" sz="2400" strike="noStrike" u="none">
                        <a:solidFill>
                          <a:srgbClr val="ffffff"/>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85c2ff"/>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SimSun"/>
                        </a:rPr>
                        <a:t>Үйірлі анықтауыш </a:t>
                      </a:r>
                      <a:endParaRPr b="0" lang="ru-RU" sz="2400" strike="noStrike" u="none">
                        <a:solidFill>
                          <a:srgbClr val="ffffff"/>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85c2ff"/>
                    </a:solidFill>
                  </a:tcPr>
                </a:tc>
              </a:tr>
              <a:tr h="3017880">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SimSun"/>
                        </a:rPr>
                        <a:t>Таңғажайып </a:t>
                      </a:r>
                      <a:r>
                        <a:rPr b="0" lang="kk-KZ" sz="2400" strike="noStrike" u="sng">
                          <a:solidFill>
                            <a:srgbClr val="000000"/>
                          </a:solidFill>
                          <a:uFillTx/>
                          <a:latin typeface="Times New Roman"/>
                          <a:ea typeface="SimSun"/>
                        </a:rPr>
                        <a:t> </a:t>
                      </a:r>
                      <a:r>
                        <a:rPr b="0" lang="kk-KZ" sz="2400" strike="noStrike" u="none">
                          <a:solidFill>
                            <a:srgbClr val="000000"/>
                          </a:solidFill>
                          <a:uFillTx/>
                          <a:latin typeface="Times New Roman"/>
                          <a:ea typeface="SimSun"/>
                        </a:rPr>
                        <a:t>(қандай?) табиғаты бар ел.  Өсімдігі жағынан бай өлке Қазақстанның таулы (қандай?) аймақтары болып табылады. </a:t>
                      </a:r>
                      <a:endParaRPr b="0" lang="ru-RU" sz="2400" strike="noStrike" u="none">
                        <a:solidFill>
                          <a:srgbClr val="ffffff"/>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85c2ff"/>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SimSun"/>
                        </a:rPr>
                        <a:t>Солтүстіктен Оңтүстікке дейін 1600 шақырымға созылып жатқан Қазақстанның кең жазиралы жазығы (қандай?) дала мен шөл өсімдіктері басым.</a:t>
                      </a:r>
                      <a:endParaRPr b="0" lang="ru-RU" sz="2400" strike="noStrike" u="none">
                        <a:solidFill>
                          <a:srgbClr val="ffffff"/>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85c2ff"/>
                    </a:solidFill>
                  </a:tcPr>
                </a:tc>
                <a:tc>
                  <a:txBody>
                    <a:bodyPr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SimSun"/>
                        </a:rPr>
                        <a:t>Қылқан жапырақты (қандай?)ең үлкені-алып қарағай.</a:t>
                      </a:r>
                      <a:endParaRPr b="0" lang="ru-RU" sz="2400" strike="noStrike" u="none">
                        <a:solidFill>
                          <a:srgbClr val="ffffff"/>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85c2ff"/>
                    </a:solidFill>
                  </a:tcPr>
                </a:tc>
              </a:tr>
            </a:tbl>
          </a:graphicData>
        </a:graphic>
      </p:graphicFrame>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PlaceHolder 1"/>
          <p:cNvSpPr>
            <a:spLocks noGrp="1"/>
          </p:cNvSpPr>
          <p:nvPr>
            <p:ph type="title"/>
          </p:nvPr>
        </p:nvSpPr>
        <p:spPr>
          <a:xfrm>
            <a:off x="609120" y="190080"/>
            <a:ext cx="10974600" cy="582840"/>
          </a:xfrm>
          <a:prstGeom prst="rect">
            <a:avLst/>
          </a:prstGeom>
          <a:noFill/>
          <a:ln w="0">
            <a:noFill/>
          </a:ln>
        </p:spPr>
        <p:txBody>
          <a:bodyPr lIns="91440" rIns="91440" tIns="45720" bIns="4572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0000"/>
                </a:solidFill>
                <a:uFillTx/>
                <a:latin typeface="Times New Roman"/>
                <a:ea typeface="Times New Roman"/>
              </a:rPr>
              <a:t>Кері байланыс</a:t>
            </a:r>
            <a:endParaRPr b="0" lang="ru-RU" sz="3600" strike="noStrike" u="none">
              <a:solidFill>
                <a:srgbClr val="000000"/>
              </a:solidFill>
              <a:uFillTx/>
              <a:latin typeface="Arial"/>
            </a:endParaRPr>
          </a:p>
        </p:txBody>
      </p:sp>
      <p:sp>
        <p:nvSpPr>
          <p:cNvPr id="106" name="Прямоугольник 2"/>
          <p:cNvSpPr/>
          <p:nvPr/>
        </p:nvSpPr>
        <p:spPr>
          <a:xfrm>
            <a:off x="3048120" y="2249640"/>
            <a:ext cx="6095880" cy="2337480"/>
          </a:xfrm>
          <a:prstGeom prst="rect">
            <a:avLst/>
          </a:prstGeom>
          <a:noFill/>
          <a:ln w="0">
            <a:noFill/>
          </a:ln>
        </p:spPr>
        <p:style>
          <a:lnRef idx="0"/>
          <a:fillRef idx="0"/>
          <a:effectRef idx="0"/>
          <a:fontRef idx="minor"/>
        </p:style>
        <p:txBody>
          <a:bodyPr lIns="90000" rIns="90000" tIns="46800" bIns="46800" anchor="t">
            <a:sp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0000"/>
                </a:solidFill>
                <a:uFillTx/>
                <a:latin typeface="Times New Roman"/>
                <a:ea typeface="Times New Roman"/>
              </a:rPr>
              <a:t>«3-2-1»</a:t>
            </a:r>
            <a:endParaRPr b="0" lang="ru-RU" sz="3200" strike="noStrike" u="none">
              <a:solidFill>
                <a:srgbClr val="ffffff"/>
              </a:solidFill>
              <a:uFillTx/>
              <a:latin typeface="Calibri"/>
            </a:endParaRPr>
          </a:p>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0000"/>
                </a:solidFill>
                <a:uFillTx/>
                <a:latin typeface="Times New Roman"/>
                <a:ea typeface="Times New Roman"/>
              </a:rPr>
              <a:t>Сабақтағы 3 маңызды ақпарат;</a:t>
            </a:r>
            <a:endParaRPr b="0" lang="ru-RU" sz="3200" strike="noStrike" u="none">
              <a:solidFill>
                <a:srgbClr val="ffffff"/>
              </a:solidFill>
              <a:uFillTx/>
              <a:latin typeface="Calibri"/>
            </a:endParaRPr>
          </a:p>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0000"/>
                </a:solidFill>
                <a:uFillTx/>
                <a:latin typeface="Times New Roman"/>
                <a:ea typeface="Times New Roman"/>
              </a:rPr>
              <a:t>Қиындық тудырған 2 мәселе;</a:t>
            </a:r>
            <a:endParaRPr b="0" lang="ru-RU" sz="3200" strike="noStrike" u="none">
              <a:solidFill>
                <a:srgbClr val="ffffff"/>
              </a:solidFill>
              <a:uFillTx/>
              <a:latin typeface="Calibri"/>
            </a:endParaRPr>
          </a:p>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0000"/>
                </a:solidFill>
                <a:uFillTx/>
                <a:latin typeface="Times New Roman"/>
                <a:ea typeface="SimSun"/>
              </a:rPr>
              <a:t>Сабақта ұнаған 1 аспект.</a:t>
            </a:r>
            <a:endParaRPr b="0" lang="ru-RU" sz="3200" strike="noStrike" u="none">
              <a:solidFill>
                <a:srgbClr val="ffffff"/>
              </a:solidFill>
              <a:uFillTx/>
              <a:latin typeface="Calibri"/>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1" name="Picture 1" descr=""/>
          <p:cNvPicPr/>
          <p:nvPr/>
        </p:nvPicPr>
        <p:blipFill>
          <a:blip r:embed="rId1"/>
          <a:stretch/>
        </p:blipFill>
        <p:spPr>
          <a:xfrm>
            <a:off x="652320" y="7978680"/>
            <a:ext cx="200160" cy="203400"/>
          </a:xfrm>
          <a:prstGeom prst="rect">
            <a:avLst/>
          </a:prstGeom>
          <a:ln w="0">
            <a:noFill/>
          </a:ln>
        </p:spPr>
      </p:pic>
      <p:sp>
        <p:nvSpPr>
          <p:cNvPr id="32" name="Freeform 2"/>
          <p:cNvSpPr/>
          <p:nvPr/>
        </p:nvSpPr>
        <p:spPr>
          <a:xfrm>
            <a:off x="1440" y="-12600"/>
            <a:ext cx="12190680" cy="977760"/>
          </a:xfrm>
          <a:custGeom>
            <a:avLst/>
            <a:gdLst/>
            <a:ahLst/>
            <a:rect l="l" t="t" r="r" b="b"/>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90000" rIns="90000" tIns="46800" bIns="46800" anchor="t">
            <a:noAutofit/>
          </a:bodyPr>
          <a:p>
            <a:endParaRPr b="0" lang="ru-RU" sz="1800" strike="noStrike" u="none">
              <a:solidFill>
                <a:srgbClr val="ffffff"/>
              </a:solidFill>
              <a:uFillTx/>
              <a:latin typeface="Calibri"/>
            </a:endParaRPr>
          </a:p>
        </p:txBody>
      </p:sp>
      <p:sp>
        <p:nvSpPr>
          <p:cNvPr id="33" name="Rectangle 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2400" strike="noStrike" u="none">
                <a:solidFill>
                  <a:srgbClr val="ffffff"/>
                </a:solidFill>
                <a:uFillTx/>
                <a:latin typeface="Neo Sans Cyr"/>
              </a:rPr>
              <a:t>37 </a:t>
            </a:r>
            <a:endParaRPr b="0" lang="ru-RU" sz="2400" strike="noStrike" u="none">
              <a:solidFill>
                <a:srgbClr val="ffffff"/>
              </a:solidFill>
              <a:uFillTx/>
              <a:latin typeface="Calibri"/>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1200" strike="noStrike" u="none">
                <a:solidFill>
                  <a:srgbClr val="ffffff"/>
                </a:solidFill>
                <a:uFillTx/>
                <a:latin typeface="Neo Sans Cyr"/>
              </a:rPr>
              <a:t>Частных детских</a:t>
            </a:r>
            <a:endParaRPr b="0" lang="ru-RU" sz="1200" strike="noStrike" u="none">
              <a:solidFill>
                <a:srgbClr val="ffffff"/>
              </a:solidFill>
              <a:uFillTx/>
              <a:latin typeface="Calibri"/>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1200" strike="noStrike" u="none">
                <a:solidFill>
                  <a:srgbClr val="ffffff"/>
                </a:solidFill>
                <a:uFillTx/>
                <a:latin typeface="Neo Sans Cyr"/>
              </a:rPr>
              <a:t>сада</a:t>
            </a:r>
            <a:endParaRPr b="0" lang="ru-RU" sz="1200" strike="noStrike" u="none">
              <a:solidFill>
                <a:srgbClr val="ffffff"/>
              </a:solidFill>
              <a:uFillTx/>
              <a:latin typeface="Calibri"/>
            </a:endParaRPr>
          </a:p>
        </p:txBody>
      </p:sp>
      <p:sp>
        <p:nvSpPr>
          <p:cNvPr id="34" name="Rectangle 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2400" strike="noStrike" u="none">
                <a:solidFill>
                  <a:srgbClr val="ffffff"/>
                </a:solidFill>
                <a:uFillTx/>
                <a:latin typeface="Neo Sans Cyr"/>
              </a:rPr>
              <a:t>43</a:t>
            </a:r>
            <a:endParaRPr b="0" lang="ru-RU" sz="2400" strike="noStrike" u="none">
              <a:solidFill>
                <a:srgbClr val="ffffff"/>
              </a:solidFill>
              <a:uFillTx/>
              <a:latin typeface="Calibri"/>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1200" strike="noStrike" u="none">
                <a:solidFill>
                  <a:srgbClr val="ffffff"/>
                </a:solidFill>
                <a:uFillTx/>
                <a:latin typeface="Neo Sans Cyr"/>
              </a:rPr>
              <a:t>Мини-центра</a:t>
            </a:r>
            <a:endParaRPr b="0" lang="ru-RU" sz="1200" strike="noStrike" u="none">
              <a:solidFill>
                <a:srgbClr val="ffffff"/>
              </a:solidFill>
              <a:uFillTx/>
              <a:latin typeface="Calibri"/>
            </a:endParaRPr>
          </a:p>
        </p:txBody>
      </p:sp>
      <p:cxnSp>
        <p:nvCxnSpPr>
          <p:cNvPr id="35" name="AutoShape 5"/>
          <p:cNvCxnSpPr/>
          <p:nvPr/>
        </p:nvCxnSpPr>
        <p:spPr>
          <a:xfrm>
            <a:off x="212400" y="6621120"/>
            <a:ext cx="11729160" cy="27720"/>
          </a:xfrm>
          <a:prstGeom prst="straightConnector1">
            <a:avLst/>
          </a:prstGeom>
          <a:ln cap="sq" w="57240">
            <a:solidFill>
              <a:srgbClr val="33cccc"/>
            </a:solidFill>
            <a:miter/>
          </a:ln>
        </p:spPr>
      </p:cxnSp>
      <p:cxnSp>
        <p:nvCxnSpPr>
          <p:cNvPr id="36" name="AutoShape 6"/>
          <p:cNvCxnSpPr/>
          <p:nvPr/>
        </p:nvCxnSpPr>
        <p:spPr>
          <a:xfrm>
            <a:off x="652320" y="3389040"/>
            <a:ext cx="10694160" cy="37080"/>
          </a:xfrm>
          <a:prstGeom prst="straightConnector1">
            <a:avLst/>
          </a:prstGeom>
          <a:ln cap="sq" w="38160">
            <a:solidFill>
              <a:srgbClr val="4472c4"/>
            </a:solidFill>
            <a:miter/>
          </a:ln>
        </p:spPr>
      </p:cxnSp>
      <p:sp>
        <p:nvSpPr>
          <p:cNvPr id="37" name="Text Box 7"/>
          <p:cNvSpPr/>
          <p:nvPr/>
        </p:nvSpPr>
        <p:spPr>
          <a:xfrm>
            <a:off x="1165320" y="378000"/>
            <a:ext cx="10180440" cy="3873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ru-RU" sz="3200" strike="noStrike" u="none">
                <a:solidFill>
                  <a:srgbClr val="000000"/>
                </a:solidFill>
                <a:uFillTx/>
                <a:latin typeface="Times New Roman"/>
              </a:rPr>
              <a:t>Оқу мақсаты:</a:t>
            </a:r>
            <a:endParaRPr b="0" lang="ru-RU" sz="3200" strike="noStrike" u="none">
              <a:solidFill>
                <a:srgbClr val="ffffff"/>
              </a:solidFill>
              <a:uFillTx/>
              <a:latin typeface="Calibri"/>
            </a:endParaRPr>
          </a:p>
          <a:p>
            <a:pP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ru-RU" sz="2400" strike="noStrike" u="none">
              <a:solidFill>
                <a:srgbClr val="ffffff"/>
              </a:solidFill>
              <a:uFillTx/>
              <a:latin typeface="Calibri"/>
            </a:endParaRPr>
          </a:p>
          <a:p>
            <a:pP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2400" strike="noStrike" u="none">
                <a:solidFill>
                  <a:srgbClr val="000000"/>
                </a:solidFill>
                <a:uFillTx/>
                <a:latin typeface="Times New Roman"/>
                <a:ea typeface="Times New Roman"/>
              </a:rPr>
              <a:t>8.1.6.1 – коммуникативтік  жағдаятқа  сай ғылыми  және халықаралық терминдерді,  ғылыми деректерді орынды қолданып,  диалог,  монолог, полилогта өз ойын дәлелді, жүйелі жеткізу.</a:t>
            </a:r>
            <a:endParaRPr b="0" lang="ru-RU" sz="2400" strike="noStrike" u="none">
              <a:solidFill>
                <a:srgbClr val="ffffff"/>
              </a:solidFill>
              <a:uFillTx/>
              <a:latin typeface="Calibri"/>
            </a:endParaRPr>
          </a:p>
          <a:p>
            <a:pP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2400" strike="noStrike" u="none">
                <a:solidFill>
                  <a:srgbClr val="000000"/>
                </a:solidFill>
                <a:uFillTx/>
                <a:latin typeface="Times New Roman"/>
                <a:ea typeface="Times New Roman"/>
              </a:rPr>
              <a:t>8.4.4.2 - тұрлаулы сөйлем мүшелерінің сөйлем жасаудағы өзіндік орнын, қызметін түсініп қолдану. </a:t>
            </a:r>
            <a:endParaRPr b="0" lang="ru-RU" sz="2400" strike="noStrike" u="none">
              <a:solidFill>
                <a:srgbClr val="ffffff"/>
              </a:solidFill>
              <a:uFillTx/>
              <a:latin typeface="Calibri"/>
            </a:endParaRPr>
          </a:p>
          <a:p>
            <a:pP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ru-RU" sz="2400" strike="noStrike" u="none">
              <a:solidFill>
                <a:srgbClr val="ffffff"/>
              </a:solidFill>
              <a:uFillTx/>
              <a:latin typeface="Calibri"/>
            </a:endParaRPr>
          </a:p>
          <a:p>
            <a:pP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ru-RU" sz="2400" strike="noStrike" u="none">
              <a:solidFill>
                <a:srgbClr val="ffffff"/>
              </a:solidFill>
              <a:uFillTx/>
              <a:latin typeface="Calibri"/>
            </a:endParaRPr>
          </a:p>
          <a:p>
            <a:pP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ru-RU" sz="2400" strike="noStrike" u="none">
              <a:solidFill>
                <a:srgbClr val="ffffff"/>
              </a:solidFill>
              <a:uFillTx/>
              <a:latin typeface="Calibri"/>
            </a:endParaRPr>
          </a:p>
        </p:txBody>
      </p:sp>
      <p:sp>
        <p:nvSpPr>
          <p:cNvPr id="38" name="Text Box 8"/>
          <p:cNvSpPr/>
          <p:nvPr/>
        </p:nvSpPr>
        <p:spPr>
          <a:xfrm>
            <a:off x="1158120" y="3740040"/>
            <a:ext cx="3173400" cy="15573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kk-KZ" sz="3200" strike="noStrike" u="none">
                <a:solidFill>
                  <a:srgbClr val="000000"/>
                </a:solidFill>
                <a:uFillTx/>
                <a:latin typeface="Times New Roman"/>
              </a:rPr>
              <a:t>Сабақ мақсаты:</a:t>
            </a:r>
            <a:endParaRPr b="0" lang="ru-RU" sz="3200" strike="noStrike" u="none">
              <a:solidFill>
                <a:srgbClr val="ffffff"/>
              </a:solidFill>
              <a:uFillTx/>
              <a:latin typeface="Calibri"/>
            </a:endParaRPr>
          </a:p>
          <a:p>
            <a:pP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endParaRPr b="0" lang="ru-RU" sz="3200" strike="noStrike" u="none">
              <a:solidFill>
                <a:srgbClr val="ffffff"/>
              </a:solidFill>
              <a:uFillTx/>
              <a:latin typeface="Calibri"/>
            </a:endParaRPr>
          </a:p>
          <a:p>
            <a:pP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kk-KZ" sz="3200" strike="noStrike" u="none">
                <a:solidFill>
                  <a:srgbClr val="000000"/>
                </a:solidFill>
                <a:uFillTx/>
                <a:latin typeface="Times New Roman"/>
              </a:rPr>
              <a:t> </a:t>
            </a:r>
            <a:endParaRPr b="0" lang="ru-RU" sz="3200" strike="noStrike" u="none">
              <a:solidFill>
                <a:srgbClr val="ffffff"/>
              </a:solidFill>
              <a:uFillTx/>
              <a:latin typeface="Calibri"/>
            </a:endParaRPr>
          </a:p>
        </p:txBody>
      </p:sp>
      <p:graphicFrame>
        <p:nvGraphicFramePr>
          <p:cNvPr id="39" name=""/>
          <p:cNvGraphicFramePr/>
          <p:nvPr/>
        </p:nvGraphicFramePr>
        <p:xfrm>
          <a:off x="984240" y="4422600"/>
          <a:ext cx="9720360" cy="1705320"/>
        </p:xfrm>
        <a:graphic>
          <a:graphicData uri="http://schemas.openxmlformats.org/drawingml/2006/table">
            <a:tbl>
              <a:tblPr/>
              <a:tblGrid>
                <a:gridCol w="9720360"/>
              </a:tblGrid>
              <a:tr h="1705320">
                <a:tc>
                  <a:txBody>
                    <a:bodyPr lIns="68400" rIns="6840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Calibri"/>
                        </a:rPr>
                        <a:t>Коммуникативтік жағдаятқа сай терминдерді орынды қолданып, диалог, монолог, полилогта өз ойын дәлелді, жүйелі жеткізеді.</a:t>
                      </a:r>
                      <a:endParaRPr b="0" lang="ru-RU" sz="2400" strike="noStrike" u="none">
                        <a:solidFill>
                          <a:srgbClr val="ffffff"/>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Calibri"/>
                        </a:rPr>
                        <a:t>Тұрлаулы сөйлем мүшелерінің сөйлемде  өзіндік орнын, қызметін түсініп қолданады. </a:t>
                      </a:r>
                      <a:endParaRPr b="0" lang="ru-RU" sz="2400" strike="noStrike" u="none">
                        <a:solidFill>
                          <a:srgbClr val="ffffff"/>
                        </a:solidFill>
                        <a:uFillTx/>
                        <a:latin typeface="Calibri"/>
                      </a:endParaRPr>
                    </a:p>
                  </a:txBody>
                  <a:tcPr anchor="t" marL="68400" marR="68400">
                    <a:lnL>
                      <a:noFill/>
                    </a:lnL>
                    <a:lnR>
                      <a:noFill/>
                    </a:lnR>
                    <a:lnT>
                      <a:noFill/>
                    </a:lnT>
                    <a:lnB>
                      <a:noFill/>
                    </a:lnB>
                    <a:noFill/>
                  </a:tcPr>
                </a:tc>
              </a:tr>
            </a:tbl>
          </a:graphicData>
        </a:graphic>
      </p:graphicFrame>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0" name="Picture 1" descr=""/>
          <p:cNvPicPr/>
          <p:nvPr/>
        </p:nvPicPr>
        <p:blipFill>
          <a:blip r:embed="rId1"/>
          <a:stretch/>
        </p:blipFill>
        <p:spPr>
          <a:xfrm>
            <a:off x="652320" y="7978680"/>
            <a:ext cx="200160" cy="203400"/>
          </a:xfrm>
          <a:prstGeom prst="rect">
            <a:avLst/>
          </a:prstGeom>
          <a:ln w="0">
            <a:noFill/>
          </a:ln>
        </p:spPr>
      </p:pic>
      <p:sp>
        <p:nvSpPr>
          <p:cNvPr id="41" name="Freeform 2"/>
          <p:cNvSpPr/>
          <p:nvPr/>
        </p:nvSpPr>
        <p:spPr>
          <a:xfrm>
            <a:off x="1440" y="-12600"/>
            <a:ext cx="12190680" cy="977760"/>
          </a:xfrm>
          <a:custGeom>
            <a:avLst/>
            <a:gdLst/>
            <a:ahLst/>
            <a:rect l="l" t="t" r="r" b="b"/>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90000" rIns="90000" tIns="46800" bIns="46800" anchor="t">
            <a:noAutofit/>
          </a:bodyPr>
          <a:p>
            <a:endParaRPr b="0" lang="ru-RU" sz="1800" strike="noStrike" u="none">
              <a:solidFill>
                <a:srgbClr val="ffffff"/>
              </a:solidFill>
              <a:uFillTx/>
              <a:latin typeface="Calibri"/>
            </a:endParaRPr>
          </a:p>
        </p:txBody>
      </p:sp>
      <p:sp>
        <p:nvSpPr>
          <p:cNvPr id="42" name="Rectangle 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2400" strike="noStrike" u="none">
                <a:solidFill>
                  <a:srgbClr val="ffffff"/>
                </a:solidFill>
                <a:uFillTx/>
                <a:latin typeface="Neo Sans Cyr"/>
              </a:rPr>
              <a:t>37 </a:t>
            </a:r>
            <a:endParaRPr b="0" lang="ru-RU" sz="2400" strike="noStrike" u="none">
              <a:solidFill>
                <a:srgbClr val="ffffff"/>
              </a:solidFill>
              <a:uFillTx/>
              <a:latin typeface="Calibri"/>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1200" strike="noStrike" u="none">
                <a:solidFill>
                  <a:srgbClr val="ffffff"/>
                </a:solidFill>
                <a:uFillTx/>
                <a:latin typeface="Neo Sans Cyr"/>
              </a:rPr>
              <a:t>Частных детских</a:t>
            </a:r>
            <a:endParaRPr b="0" lang="ru-RU" sz="1200" strike="noStrike" u="none">
              <a:solidFill>
                <a:srgbClr val="ffffff"/>
              </a:solidFill>
              <a:uFillTx/>
              <a:latin typeface="Calibri"/>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1200" strike="noStrike" u="none">
                <a:solidFill>
                  <a:srgbClr val="ffffff"/>
                </a:solidFill>
                <a:uFillTx/>
                <a:latin typeface="Neo Sans Cyr"/>
              </a:rPr>
              <a:t>сада</a:t>
            </a:r>
            <a:endParaRPr b="0" lang="ru-RU" sz="1200" strike="noStrike" u="none">
              <a:solidFill>
                <a:srgbClr val="ffffff"/>
              </a:solidFill>
              <a:uFillTx/>
              <a:latin typeface="Calibri"/>
            </a:endParaRPr>
          </a:p>
        </p:txBody>
      </p:sp>
      <p:sp>
        <p:nvSpPr>
          <p:cNvPr id="43" name="Rectangle 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2400" strike="noStrike" u="none">
                <a:solidFill>
                  <a:srgbClr val="ffffff"/>
                </a:solidFill>
                <a:uFillTx/>
                <a:latin typeface="Neo Sans Cyr"/>
              </a:rPr>
              <a:t>43</a:t>
            </a:r>
            <a:endParaRPr b="0" lang="ru-RU" sz="2400" strike="noStrike" u="none">
              <a:solidFill>
                <a:srgbClr val="ffffff"/>
              </a:solidFill>
              <a:uFillTx/>
              <a:latin typeface="Calibri"/>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1200" strike="noStrike" u="none">
                <a:solidFill>
                  <a:srgbClr val="ffffff"/>
                </a:solidFill>
                <a:uFillTx/>
                <a:latin typeface="Neo Sans Cyr"/>
              </a:rPr>
              <a:t>Мини-центра</a:t>
            </a:r>
            <a:endParaRPr b="0" lang="ru-RU" sz="1200" strike="noStrike" u="none">
              <a:solidFill>
                <a:srgbClr val="ffffff"/>
              </a:solidFill>
              <a:uFillTx/>
              <a:latin typeface="Calibri"/>
            </a:endParaRPr>
          </a:p>
        </p:txBody>
      </p:sp>
      <p:cxnSp>
        <p:nvCxnSpPr>
          <p:cNvPr id="44" name="AutoShape 5"/>
          <p:cNvCxnSpPr/>
          <p:nvPr/>
        </p:nvCxnSpPr>
        <p:spPr>
          <a:xfrm>
            <a:off x="212400" y="6621120"/>
            <a:ext cx="11729160" cy="27720"/>
          </a:xfrm>
          <a:prstGeom prst="straightConnector1">
            <a:avLst/>
          </a:prstGeom>
          <a:ln cap="sq" w="57240">
            <a:solidFill>
              <a:srgbClr val="33cccc"/>
            </a:solidFill>
            <a:miter/>
          </a:ln>
        </p:spPr>
      </p:cxnSp>
      <p:cxnSp>
        <p:nvCxnSpPr>
          <p:cNvPr id="45" name="AutoShape 6"/>
          <p:cNvCxnSpPr/>
          <p:nvPr/>
        </p:nvCxnSpPr>
        <p:spPr>
          <a:xfrm>
            <a:off x="757080" y="6364080"/>
            <a:ext cx="10694160" cy="37080"/>
          </a:xfrm>
          <a:prstGeom prst="straightConnector1">
            <a:avLst/>
          </a:prstGeom>
          <a:ln cap="sq" w="38160">
            <a:solidFill>
              <a:srgbClr val="4472c4"/>
            </a:solidFill>
            <a:miter/>
          </a:ln>
        </p:spPr>
      </p:cxnSp>
      <p:sp>
        <p:nvSpPr>
          <p:cNvPr id="46" name="Text Box 7"/>
          <p:cNvSpPr/>
          <p:nvPr/>
        </p:nvSpPr>
        <p:spPr>
          <a:xfrm>
            <a:off x="1282680" y="1992240"/>
            <a:ext cx="184320" cy="370080"/>
          </a:xfrm>
          <a:prstGeom prst="rect">
            <a:avLst/>
          </a:prstGeom>
          <a:noFill/>
          <a:ln w="0">
            <a:noFill/>
          </a:ln>
        </p:spPr>
        <p:style>
          <a:lnRef idx="0"/>
          <a:fillRef idx="0"/>
          <a:effectRef idx="0"/>
          <a:fontRef idx="minor"/>
        </p:style>
        <p:txBody>
          <a:bodyPr wrap="none" lIns="90000" rIns="90000" tIns="46800" bIns="46800" anchor="ctr">
            <a:noAutofit/>
          </a:bodyPr>
          <a:p>
            <a:pPr>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ru-RU" sz="1800" strike="noStrike" u="none">
              <a:solidFill>
                <a:srgbClr val="ffffff"/>
              </a:solidFill>
              <a:uFillTx/>
              <a:latin typeface="Calibri"/>
            </a:endParaRPr>
          </a:p>
        </p:txBody>
      </p:sp>
      <p:sp>
        <p:nvSpPr>
          <p:cNvPr id="47" name="Text Box 8"/>
          <p:cNvSpPr/>
          <p:nvPr/>
        </p:nvSpPr>
        <p:spPr>
          <a:xfrm>
            <a:off x="1133640" y="258840"/>
            <a:ext cx="801036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1" lang="ru-RU" sz="3200" strike="noStrike" u="none">
                <a:solidFill>
                  <a:srgbClr val="000000"/>
                </a:solidFill>
                <a:uFillTx/>
                <a:latin typeface="Times New Roman"/>
              </a:rPr>
              <a:t>Бағалау </a:t>
            </a:r>
            <a:r>
              <a:rPr b="1" lang="kk-KZ" sz="3200" strike="noStrike" u="none">
                <a:solidFill>
                  <a:srgbClr val="000000"/>
                </a:solidFill>
                <a:uFillTx/>
                <a:latin typeface="Times New Roman"/>
              </a:rPr>
              <a:t>критерийлері:</a:t>
            </a:r>
            <a:endParaRPr b="0" lang="ru-RU" sz="3200" strike="noStrike" u="none">
              <a:solidFill>
                <a:srgbClr val="ffffff"/>
              </a:solidFill>
              <a:uFillTx/>
              <a:latin typeface="Calibri"/>
            </a:endParaRPr>
          </a:p>
        </p:txBody>
      </p:sp>
      <p:sp>
        <p:nvSpPr>
          <p:cNvPr id="48" name="Rectangle 9"/>
          <p:cNvSpPr/>
          <p:nvPr/>
        </p:nvSpPr>
        <p:spPr>
          <a:xfrm>
            <a:off x="1357200" y="1662120"/>
            <a:ext cx="937116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kk-KZ" sz="3200" strike="noStrike" u="none">
                <a:solidFill>
                  <a:srgbClr val="000000"/>
                </a:solidFill>
                <a:uFillTx/>
                <a:latin typeface="Times New Roman"/>
              </a:rPr>
              <a:t> </a:t>
            </a:r>
            <a:endParaRPr b="0" lang="ru-RU" sz="3200" strike="noStrike" u="none">
              <a:solidFill>
                <a:srgbClr val="ffffff"/>
              </a:solidFill>
              <a:uFillTx/>
              <a:latin typeface="Calibri"/>
            </a:endParaRPr>
          </a:p>
        </p:txBody>
      </p:sp>
      <p:sp>
        <p:nvSpPr>
          <p:cNvPr id="49" name="Текстовое поле 99"/>
          <p:cNvSpPr/>
          <p:nvPr/>
        </p:nvSpPr>
        <p:spPr>
          <a:xfrm>
            <a:off x="1467000" y="1630440"/>
            <a:ext cx="8459640" cy="2288520"/>
          </a:xfrm>
          <a:prstGeom prst="rect">
            <a:avLst/>
          </a:prstGeom>
          <a:noFill/>
          <a:ln w="0">
            <a:noFill/>
          </a:ln>
        </p:spPr>
        <p:style>
          <a:lnRef idx="0"/>
          <a:fillRef idx="0"/>
          <a:effectRef idx="0"/>
          <a:fontRef idx="minor"/>
        </p:style>
        <p:txBody>
          <a:bodyPr lIns="90000" rIns="90000" tIns="46800" bIns="46800" anchor="t">
            <a:spAutoFit/>
          </a:bodyPr>
          <a:p>
            <a:pPr marL="343080" indent="-343080">
              <a:lnSpc>
                <a:spcPct val="100000"/>
              </a:lnSpc>
              <a:buClr>
                <a:srgbClr val="000000"/>
              </a:buClr>
              <a:buFont typeface="Times New Roman"/>
              <a:buChar char="-"/>
              <a:tabLst>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ru-RU" sz="2400" strike="noStrike" u="none">
                <a:solidFill>
                  <a:srgbClr val="000000"/>
                </a:solidFill>
                <a:uFillTx/>
                <a:latin typeface="Times New Roman"/>
                <a:ea typeface="Times New Roman"/>
              </a:rPr>
              <a:t>Коммуникативтік  жағдаятқа  сай ғылыми  және халықаралық терминдерді,  орынды қолданады.</a:t>
            </a:r>
            <a:endParaRPr b="0" lang="ru-RU" sz="2400" strike="noStrike" u="none">
              <a:solidFill>
                <a:srgbClr val="ffffff"/>
              </a:solidFill>
              <a:uFillTx/>
              <a:latin typeface="Calibri"/>
            </a:endParaRPr>
          </a:p>
          <a:p>
            <a:pPr marL="343080" indent="-343080">
              <a:lnSpc>
                <a:spcPct val="100000"/>
              </a:lnSpc>
              <a:buClr>
                <a:srgbClr val="000000"/>
              </a:buClr>
              <a:buFont typeface="Times New Roman"/>
              <a:buChar char="-"/>
              <a:tabLst>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ru-RU" sz="2400" strike="noStrike" u="none">
                <a:solidFill>
                  <a:srgbClr val="000000"/>
                </a:solidFill>
                <a:uFillTx/>
                <a:latin typeface="Times New Roman"/>
                <a:ea typeface="Times New Roman"/>
              </a:rPr>
              <a:t>Диалог,  монолог, полилогта өз ойларын  дәлелді, жүйелі жеткізеді.</a:t>
            </a:r>
            <a:endParaRPr b="0" lang="ru-RU" sz="2400" strike="noStrike" u="none">
              <a:solidFill>
                <a:srgbClr val="ffffff"/>
              </a:solidFill>
              <a:uFillTx/>
              <a:latin typeface="Calibri"/>
            </a:endParaRPr>
          </a:p>
          <a:p>
            <a:pPr marL="343080" indent="-343080">
              <a:lnSpc>
                <a:spcPct val="100000"/>
              </a:lnSpc>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ru-RU" sz="2400" strike="noStrike" u="none">
                <a:solidFill>
                  <a:srgbClr val="000000"/>
                </a:solidFill>
                <a:uFillTx/>
                <a:latin typeface="Times New Roman"/>
                <a:ea typeface="Times New Roman"/>
              </a:rPr>
              <a:t> </a:t>
            </a:r>
            <a:r>
              <a:rPr b="0" lang="ru-RU" sz="2400" strike="noStrike" u="none">
                <a:solidFill>
                  <a:srgbClr val="000000"/>
                </a:solidFill>
                <a:uFillTx/>
                <a:latin typeface="Times New Roman"/>
                <a:ea typeface="Times New Roman"/>
              </a:rPr>
              <a:t>-  Сөйлемде тұрлаулы мүшелердің  орнын, қызметін түсініп     қолданады. </a:t>
            </a:r>
            <a:endParaRPr b="0" lang="ru-RU" sz="2400" strike="noStrike" u="none">
              <a:solidFill>
                <a:srgbClr val="ffffff"/>
              </a:solidFill>
              <a:uFillTx/>
              <a:latin typeface="Calibri"/>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0" name="Picture 1" descr=""/>
          <p:cNvPicPr/>
          <p:nvPr/>
        </p:nvPicPr>
        <p:blipFill>
          <a:blip r:embed="rId1"/>
          <a:stretch/>
        </p:blipFill>
        <p:spPr>
          <a:xfrm>
            <a:off x="652320" y="7978680"/>
            <a:ext cx="200160" cy="203400"/>
          </a:xfrm>
          <a:prstGeom prst="rect">
            <a:avLst/>
          </a:prstGeom>
          <a:ln w="0">
            <a:noFill/>
          </a:ln>
        </p:spPr>
      </p:pic>
      <p:sp>
        <p:nvSpPr>
          <p:cNvPr id="51" name="AutoShape 2"/>
          <p:cNvSpPr/>
          <p:nvPr/>
        </p:nvSpPr>
        <p:spPr>
          <a:xfrm>
            <a:off x="1440" y="-12600"/>
            <a:ext cx="12190680" cy="977760"/>
          </a:xfrm>
          <a:prstGeom prst="pie">
            <a:avLst/>
          </a:prstGeom>
          <a:solidFill>
            <a:srgbClr val="2e77e2"/>
          </a:solidFill>
          <a:ln w="0">
            <a:noFill/>
          </a:ln>
        </p:spPr>
        <p:style>
          <a:lnRef idx="0"/>
          <a:fillRef idx="0"/>
          <a:effectRef idx="0"/>
          <a:fontRef idx="minor"/>
        </p:style>
        <p:txBody>
          <a:bodyPr wrap="none" lIns="90000" rIns="90000" tIns="46800" bIns="46800" anchor="ctr">
            <a:noAutofit/>
          </a:bodyPr>
          <a:p>
            <a:pP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 algn="l" pos="11231640"/>
                <a:tab algn="l" pos="11680920"/>
                <a:tab algn="l" pos="12130200"/>
              </a:tabLst>
            </a:pPr>
            <a:endParaRPr b="0" lang="ru-RU" sz="2400" strike="noStrike" u="none">
              <a:solidFill>
                <a:srgbClr val="ffffff"/>
              </a:solidFill>
              <a:uFillTx/>
              <a:latin typeface="Calibri"/>
            </a:endParaRPr>
          </a:p>
          <a:p>
            <a:pP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 algn="l" pos="11231640"/>
                <a:tab algn="l" pos="11680920"/>
                <a:tab algn="l" pos="12130200"/>
              </a:tabLst>
            </a:pPr>
            <a:r>
              <a:rPr b="1" lang="kk-KZ" sz="2800" strike="noStrike" u="none">
                <a:solidFill>
                  <a:srgbClr val="000000"/>
                </a:solidFill>
                <a:uFillTx/>
                <a:latin typeface="Times New Roman"/>
              </a:rPr>
              <a:t>Ой шақыру</a:t>
            </a:r>
            <a:endParaRPr b="0" lang="ru-RU" sz="2800" strike="noStrike" u="none">
              <a:solidFill>
                <a:srgbClr val="ffffff"/>
              </a:solidFill>
              <a:uFillTx/>
              <a:latin typeface="Calibri"/>
            </a:endParaRPr>
          </a:p>
        </p:txBody>
      </p:sp>
      <p:sp>
        <p:nvSpPr>
          <p:cNvPr id="52" name="Rectangle 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2400" strike="noStrike" u="none">
                <a:solidFill>
                  <a:srgbClr val="ffffff"/>
                </a:solidFill>
                <a:uFillTx/>
                <a:latin typeface="Neo Sans Cyr"/>
              </a:rPr>
              <a:t>37 </a:t>
            </a:r>
            <a:endParaRPr b="0" lang="ru-RU" sz="2400" strike="noStrike" u="none">
              <a:solidFill>
                <a:srgbClr val="ffffff"/>
              </a:solidFill>
              <a:uFillTx/>
              <a:latin typeface="Calibri"/>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1200" strike="noStrike" u="none">
                <a:solidFill>
                  <a:srgbClr val="ffffff"/>
                </a:solidFill>
                <a:uFillTx/>
                <a:latin typeface="Neo Sans Cyr"/>
              </a:rPr>
              <a:t>Частных детских</a:t>
            </a:r>
            <a:endParaRPr b="0" lang="ru-RU" sz="1200" strike="noStrike" u="none">
              <a:solidFill>
                <a:srgbClr val="ffffff"/>
              </a:solidFill>
              <a:uFillTx/>
              <a:latin typeface="Calibri"/>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1200" strike="noStrike" u="none">
                <a:solidFill>
                  <a:srgbClr val="ffffff"/>
                </a:solidFill>
                <a:uFillTx/>
                <a:latin typeface="Neo Sans Cyr"/>
              </a:rPr>
              <a:t>сада</a:t>
            </a:r>
            <a:endParaRPr b="0" lang="ru-RU" sz="1200" strike="noStrike" u="none">
              <a:solidFill>
                <a:srgbClr val="ffffff"/>
              </a:solidFill>
              <a:uFillTx/>
              <a:latin typeface="Calibri"/>
            </a:endParaRPr>
          </a:p>
        </p:txBody>
      </p:sp>
      <p:sp>
        <p:nvSpPr>
          <p:cNvPr id="53" name="Rectangle 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2400" strike="noStrike" u="none">
                <a:solidFill>
                  <a:srgbClr val="ffffff"/>
                </a:solidFill>
                <a:uFillTx/>
                <a:latin typeface="Neo Sans Cyr"/>
              </a:rPr>
              <a:t>43</a:t>
            </a:r>
            <a:endParaRPr b="0" lang="ru-RU" sz="2400" strike="noStrike" u="none">
              <a:solidFill>
                <a:srgbClr val="ffffff"/>
              </a:solidFill>
              <a:uFillTx/>
              <a:latin typeface="Calibri"/>
            </a:endParaRPr>
          </a:p>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r>
              <a:rPr b="0" lang="ru-RU" sz="1200" strike="noStrike" u="none">
                <a:solidFill>
                  <a:srgbClr val="ffffff"/>
                </a:solidFill>
                <a:uFillTx/>
                <a:latin typeface="Neo Sans Cyr"/>
              </a:rPr>
              <a:t>Мини-центра</a:t>
            </a:r>
            <a:endParaRPr b="0" lang="ru-RU" sz="1200" strike="noStrike" u="none">
              <a:solidFill>
                <a:srgbClr val="ffffff"/>
              </a:solidFill>
              <a:uFillTx/>
              <a:latin typeface="Calibri"/>
            </a:endParaRPr>
          </a:p>
        </p:txBody>
      </p:sp>
      <p:cxnSp>
        <p:nvCxnSpPr>
          <p:cNvPr id="54" name="AutoShape 5"/>
          <p:cNvCxnSpPr/>
          <p:nvPr/>
        </p:nvCxnSpPr>
        <p:spPr>
          <a:xfrm>
            <a:off x="212400" y="6621120"/>
            <a:ext cx="11729160" cy="27720"/>
          </a:xfrm>
          <a:prstGeom prst="straightConnector1">
            <a:avLst/>
          </a:prstGeom>
          <a:ln cap="sq" w="57240">
            <a:solidFill>
              <a:srgbClr val="33cccc"/>
            </a:solidFill>
            <a:miter/>
          </a:ln>
        </p:spPr>
      </p:cxnSp>
      <p:cxnSp>
        <p:nvCxnSpPr>
          <p:cNvPr id="55" name="AutoShape 6"/>
          <p:cNvCxnSpPr/>
          <p:nvPr/>
        </p:nvCxnSpPr>
        <p:spPr>
          <a:xfrm>
            <a:off x="757080" y="6364080"/>
            <a:ext cx="10694160" cy="37080"/>
          </a:xfrm>
          <a:prstGeom prst="straightConnector1">
            <a:avLst/>
          </a:prstGeom>
          <a:ln cap="sq" w="38160">
            <a:solidFill>
              <a:srgbClr val="4472c4"/>
            </a:solidFill>
            <a:miter/>
          </a:ln>
        </p:spPr>
      </p:cxnSp>
      <p:sp>
        <p:nvSpPr>
          <p:cNvPr id="56" name="Rectangle 7"/>
          <p:cNvSpPr/>
          <p:nvPr/>
        </p:nvSpPr>
        <p:spPr>
          <a:xfrm>
            <a:off x="1133640" y="1611360"/>
            <a:ext cx="7673760" cy="14655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 algn="l" pos="8985240"/>
                <a:tab algn="l" pos="9434520"/>
                <a:tab algn="l" pos="9883800"/>
                <a:tab algn="l" pos="10333080"/>
                <a:tab algn="l" pos="10782360"/>
              </a:tabLst>
            </a:pPr>
            <a:br>
              <a:rPr sz="1800"/>
            </a:br>
            <a:r>
              <a:rPr b="1" lang="ru-RU" sz="1800" strike="noStrike" u="none">
                <a:solidFill>
                  <a:srgbClr val="262626"/>
                </a:solidFill>
                <a:uFillTx/>
                <a:latin typeface="Times New Roman"/>
              </a:rPr>
              <a:t>     </a:t>
            </a:r>
            <a:r>
              <a:rPr b="1" lang="ru-RU" sz="2400" strike="noStrike" u="none">
                <a:solidFill>
                  <a:srgbClr val="262626"/>
                </a:solidFill>
                <a:uFillTx/>
                <a:latin typeface="Times New Roman"/>
              </a:rPr>
              <a:t>                          </a:t>
            </a:r>
            <a:r>
              <a:rPr b="1" lang="ru-RU" sz="1800" strike="noStrike" u="none">
                <a:solidFill>
                  <a:srgbClr val="262626"/>
                </a:solidFill>
                <a:uFillTx/>
                <a:latin typeface="Times New Roman"/>
              </a:rPr>
              <a:t>  </a:t>
            </a:r>
            <a:br>
              <a:rPr sz="2400"/>
            </a:br>
            <a:r>
              <a:rPr b="0" lang="ru-RU" sz="2400" strike="noStrike" u="none">
                <a:solidFill>
                  <a:srgbClr val="262626"/>
                </a:solidFill>
                <a:uFillTx/>
                <a:latin typeface="Times New Roman"/>
              </a:rPr>
              <a:t>                                     </a:t>
            </a:r>
            <a:br>
              <a:rPr sz="2400"/>
            </a:br>
            <a:endParaRPr b="0" lang="ru-RU" sz="2400" strike="noStrike" u="none">
              <a:solidFill>
                <a:srgbClr val="ffffff"/>
              </a:solidFill>
              <a:uFillTx/>
              <a:latin typeface="Calibri"/>
            </a:endParaRPr>
          </a:p>
        </p:txBody>
      </p:sp>
      <p:pic>
        <p:nvPicPr>
          <p:cNvPr id="57" name="Picture 10" descr=""/>
          <p:cNvPicPr/>
          <p:nvPr/>
        </p:nvPicPr>
        <p:blipFill>
          <a:blip r:embed="rId2"/>
          <a:stretch/>
        </p:blipFill>
        <p:spPr>
          <a:xfrm>
            <a:off x="4495680" y="1630440"/>
            <a:ext cx="3216240" cy="3143160"/>
          </a:xfrm>
          <a:prstGeom prst="rect">
            <a:avLst/>
          </a:prstGeom>
          <a:ln w="0">
            <a:noFill/>
          </a:ln>
        </p:spPr>
      </p:pic>
      <p:pic>
        <p:nvPicPr>
          <p:cNvPr id="58" name="Picture 10" descr=""/>
          <p:cNvPicPr/>
          <p:nvPr/>
        </p:nvPicPr>
        <p:blipFill>
          <a:blip r:embed="rId3"/>
          <a:stretch/>
        </p:blipFill>
        <p:spPr>
          <a:xfrm>
            <a:off x="8256600" y="1028880"/>
            <a:ext cx="3193920" cy="2255760"/>
          </a:xfrm>
          <a:prstGeom prst="rect">
            <a:avLst/>
          </a:prstGeom>
          <a:ln w="0">
            <a:noFill/>
          </a:ln>
        </p:spPr>
      </p:pic>
      <p:pic>
        <p:nvPicPr>
          <p:cNvPr id="59" name="Picture 12" descr=""/>
          <p:cNvPicPr/>
          <p:nvPr/>
        </p:nvPicPr>
        <p:blipFill>
          <a:blip r:embed="rId4"/>
          <a:stretch/>
        </p:blipFill>
        <p:spPr>
          <a:xfrm>
            <a:off x="687240" y="3716280"/>
            <a:ext cx="3213360" cy="2376720"/>
          </a:xfrm>
          <a:prstGeom prst="rect">
            <a:avLst/>
          </a:prstGeom>
          <a:ln w="0">
            <a:noFill/>
          </a:ln>
        </p:spPr>
      </p:pic>
      <p:pic>
        <p:nvPicPr>
          <p:cNvPr id="60" name="Picture 13" descr=""/>
          <p:cNvPicPr/>
          <p:nvPr/>
        </p:nvPicPr>
        <p:blipFill>
          <a:blip r:embed="rId5"/>
          <a:stretch/>
        </p:blipFill>
        <p:spPr>
          <a:xfrm>
            <a:off x="687240" y="1081080"/>
            <a:ext cx="3213360" cy="2276640"/>
          </a:xfrm>
          <a:prstGeom prst="rect">
            <a:avLst/>
          </a:prstGeom>
          <a:ln w="0">
            <a:noFill/>
          </a:ln>
        </p:spPr>
      </p:pic>
      <p:pic>
        <p:nvPicPr>
          <p:cNvPr id="61" name="Picture 15" descr=""/>
          <p:cNvPicPr/>
          <p:nvPr/>
        </p:nvPicPr>
        <p:blipFill>
          <a:blip r:embed="rId6"/>
          <a:stretch/>
        </p:blipFill>
        <p:spPr>
          <a:xfrm>
            <a:off x="8174160" y="3716280"/>
            <a:ext cx="3360600" cy="2365560"/>
          </a:xfrm>
          <a:prstGeom prst="rect">
            <a:avLst/>
          </a:prstGeom>
          <a:ln w="0">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 name="PlaceHolder 1"/>
          <p:cNvSpPr>
            <a:spLocks noGrp="1"/>
          </p:cNvSpPr>
          <p:nvPr>
            <p:ph type="title"/>
          </p:nvPr>
        </p:nvSpPr>
        <p:spPr>
          <a:xfrm>
            <a:off x="609120" y="190080"/>
            <a:ext cx="10974600" cy="582840"/>
          </a:xfrm>
          <a:prstGeom prst="rect">
            <a:avLst/>
          </a:prstGeom>
          <a:noFill/>
          <a:ln w="0">
            <a:noFill/>
          </a:ln>
        </p:spPr>
        <p:txBody>
          <a:bodyPr lIns="91440" rIns="91440" tIns="45720" bIns="4572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ff0000"/>
                </a:solidFill>
                <a:uFillTx/>
                <a:latin typeface="Times New Roman"/>
                <a:ea typeface="Times New Roman"/>
              </a:rPr>
              <a:t>Өсімдіктер - тірі ағза</a:t>
            </a:r>
            <a:endParaRPr b="0" lang="ru-RU" sz="3600" strike="noStrike" u="none">
              <a:solidFill>
                <a:srgbClr val="000000"/>
              </a:solidFill>
              <a:uFillTx/>
              <a:latin typeface="Arial"/>
            </a:endParaRPr>
          </a:p>
        </p:txBody>
      </p:sp>
      <p:sp>
        <p:nvSpPr>
          <p:cNvPr id="63" name="Овал 5"/>
          <p:cNvSpPr/>
          <p:nvPr/>
        </p:nvSpPr>
        <p:spPr>
          <a:xfrm>
            <a:off x="9212400" y="1697040"/>
            <a:ext cx="1709640" cy="914400"/>
          </a:xfrm>
          <a:prstGeom prst="ellipse">
            <a:avLst/>
          </a:prstGeom>
          <a:solidFill>
            <a:srgbClr val="d6ebff"/>
          </a:solidFill>
          <a:ln w="9360">
            <a:solidFill>
              <a:srgbClr val="0066cc"/>
            </a:solidFill>
            <a:miter/>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ffffff"/>
              </a:solidFill>
              <a:uFillTx/>
              <a:latin typeface="Calibri"/>
            </a:endParaRPr>
          </a:p>
        </p:txBody>
      </p:sp>
      <p:cxnSp>
        <p:nvCxnSpPr>
          <p:cNvPr id="64" name="Прямая со стрелкой 10"/>
          <p:cNvCxnSpPr/>
          <p:nvPr/>
        </p:nvCxnSpPr>
        <p:spPr>
          <a:xfrm flipV="1">
            <a:off x="7392600" y="2349000"/>
            <a:ext cx="1585080" cy="580320"/>
          </a:xfrm>
          <a:prstGeom prst="straightConnector1">
            <a:avLst/>
          </a:prstGeom>
          <a:ln w="9360">
            <a:solidFill>
              <a:srgbClr val="0066cc"/>
            </a:solidFill>
            <a:miter/>
            <a:tailEnd len="med" type="arrow" w="med"/>
          </a:ln>
        </p:spPr>
      </p:cxnSp>
      <p:cxnSp>
        <p:nvCxnSpPr>
          <p:cNvPr id="65" name="Прямая со стрелкой 15"/>
          <p:cNvCxnSpPr/>
          <p:nvPr/>
        </p:nvCxnSpPr>
        <p:spPr>
          <a:xfrm>
            <a:off x="7392600" y="3860280"/>
            <a:ext cx="1656360" cy="531000"/>
          </a:xfrm>
          <a:prstGeom prst="straightConnector1">
            <a:avLst/>
          </a:prstGeom>
          <a:ln w="9360">
            <a:solidFill>
              <a:srgbClr val="0066cc"/>
            </a:solidFill>
            <a:miter/>
            <a:tailEnd len="med" type="arrow" w="med"/>
          </a:ln>
        </p:spPr>
      </p:cxnSp>
      <p:cxnSp>
        <p:nvCxnSpPr>
          <p:cNvPr id="66" name="Прямая со стрелкой 19"/>
          <p:cNvCxnSpPr/>
          <p:nvPr/>
        </p:nvCxnSpPr>
        <p:spPr>
          <a:xfrm>
            <a:off x="6262200" y="3992400"/>
            <a:ext cx="1080" cy="457920"/>
          </a:xfrm>
          <a:prstGeom prst="straightConnector1">
            <a:avLst/>
          </a:prstGeom>
          <a:ln w="9360">
            <a:solidFill>
              <a:srgbClr val="0066cc"/>
            </a:solidFill>
            <a:miter/>
            <a:tailEnd len="med" type="arrow" w="med"/>
          </a:ln>
        </p:spPr>
      </p:cxnSp>
      <p:cxnSp>
        <p:nvCxnSpPr>
          <p:cNvPr id="67" name="Прямая со стрелкой 23"/>
          <p:cNvCxnSpPr/>
          <p:nvPr/>
        </p:nvCxnSpPr>
        <p:spPr>
          <a:xfrm flipH="1">
            <a:off x="3504960" y="3573000"/>
            <a:ext cx="1583280" cy="553320"/>
          </a:xfrm>
          <a:prstGeom prst="straightConnector1">
            <a:avLst/>
          </a:prstGeom>
          <a:ln w="9360">
            <a:solidFill>
              <a:srgbClr val="0066cc"/>
            </a:solidFill>
            <a:miter/>
            <a:tailEnd len="med" type="arrow" w="med"/>
          </a:ln>
        </p:spPr>
      </p:cxnSp>
      <p:cxnSp>
        <p:nvCxnSpPr>
          <p:cNvPr id="68" name="Прямая со стрелкой 27"/>
          <p:cNvCxnSpPr/>
          <p:nvPr/>
        </p:nvCxnSpPr>
        <p:spPr>
          <a:xfrm flipH="1" flipV="1">
            <a:off x="3471120" y="2321640"/>
            <a:ext cx="1585080" cy="607320"/>
          </a:xfrm>
          <a:prstGeom prst="straightConnector1">
            <a:avLst/>
          </a:prstGeom>
          <a:ln w="9360">
            <a:solidFill>
              <a:srgbClr val="0066cc"/>
            </a:solidFill>
            <a:miter/>
            <a:tailEnd len="med" type="arrow" w="med"/>
          </a:ln>
        </p:spPr>
      </p:cxnSp>
      <p:sp>
        <p:nvSpPr>
          <p:cNvPr id="69" name="Овал 4"/>
          <p:cNvSpPr/>
          <p:nvPr/>
        </p:nvSpPr>
        <p:spPr>
          <a:xfrm>
            <a:off x="1344600" y="1646280"/>
            <a:ext cx="1755720" cy="914400"/>
          </a:xfrm>
          <a:prstGeom prst="ellipse">
            <a:avLst/>
          </a:prstGeom>
          <a:solidFill>
            <a:srgbClr val="d6ebff"/>
          </a:solidFill>
          <a:ln w="9360">
            <a:solidFill>
              <a:srgbClr val="0066cc"/>
            </a:solidFill>
            <a:miter/>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ffffff"/>
              </a:solidFill>
              <a:uFillTx/>
              <a:latin typeface="Calibri"/>
            </a:endParaRPr>
          </a:p>
        </p:txBody>
      </p:sp>
      <p:sp>
        <p:nvSpPr>
          <p:cNvPr id="70" name="Овал 7"/>
          <p:cNvSpPr/>
          <p:nvPr/>
        </p:nvSpPr>
        <p:spPr>
          <a:xfrm>
            <a:off x="1344600" y="3860640"/>
            <a:ext cx="1755720" cy="914400"/>
          </a:xfrm>
          <a:prstGeom prst="ellipse">
            <a:avLst/>
          </a:prstGeom>
          <a:solidFill>
            <a:srgbClr val="d6ebff"/>
          </a:solidFill>
          <a:ln w="9360">
            <a:solidFill>
              <a:srgbClr val="0066cc"/>
            </a:solidFill>
            <a:miter/>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ffffff"/>
              </a:solidFill>
              <a:uFillTx/>
              <a:latin typeface="Calibri"/>
            </a:endParaRPr>
          </a:p>
        </p:txBody>
      </p:sp>
      <p:sp>
        <p:nvSpPr>
          <p:cNvPr id="71" name="Овал 8"/>
          <p:cNvSpPr/>
          <p:nvPr/>
        </p:nvSpPr>
        <p:spPr>
          <a:xfrm>
            <a:off x="5195880" y="4581360"/>
            <a:ext cx="1836720" cy="914400"/>
          </a:xfrm>
          <a:prstGeom prst="ellipse">
            <a:avLst/>
          </a:prstGeom>
          <a:solidFill>
            <a:srgbClr val="d6ebff"/>
          </a:solidFill>
          <a:ln w="9360">
            <a:solidFill>
              <a:srgbClr val="0066cc"/>
            </a:solidFill>
            <a:miter/>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ffffff"/>
              </a:solidFill>
              <a:uFillTx/>
              <a:latin typeface="Calibri"/>
            </a:endParaRPr>
          </a:p>
        </p:txBody>
      </p:sp>
      <p:sp>
        <p:nvSpPr>
          <p:cNvPr id="72" name="Овал 6"/>
          <p:cNvSpPr/>
          <p:nvPr/>
        </p:nvSpPr>
        <p:spPr>
          <a:xfrm>
            <a:off x="9212400" y="3933720"/>
            <a:ext cx="1925640" cy="914400"/>
          </a:xfrm>
          <a:prstGeom prst="ellipse">
            <a:avLst/>
          </a:prstGeom>
          <a:solidFill>
            <a:srgbClr val="d6ebff"/>
          </a:solidFill>
          <a:ln w="9360">
            <a:solidFill>
              <a:srgbClr val="0066cc"/>
            </a:solidFill>
            <a:miter/>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ffffff"/>
              </a:solidFill>
              <a:uFillTx/>
              <a:latin typeface="Calibri"/>
            </a:endParaRPr>
          </a:p>
        </p:txBody>
      </p:sp>
      <p:sp>
        <p:nvSpPr>
          <p:cNvPr id="73" name="Овал 3"/>
          <p:cNvSpPr/>
          <p:nvPr/>
        </p:nvSpPr>
        <p:spPr>
          <a:xfrm>
            <a:off x="5305320" y="2852640"/>
            <a:ext cx="1871640" cy="914400"/>
          </a:xfrm>
          <a:prstGeom prst="ellipse">
            <a:avLst/>
          </a:prstGeom>
          <a:solidFill>
            <a:srgbClr val="d6ebff"/>
          </a:solidFill>
          <a:ln w="9360">
            <a:solidFill>
              <a:srgbClr val="0066cc"/>
            </a:solidFill>
            <a:miter/>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SimSun"/>
              </a:rPr>
              <a:t>Өсімдік </a:t>
            </a:r>
            <a:endParaRPr b="0" lang="ru-RU" sz="2400" strike="noStrike" u="none">
              <a:solidFill>
                <a:srgbClr val="ffffff"/>
              </a:solidFill>
              <a:uFillTx/>
              <a:latin typeface="Calibri"/>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 name="PlaceHolder 1"/>
          <p:cNvSpPr>
            <a:spLocks noGrp="1"/>
          </p:cNvSpPr>
          <p:nvPr>
            <p:ph type="title"/>
          </p:nvPr>
        </p:nvSpPr>
        <p:spPr>
          <a:xfrm>
            <a:off x="609120" y="190080"/>
            <a:ext cx="10974600" cy="582840"/>
          </a:xfrm>
          <a:prstGeom prst="rect">
            <a:avLst/>
          </a:prstGeom>
          <a:noFill/>
          <a:ln w="0">
            <a:noFill/>
          </a:ln>
        </p:spPr>
        <p:txBody>
          <a:bodyPr lIns="91440" rIns="91440" tIns="45720" bIns="4572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0066"/>
                </a:solidFill>
                <a:uFillTx/>
                <a:latin typeface="Times New Roman"/>
                <a:ea typeface="Times New Roman"/>
              </a:rPr>
              <a:t>Өз жауабыңызбен  салыстырыңыз.</a:t>
            </a:r>
            <a:endParaRPr b="0" lang="ru-RU" sz="2800" strike="noStrike" u="none">
              <a:solidFill>
                <a:srgbClr val="000000"/>
              </a:solidFill>
              <a:uFillTx/>
              <a:latin typeface="Arial"/>
            </a:endParaRPr>
          </a:p>
        </p:txBody>
      </p:sp>
      <p:cxnSp>
        <p:nvCxnSpPr>
          <p:cNvPr id="75" name="Прямая со стрелкой 11"/>
          <p:cNvCxnSpPr/>
          <p:nvPr/>
        </p:nvCxnSpPr>
        <p:spPr>
          <a:xfrm flipV="1">
            <a:off x="7631280" y="2420640"/>
            <a:ext cx="1227240" cy="489600"/>
          </a:xfrm>
          <a:prstGeom prst="straightConnector1">
            <a:avLst/>
          </a:prstGeom>
          <a:ln w="9360">
            <a:solidFill>
              <a:srgbClr val="0066cc"/>
            </a:solidFill>
            <a:miter/>
            <a:tailEnd len="med" type="arrow" w="med"/>
          </a:ln>
        </p:spPr>
      </p:cxnSp>
      <p:cxnSp>
        <p:nvCxnSpPr>
          <p:cNvPr id="76" name="Прямая со стрелкой 13"/>
          <p:cNvCxnSpPr/>
          <p:nvPr/>
        </p:nvCxnSpPr>
        <p:spPr>
          <a:xfrm>
            <a:off x="7974000" y="3710160"/>
            <a:ext cx="1435320" cy="583200"/>
          </a:xfrm>
          <a:prstGeom prst="straightConnector1">
            <a:avLst/>
          </a:prstGeom>
          <a:ln w="9360">
            <a:solidFill>
              <a:srgbClr val="0066cc"/>
            </a:solidFill>
            <a:miter/>
            <a:tailEnd len="med" type="arrow" w="med"/>
          </a:ln>
        </p:spPr>
      </p:cxnSp>
      <p:cxnSp>
        <p:nvCxnSpPr>
          <p:cNvPr id="77" name="Прямая со стрелкой 15"/>
          <p:cNvCxnSpPr/>
          <p:nvPr/>
        </p:nvCxnSpPr>
        <p:spPr>
          <a:xfrm>
            <a:off x="6273360" y="4001760"/>
            <a:ext cx="3960" cy="1083240"/>
          </a:xfrm>
          <a:prstGeom prst="straightConnector1">
            <a:avLst/>
          </a:prstGeom>
          <a:ln w="9360">
            <a:solidFill>
              <a:srgbClr val="0066cc"/>
            </a:solidFill>
            <a:miter/>
            <a:tailEnd len="med" type="arrow" w="med"/>
          </a:ln>
        </p:spPr>
      </p:cxnSp>
      <p:cxnSp>
        <p:nvCxnSpPr>
          <p:cNvPr id="78" name="Прямая со стрелкой 17"/>
          <p:cNvCxnSpPr/>
          <p:nvPr/>
        </p:nvCxnSpPr>
        <p:spPr>
          <a:xfrm flipH="1" flipV="1">
            <a:off x="3796920" y="2426760"/>
            <a:ext cx="1296000" cy="551520"/>
          </a:xfrm>
          <a:prstGeom prst="straightConnector1">
            <a:avLst/>
          </a:prstGeom>
          <a:ln w="9360">
            <a:solidFill>
              <a:srgbClr val="0066cc"/>
            </a:solidFill>
            <a:miter/>
            <a:tailEnd len="med" type="arrow" w="med"/>
          </a:ln>
        </p:spPr>
      </p:cxnSp>
      <p:cxnSp>
        <p:nvCxnSpPr>
          <p:cNvPr id="79" name="Прямая со стрелкой 19"/>
          <p:cNvCxnSpPr/>
          <p:nvPr/>
        </p:nvCxnSpPr>
        <p:spPr>
          <a:xfrm flipH="1">
            <a:off x="4008240" y="3823920"/>
            <a:ext cx="1152720" cy="685080"/>
          </a:xfrm>
          <a:prstGeom prst="straightConnector1">
            <a:avLst/>
          </a:prstGeom>
          <a:ln w="9360">
            <a:solidFill>
              <a:srgbClr val="0066cc"/>
            </a:solidFill>
            <a:miter/>
            <a:tailEnd len="med" type="arrow" w="med"/>
          </a:ln>
        </p:spPr>
      </p:cxnSp>
      <p:sp>
        <p:nvSpPr>
          <p:cNvPr id="80" name="Овал 3"/>
          <p:cNvSpPr/>
          <p:nvPr/>
        </p:nvSpPr>
        <p:spPr>
          <a:xfrm>
            <a:off x="5232240" y="2889360"/>
            <a:ext cx="2089440" cy="934920"/>
          </a:xfrm>
          <a:prstGeom prst="ellipse">
            <a:avLst/>
          </a:prstGeom>
          <a:solidFill>
            <a:srgbClr val="d6ebff"/>
          </a:solidFill>
          <a:ln w="9360">
            <a:solidFill>
              <a:srgbClr val="0066cc"/>
            </a:solidFill>
            <a:miter/>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SimSun"/>
              </a:rPr>
              <a:t>Өсімдік </a:t>
            </a:r>
            <a:endParaRPr b="0" lang="ru-RU" sz="2400" strike="noStrike" u="none">
              <a:solidFill>
                <a:srgbClr val="ffffff"/>
              </a:solidFill>
              <a:uFillTx/>
              <a:latin typeface="Calibri"/>
            </a:endParaRPr>
          </a:p>
        </p:txBody>
      </p:sp>
      <p:sp>
        <p:nvSpPr>
          <p:cNvPr id="81" name="Овал 8"/>
          <p:cNvSpPr/>
          <p:nvPr/>
        </p:nvSpPr>
        <p:spPr>
          <a:xfrm>
            <a:off x="1704960" y="1628640"/>
            <a:ext cx="2158920" cy="914400"/>
          </a:xfrm>
          <a:prstGeom prst="ellipse">
            <a:avLst/>
          </a:prstGeom>
          <a:solidFill>
            <a:srgbClr val="d6ebff"/>
          </a:solidFill>
          <a:ln w="9360">
            <a:solidFill>
              <a:srgbClr val="0066cc"/>
            </a:solidFill>
            <a:miter/>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SimSun"/>
              </a:rPr>
              <a:t>Тыныс алады</a:t>
            </a:r>
            <a:endParaRPr b="0" lang="ru-RU" sz="2400" strike="noStrike" u="none">
              <a:solidFill>
                <a:srgbClr val="ffffff"/>
              </a:solidFill>
              <a:uFillTx/>
              <a:latin typeface="Calibri"/>
            </a:endParaRPr>
          </a:p>
        </p:txBody>
      </p:sp>
      <p:sp>
        <p:nvSpPr>
          <p:cNvPr id="82" name="Овал 9"/>
          <p:cNvSpPr/>
          <p:nvPr/>
        </p:nvSpPr>
        <p:spPr>
          <a:xfrm>
            <a:off x="1855800" y="4653000"/>
            <a:ext cx="1944720" cy="1054080"/>
          </a:xfrm>
          <a:prstGeom prst="ellipse">
            <a:avLst/>
          </a:prstGeom>
          <a:solidFill>
            <a:srgbClr val="d6ebff"/>
          </a:solidFill>
          <a:ln w="9360">
            <a:solidFill>
              <a:srgbClr val="0066cc"/>
            </a:solidFill>
            <a:miter/>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SimSun"/>
              </a:rPr>
              <a:t>Қурайды</a:t>
            </a:r>
            <a:endParaRPr b="0" lang="ru-RU" sz="2400" strike="noStrike" u="none">
              <a:solidFill>
                <a:srgbClr val="ffffff"/>
              </a:solidFill>
              <a:uFillTx/>
              <a:latin typeface="Calibri"/>
            </a:endParaRPr>
          </a:p>
        </p:txBody>
      </p:sp>
      <p:sp>
        <p:nvSpPr>
          <p:cNvPr id="83" name="Овал 5"/>
          <p:cNvSpPr/>
          <p:nvPr/>
        </p:nvSpPr>
        <p:spPr>
          <a:xfrm>
            <a:off x="9048600" y="1608120"/>
            <a:ext cx="2089440" cy="1028880"/>
          </a:xfrm>
          <a:prstGeom prst="ellipse">
            <a:avLst/>
          </a:prstGeom>
          <a:solidFill>
            <a:srgbClr val="d6ebff"/>
          </a:solidFill>
          <a:ln w="9360">
            <a:solidFill>
              <a:srgbClr val="0066cc"/>
            </a:solidFill>
            <a:miter/>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SimSun"/>
              </a:rPr>
              <a:t>Қоректенеді</a:t>
            </a:r>
            <a:endParaRPr b="0" lang="ru-RU" sz="2400" strike="noStrike" u="none">
              <a:solidFill>
                <a:srgbClr val="ffffff"/>
              </a:solidFill>
              <a:uFillTx/>
              <a:latin typeface="Calibri"/>
            </a:endParaRPr>
          </a:p>
        </p:txBody>
      </p:sp>
      <p:sp>
        <p:nvSpPr>
          <p:cNvPr id="84" name="Овал 7"/>
          <p:cNvSpPr/>
          <p:nvPr/>
        </p:nvSpPr>
        <p:spPr>
          <a:xfrm>
            <a:off x="5084640" y="5110200"/>
            <a:ext cx="2376720" cy="914400"/>
          </a:xfrm>
          <a:prstGeom prst="ellipse">
            <a:avLst/>
          </a:prstGeom>
          <a:solidFill>
            <a:srgbClr val="d6ebff"/>
          </a:solidFill>
          <a:ln w="9360">
            <a:solidFill>
              <a:srgbClr val="0066cc"/>
            </a:solidFill>
            <a:miter/>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SimSun"/>
              </a:rPr>
              <a:t>Өседі </a:t>
            </a:r>
            <a:endParaRPr b="0" lang="ru-RU" sz="2400" strike="noStrike" u="none">
              <a:solidFill>
                <a:srgbClr val="ffffff"/>
              </a:solidFill>
              <a:uFillTx/>
              <a:latin typeface="Calibri"/>
            </a:endParaRPr>
          </a:p>
        </p:txBody>
      </p:sp>
      <p:sp>
        <p:nvSpPr>
          <p:cNvPr id="85" name="Овал 6"/>
          <p:cNvSpPr/>
          <p:nvPr/>
        </p:nvSpPr>
        <p:spPr>
          <a:xfrm>
            <a:off x="9408960" y="4292640"/>
            <a:ext cx="2016360" cy="1008000"/>
          </a:xfrm>
          <a:prstGeom prst="ellipse">
            <a:avLst/>
          </a:prstGeom>
          <a:solidFill>
            <a:srgbClr val="d6ebff"/>
          </a:solidFill>
          <a:ln w="9360">
            <a:solidFill>
              <a:srgbClr val="0066cc"/>
            </a:solidFill>
            <a:miter/>
          </a:ln>
        </p:spPr>
        <p:style>
          <a:lnRef idx="0"/>
          <a:fillRef idx="0"/>
          <a:effectRef idx="0"/>
          <a:fontRef idx="minor"/>
        </p:style>
        <p:txBody>
          <a:bodyPr wrap="none"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SimSun"/>
              </a:rPr>
              <a:t>Көбейеді</a:t>
            </a:r>
            <a:endParaRPr b="0" lang="ru-RU" sz="2400" strike="noStrike" u="none">
              <a:solidFill>
                <a:srgbClr val="ffffff"/>
              </a:solidFill>
              <a:uFillTx/>
              <a:latin typeface="Calibri"/>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PlaceHolder 1"/>
          <p:cNvSpPr>
            <a:spLocks noGrp="1"/>
          </p:cNvSpPr>
          <p:nvPr>
            <p:ph type="title"/>
          </p:nvPr>
        </p:nvSpPr>
        <p:spPr>
          <a:xfrm>
            <a:off x="623880" y="259920"/>
            <a:ext cx="10974240" cy="1368360"/>
          </a:xfrm>
          <a:prstGeom prst="rect">
            <a:avLst/>
          </a:prstGeom>
          <a:noFill/>
          <a:ln w="0">
            <a:noFill/>
          </a:ln>
        </p:spPr>
        <p:txBody>
          <a:bodyPr lIns="91440" rIns="91440" tIns="45720" bIns="4572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ff0000"/>
                </a:solidFill>
                <a:uFillTx/>
                <a:latin typeface="Times New Roman"/>
                <a:ea typeface="Times New Roman"/>
              </a:rPr>
              <a:t>Қызықты дерек</a:t>
            </a:r>
            <a:br>
              <a:rPr sz="2400"/>
            </a:br>
            <a:r>
              <a:rPr b="0" lang="kk-KZ" sz="2400" strike="noStrike" u="none">
                <a:solidFill>
                  <a:srgbClr val="000000"/>
                </a:solidFill>
                <a:uFillTx/>
                <a:latin typeface="Times New Roman"/>
                <a:ea typeface="Times New Roman"/>
              </a:rPr>
              <a:t>Қазақстанның Қызыл кітабына енген өсімдіктер</a:t>
            </a:r>
            <a:br>
              <a:rPr sz="2400"/>
            </a:br>
            <a:endParaRPr b="0" lang="ru-RU" sz="2400" strike="noStrike" u="none">
              <a:solidFill>
                <a:srgbClr val="000000"/>
              </a:solidFill>
              <a:uFillTx/>
              <a:latin typeface="Arial"/>
            </a:endParaRPr>
          </a:p>
        </p:txBody>
      </p:sp>
      <p:sp>
        <p:nvSpPr>
          <p:cNvPr id="87" name=""/>
          <p:cNvSpPr txBox="1"/>
          <p:nvPr/>
        </p:nvSpPr>
        <p:spPr>
          <a:xfrm>
            <a:off x="552600" y="2060280"/>
            <a:ext cx="11045520" cy="4017960"/>
          </a:xfrm>
          <a:prstGeom prst="rect">
            <a:avLst/>
          </a:prstGeom>
          <a:noFill/>
          <a:ln w="0">
            <a:noFill/>
          </a:ln>
        </p:spPr>
        <p:txBody>
          <a:bodyPr anchor="t">
            <a:normAutofit fontScale="85000" lnSpcReduction="9999"/>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Arial"/>
              </a:rPr>
              <a:t>https://kk.wikipedia.org/wiki/%D2%9A%D0%B0%D0%B7%D0%B0%D2%9B%D1%81%D1%82%D0%B0%D0%BD%D0%BD%D1%8B%D2%A3_%D2%9A%D1%8B%D0%B7%D1%8B%D0%BB_%D0%BA%D1%96%D1%82%D0%B0%D0%B1%D1%8B%D0%BD%D0%B0_%D0%B5%D0%BD%D0%B3%D0%B5%D0%BD_%D3%A9%D1%81%D1%96%D0%BC%D0%B4%D1%96%D0%BA%D1%82%D0%B5%D1%80</a:t>
            </a:r>
            <a:br>
              <a:rPr sz="3200"/>
            </a:br>
            <a:r>
              <a:rPr b="0" lang="kk-KZ" sz="3200" strike="noStrike" u="none">
                <a:solidFill>
                  <a:srgbClr val="000000"/>
                </a:solidFill>
                <a:uFillTx/>
                <a:latin typeface="Arial"/>
              </a:rPr>
              <a:t> </a:t>
            </a:r>
            <a:endParaRPr b="0" lang="ru-RU" sz="3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
          <p:cNvSpPr txBox="1"/>
          <p:nvPr/>
        </p:nvSpPr>
        <p:spPr>
          <a:xfrm>
            <a:off x="609120" y="1483920"/>
            <a:ext cx="10974600" cy="4643640"/>
          </a:xfrm>
          <a:prstGeom prst="rect">
            <a:avLst/>
          </a:prstGeom>
          <a:noFill/>
          <a:ln w="0">
            <a:noFill/>
          </a:ln>
        </p:spPr>
        <p:txBody>
          <a:bodyPr anchor="t">
            <a:normAutofit/>
          </a:bodyPr>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  </a:t>
            </a:r>
            <a:r>
              <a:rPr b="0" lang="kk-KZ" sz="2000" strike="noStrike" u="none">
                <a:solidFill>
                  <a:srgbClr val="000000"/>
                </a:solidFill>
                <a:uFillTx/>
                <a:latin typeface="Times New Roman"/>
                <a:ea typeface="Times New Roman"/>
              </a:rPr>
              <a:t>- Қазіргі Қазақстанның өсімдік жамылғысында өсімдіктердің неше түрі бар?</a:t>
            </a:r>
            <a:endParaRPr b="0" lang="ru-RU" sz="2000" strike="noStrike" u="none">
              <a:solidFill>
                <a:srgbClr val="000000"/>
              </a:solidFill>
              <a:uFillTx/>
              <a:latin typeface="Arial"/>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-Басқа көрші елдермен салыстырғанда Қазақстанда өсімдік түрлері неліктен аз?</a:t>
            </a:r>
            <a:endParaRPr b="0" lang="ru-RU" sz="2000" strike="noStrike" u="none">
              <a:solidFill>
                <a:srgbClr val="000000"/>
              </a:solidFill>
              <a:uFillTx/>
              <a:latin typeface="Arial"/>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--Қазақстанның бүкіл аумағының қаншасын ормандар алып жатыр?</a:t>
            </a:r>
            <a:endParaRPr b="0" lang="ru-RU" sz="2000" strike="noStrike" u="none">
              <a:solidFill>
                <a:srgbClr val="000000"/>
              </a:solidFill>
              <a:uFillTx/>
              <a:latin typeface="Arial"/>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-Қазақстанның өсімдік және орман әлемін байыту үшін қандай шаралар қолдану керек деп ойлайсыңдар?</a:t>
            </a:r>
            <a:endParaRPr b="0" lang="ru-RU" sz="2000" strike="noStrike" u="none">
              <a:solidFill>
                <a:srgbClr val="000000"/>
              </a:solidFill>
              <a:uFillTx/>
              <a:latin typeface="Arial"/>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       </a:t>
            </a:r>
            <a:endParaRPr b="0" lang="ru-RU" sz="2000" strike="noStrike" u="none">
              <a:solidFill>
                <a:srgbClr val="000000"/>
              </a:solidFill>
              <a:uFillTx/>
              <a:latin typeface="Arial"/>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        </a:t>
            </a:r>
            <a:r>
              <a:rPr b="0" lang="kk-KZ" sz="2000" strike="noStrike" u="none">
                <a:solidFill>
                  <a:srgbClr val="000000"/>
                </a:solidFill>
                <a:uFillTx/>
                <a:latin typeface="Times New Roman"/>
                <a:ea typeface="Times New Roman"/>
              </a:rPr>
              <a:t>Дескриптор:</a:t>
            </a:r>
            <a:endParaRPr b="0" lang="ru-RU" sz="2000" strike="noStrike" u="none">
              <a:solidFill>
                <a:srgbClr val="000000"/>
              </a:solidFill>
              <a:uFillTx/>
              <a:latin typeface="Arial"/>
            </a:endParaRPr>
          </a:p>
          <a:p>
            <a:pPr algn="just">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       </a:t>
            </a:r>
            <a:r>
              <a:rPr b="0" lang="kk-KZ" sz="2000" strike="noStrike" u="none">
                <a:solidFill>
                  <a:srgbClr val="000000"/>
                </a:solidFill>
                <a:uFillTx/>
                <a:latin typeface="Times New Roman"/>
                <a:ea typeface="Times New Roman"/>
              </a:rPr>
              <a:t>Сұрақтарды  нақты түсінеді.</a:t>
            </a:r>
            <a:endParaRPr b="0" lang="ru-RU" sz="2000" strike="noStrike" u="none">
              <a:solidFill>
                <a:srgbClr val="000000"/>
              </a:solidFill>
              <a:uFillTx/>
              <a:latin typeface="Arial"/>
            </a:endParaRPr>
          </a:p>
          <a:p>
            <a:pPr algn="just">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       </a:t>
            </a:r>
            <a:r>
              <a:rPr b="0" lang="kk-KZ" sz="2000" strike="noStrike" u="none">
                <a:solidFill>
                  <a:srgbClr val="000000"/>
                </a:solidFill>
                <a:uFillTx/>
                <a:latin typeface="Times New Roman"/>
                <a:ea typeface="Times New Roman"/>
              </a:rPr>
              <a:t>Сұрақтар бойынша мәтінді диолог түрінде  құрайды.</a:t>
            </a:r>
            <a:endParaRPr b="0" lang="ru-RU" sz="2000" strike="noStrike" u="none">
              <a:solidFill>
                <a:srgbClr val="000000"/>
              </a:solidFill>
              <a:uFillTx/>
              <a:latin typeface="Arial"/>
            </a:endParaRPr>
          </a:p>
          <a:p>
            <a:pPr algn="just">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       </a:t>
            </a:r>
            <a:r>
              <a:rPr b="0" lang="kk-KZ" sz="2000" strike="noStrike" u="none">
                <a:solidFill>
                  <a:srgbClr val="000000"/>
                </a:solidFill>
                <a:uFillTx/>
                <a:latin typeface="Times New Roman"/>
                <a:ea typeface="Times New Roman"/>
              </a:rPr>
              <a:t>Ойларын нақты жеткізеді.</a:t>
            </a:r>
            <a:endParaRPr b="0" lang="ru-RU" sz="2000" strike="noStrike" u="none">
              <a:solidFill>
                <a:srgbClr val="000000"/>
              </a:solidFill>
              <a:uFillTx/>
              <a:latin typeface="Arial"/>
            </a:endParaRPr>
          </a:p>
          <a:p>
            <a:pPr algn="just">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Arial"/>
            </a:endParaRPr>
          </a:p>
        </p:txBody>
      </p:sp>
      <p:sp>
        <p:nvSpPr>
          <p:cNvPr id="89" name="Заголовок 1"/>
          <p:cNvSpPr/>
          <p:nvPr/>
        </p:nvSpPr>
        <p:spPr>
          <a:xfrm>
            <a:off x="336600" y="476280"/>
            <a:ext cx="11377440" cy="936720"/>
          </a:xfrm>
          <a:prstGeom prst="rect">
            <a:avLst/>
          </a:prstGeom>
          <a:noFill/>
          <a:ln w="0">
            <a:noFill/>
          </a:ln>
        </p:spPr>
        <p:style>
          <a:lnRef idx="0"/>
          <a:fillRef idx="0"/>
          <a:effectRef idx="0"/>
          <a:fontRef idx="minor"/>
        </p:style>
        <p:txBody>
          <a:bodyPr lIns="90000" rIns="90000" tIns="46800" bIns="46800" anchor="ctr">
            <a:noAutofit/>
          </a:bodyPr>
          <a:p>
            <a:pPr marL="343080" indent="-343080">
              <a:lnSpc>
                <a:spcPct val="100000"/>
              </a:lnSpc>
              <a:spcBef>
                <a:spcPts val="601"/>
              </a:spcBef>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kk-KZ" sz="2400" strike="noStrike" u="none">
                <a:solidFill>
                  <a:srgbClr val="000000"/>
                </a:solidFill>
                <a:uFillTx/>
                <a:latin typeface="Times New Roman"/>
                <a:ea typeface="SimSun"/>
              </a:rPr>
              <a:t>1- тапсырма. Берілген сұрақтар бойынша «Қазақстанның өсімдік жамылғысы» тақырыбында  мәтін (диолог)  құрастырыңыз</a:t>
            </a:r>
            <a:br>
              <a:rPr sz="2400"/>
            </a:br>
            <a:endParaRPr b="0" lang="ru-RU" sz="2400" strike="noStrike" u="none">
              <a:solidFill>
                <a:srgbClr val="ffffff"/>
              </a:solidFill>
              <a:uFillTx/>
              <a:latin typeface="Calibri"/>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PlaceHolder 1"/>
          <p:cNvSpPr>
            <a:spLocks noGrp="1"/>
          </p:cNvSpPr>
          <p:nvPr>
            <p:ph type="title"/>
          </p:nvPr>
        </p:nvSpPr>
        <p:spPr>
          <a:xfrm>
            <a:off x="623520" y="404640"/>
            <a:ext cx="10960200" cy="368640"/>
          </a:xfrm>
          <a:prstGeom prst="rect">
            <a:avLst/>
          </a:prstGeom>
          <a:noFill/>
          <a:ln w="0">
            <a:noFill/>
          </a:ln>
        </p:spPr>
        <p:txBody>
          <a:bodyPr lIns="91440" rIns="91440" tIns="45720" bIns="4572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ff0000"/>
                </a:solidFill>
                <a:uFillTx/>
                <a:latin typeface="Times New Roman"/>
                <a:ea typeface="Times New Roman"/>
              </a:rPr>
              <a:t>Ықтимал жауап</a:t>
            </a:r>
            <a:endParaRPr b="0" lang="ru-RU" sz="2800" strike="noStrike" u="none">
              <a:solidFill>
                <a:srgbClr val="000000"/>
              </a:solidFill>
              <a:uFillTx/>
              <a:latin typeface="Arial"/>
            </a:endParaRPr>
          </a:p>
        </p:txBody>
      </p:sp>
      <p:sp>
        <p:nvSpPr>
          <p:cNvPr id="91" name=""/>
          <p:cNvSpPr txBox="1"/>
          <p:nvPr/>
        </p:nvSpPr>
        <p:spPr>
          <a:xfrm>
            <a:off x="552600" y="1052640"/>
            <a:ext cx="10974240" cy="4952880"/>
          </a:xfrm>
          <a:prstGeom prst="rect">
            <a:avLst/>
          </a:prstGeom>
          <a:noFill/>
          <a:ln w="0">
            <a:noFill/>
          </a:ln>
        </p:spPr>
        <p:txBody>
          <a:bodyPr anchor="t">
            <a:normAutofit fontScale="92500" lnSpcReduction="9999"/>
          </a:bodyPr>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-Сәлеметсіз бе? Асан, сізге бүгін оқыған мәтін бойынша біраз сұрақтар берсем деп едім. </a:t>
            </a:r>
            <a:endParaRPr b="0" lang="ru-RU" sz="2000" strike="noStrike" u="none">
              <a:solidFill>
                <a:srgbClr val="000000"/>
              </a:solidFill>
              <a:uFillTx/>
              <a:latin typeface="Arial"/>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-Жақсы апай, білгенімше жауап беруге тырысайын.</a:t>
            </a:r>
            <a:endParaRPr b="0" lang="ru-RU" sz="2000" strike="noStrike" u="none">
              <a:solidFill>
                <a:srgbClr val="000000"/>
              </a:solidFill>
              <a:uFillTx/>
              <a:latin typeface="Arial"/>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-Сіз білесіз, еліміз өсімдіктер әлеміне  өте бай екендігін, олай болса Қазақстанның өсімдік жамылғысында өсімдіктердің неше түрі бар және көрші елдермен салыстырғанда Қазақстанда өсімдік түрлері неліктен аз?</a:t>
            </a:r>
            <a:endParaRPr b="0" lang="ru-RU" sz="2000" strike="noStrike" u="none">
              <a:solidFill>
                <a:srgbClr val="000000"/>
              </a:solidFill>
              <a:uFillTx/>
              <a:latin typeface="Arial"/>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 Менің білуімше, Қазақстанның өсімдіктер  жамылғысы 6000-дай өсімдік түрінен құралады. Қазақстанда өсімдік түрлері  басқа көрші елдермен салыстырғанда көп емес, себебі оған Қазақстан жерінде шөлді, шөлейтті аймақтардың көптігі, топырақ пен климат  өз әсерін тигізеді.  Сондықтан да, өсімдігі жағынан бай өлкесі,  таулы аймақтары болып саналады.  </a:t>
            </a:r>
            <a:endParaRPr b="0" lang="ru-RU" sz="2000" strike="noStrike" u="none">
              <a:solidFill>
                <a:srgbClr val="000000"/>
              </a:solidFill>
              <a:uFillTx/>
              <a:latin typeface="Arial"/>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-Дұрыс айтасыз. Ал еліміздің бүкіл аумағының қаншасын ормандар алып жатыр? Осы өсімдіктер мен орман әлемін байыту үшін қандай шаралар қолдану керек деп ойлайсыз?</a:t>
            </a:r>
            <a:endParaRPr b="0" lang="ru-RU" sz="2000" strike="noStrike" u="none">
              <a:solidFill>
                <a:srgbClr val="000000"/>
              </a:solidFill>
              <a:uFillTx/>
              <a:latin typeface="Arial"/>
            </a:endParaRPr>
          </a:p>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 Өзіміз білетіндей  Қазақстанның бүкіл аумағының 11,4 миллион гектар жерін  ормандар алып жатыр. Еліміздің  өсімдік  және орман әлемін байытуда  әрқайсымыз өз үлесімізді қосуымыз  қажет, яғни көшет отырғызып, күтіп- баптап қураған ағаштарды уақытында кесіп отыру сияқты жұмыстар жүргізу керекпіз. Бұл әрқайсымыздың міндетіміз.</a:t>
            </a:r>
            <a:endParaRPr b="0" lang="ru-RU" sz="2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616</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2018-09-12T08:07:08Z</dcterms:created>
  <dc:creator>Жазира Асанова</dc:creator>
  <dc:description/>
  <dc:language>ru-RU</dc:language>
  <cp:lastModifiedBy>12</cp:lastModifiedBy>
  <cp:lastPrinted>2020-03-24T14:36:16Z</cp:lastPrinted>
  <dcterms:modified xsi:type="dcterms:W3CDTF">2021-01-08T20:39:38Z</dcterms:modified>
  <cp:revision>534</cp:revision>
  <dc:subject/>
  <dc:title>Презентация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1049-11.2.0.9747</vt:lpwstr>
  </property>
</Properties>
</file>