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_rels/presentation.xml.rels" ContentType="application/vnd.openxmlformats-package.relationships+xml"/>
  <Override PartName="/ppt/media/image1.png" ContentType="image/png"/>
  <Override PartName="/ppt/media/image4.png" ContentType="image/png"/>
  <Override PartName="/ppt/media/image12.png" ContentType="image/png"/>
  <Override PartName="/ppt/media/image5.png" ContentType="image/png"/>
  <Override PartName="/ppt/media/image13.png" ContentType="image/png"/>
  <Override PartName="/ppt/media/image6.png" ContentType="image/png"/>
  <Override PartName="/ppt/media/image14.wmf" ContentType="image/x-wmf"/>
  <Override PartName="/ppt/media/image15.png" ContentType="image/png"/>
  <Override PartName="/ppt/media/image7.png" ContentType="image/png"/>
  <Override PartName="/ppt/media/image16.wmf" ContentType="image/x-wmf"/>
  <Override PartName="/ppt/media/image8.png" ContentType="image/png"/>
  <Override PartName="/ppt/media/image2.png" ContentType="image/png"/>
  <Override PartName="/ppt/media/image10.png" ContentType="image/png"/>
  <Override PartName="/ppt/media/image3.png" ContentType="image/png"/>
  <Override PartName="/ppt/media/image11.png" ContentType="image/png"/>
  <Override PartName="/ppt/media/image9.png" ContentType="image/png"/>
  <Override PartName="/ppt/media/image17.png" ContentType="image/png"/>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3E13EC5E-D261-4AAA-8670-10461B706EEE}"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4F15258C-CB07-451B-B5E1-ED224F8DE8A2}"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7" descr=""/>
          <p:cNvPicPr/>
          <p:nvPr/>
        </p:nvPicPr>
        <p:blipFill>
          <a:blip r:embed="rId2"/>
          <a:srcRect l="3610" t="0" r="0" b="0"/>
          <a:stretch/>
        </p:blipFill>
        <p:spPr>
          <a:xfrm>
            <a:off x="0" y="2670120"/>
            <a:ext cx="4037040" cy="4187880"/>
          </a:xfrm>
          <a:prstGeom prst="rect">
            <a:avLst/>
          </a:prstGeom>
          <a:ln w="0">
            <a:noFill/>
          </a:ln>
        </p:spPr>
      </p:pic>
      <p:pic>
        <p:nvPicPr>
          <p:cNvPr id="1" name="Picture 6" descr=""/>
          <p:cNvPicPr/>
          <p:nvPr/>
        </p:nvPicPr>
        <p:blipFill>
          <a:blip r:embed="rId3"/>
          <a:srcRect l="35647" t="0" r="0" b="0"/>
          <a:stretch/>
        </p:blipFill>
        <p:spPr>
          <a:xfrm>
            <a:off x="0" y="2892600"/>
            <a:ext cx="1522440" cy="2365200"/>
          </a:xfrm>
          <a:prstGeom prst="rect">
            <a:avLst/>
          </a:prstGeom>
          <a:ln w="0">
            <a:noFill/>
          </a:ln>
        </p:spPr>
      </p:pic>
      <p:grpSp>
        <p:nvGrpSpPr>
          <p:cNvPr id="2" name="Oval 15"/>
          <p:cNvGrpSpPr/>
          <p:nvPr/>
        </p:nvGrpSpPr>
        <p:grpSpPr>
          <a:xfrm>
            <a:off x="8607600" y="1676520"/>
            <a:ext cx="2822400" cy="2822400"/>
            <a:chOff x="8607600" y="1676520"/>
            <a:chExt cx="2822400" cy="2822400"/>
          </a:xfrm>
        </p:grpSpPr>
        <p:pic>
          <p:nvPicPr>
            <p:cNvPr id="3" name="Oval 15" descr=""/>
            <p:cNvPicPr/>
            <p:nvPr/>
          </p:nvPicPr>
          <p:blipFill>
            <a:blip r:embed="rId4"/>
            <a:stretch/>
          </p:blipFill>
          <p:spPr>
            <a:xfrm>
              <a:off x="8607600" y="1676520"/>
              <a:ext cx="2822400" cy="2822400"/>
            </a:xfrm>
            <a:prstGeom prst="rect">
              <a:avLst/>
            </a:prstGeom>
            <a:ln w="0">
              <a:noFill/>
            </a:ln>
          </p:spPr>
        </p:pic>
        <p:sp>
          <p:nvSpPr>
            <p:cNvPr id="4" name=""/>
            <p:cNvSpPr/>
            <p:nvPr/>
          </p:nvSpPr>
          <p:spPr>
            <a:xfrm>
              <a:off x="9021600" y="2089080"/>
              <a:ext cx="1994040" cy="1994040"/>
            </a:xfrm>
            <a:prstGeom prst="rect">
              <a:avLst/>
            </a:prstGeom>
            <a:no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grpSp>
      <p:pic>
        <p:nvPicPr>
          <p:cNvPr id="5" name="Picture 8" descr=""/>
          <p:cNvPicPr/>
          <p:nvPr/>
        </p:nvPicPr>
        <p:blipFill>
          <a:blip r:embed="rId5"/>
          <a:srcRect l="0" t="28812" r="0" b="0"/>
          <a:stretch/>
        </p:blipFill>
        <p:spPr>
          <a:xfrm>
            <a:off x="7999560" y="0"/>
            <a:ext cx="1603080" cy="1141560"/>
          </a:xfrm>
          <a:prstGeom prst="rect">
            <a:avLst/>
          </a:prstGeom>
          <a:ln w="0">
            <a:noFill/>
          </a:ln>
        </p:spPr>
      </p:pic>
      <p:pic>
        <p:nvPicPr>
          <p:cNvPr id="6" name="Picture 9" descr=""/>
          <p:cNvPicPr/>
          <p:nvPr/>
        </p:nvPicPr>
        <p:blipFill>
          <a:blip r:embed="rId6"/>
          <a:srcRect l="0" t="0" r="0" b="23333"/>
          <a:stretch/>
        </p:blipFill>
        <p:spPr>
          <a:xfrm>
            <a:off x="8605800" y="6095880"/>
            <a:ext cx="993960" cy="762120"/>
          </a:xfrm>
          <a:prstGeom prst="rect">
            <a:avLst/>
          </a:prstGeom>
          <a:ln w="0">
            <a:noFill/>
          </a:ln>
        </p:spPr>
      </p:pic>
      <p:sp>
        <p:nvSpPr>
          <p:cNvPr id="7" name="Rectangle 13"/>
          <p:cNvSpPr/>
          <p:nvPr/>
        </p:nvSpPr>
        <p:spPr>
          <a:xfrm>
            <a:off x="10437840" y="0"/>
            <a:ext cx="685800" cy="1143000"/>
          </a:xfrm>
          <a:prstGeom prst="rect">
            <a:avLst/>
          </a:prstGeom>
          <a:solidFill>
            <a:srgbClr val="b01513"/>
          </a:solidFill>
          <a:ln w="0">
            <a:noFill/>
          </a:ln>
          <a:effectLst>
            <a:outerShdw dist="12600" dir="5400000" blurRad="0" rotWithShape="0">
              <a:srgbClr val="000000">
                <a:alpha val="45000"/>
              </a:srgbClr>
            </a:outerShdw>
          </a:effectLst>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sp>
        <p:nvSpPr>
          <p:cNvPr id="8" name="PlaceHolder 1"/>
          <p:cNvSpPr>
            <a:spLocks noGrp="1"/>
          </p:cNvSpPr>
          <p:nvPr>
            <p:ph type="title"/>
          </p:nvPr>
        </p:nvSpPr>
        <p:spPr>
          <a:xfrm>
            <a:off x="645840" y="452160"/>
            <a:ext cx="9404280" cy="1400040"/>
          </a:xfrm>
          <a:prstGeom prst="rect">
            <a:avLst/>
          </a:prstGeom>
          <a:noFill/>
          <a:ln w="0">
            <a:noFill/>
          </a:ln>
        </p:spPr>
        <p:txBody>
          <a:bodyPr lIns="90000" rIns="90000" tIns="46800" bIns="46800" anchor="t">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4200" strike="noStrike" u="none">
                <a:solidFill>
                  <a:srgbClr val="1e5155"/>
                </a:solidFill>
                <a:uFillTx/>
                <a:latin typeface="Century Gothic"/>
              </a:rPr>
              <a:t>Click to edit the title text format</a:t>
            </a:r>
            <a:endParaRPr b="0" lang="ru-RU" sz="4200" strike="noStrike" u="none">
              <a:solidFill>
                <a:srgbClr val="1e5155"/>
              </a:solidFill>
              <a:uFillTx/>
              <a:latin typeface="Century Gothic"/>
            </a:endParaRPr>
          </a:p>
        </p:txBody>
      </p:sp>
      <p:sp>
        <p:nvSpPr>
          <p:cNvPr id="9" name="PlaceHolder 2"/>
          <p:cNvSpPr>
            <a:spLocks noGrp="1"/>
          </p:cNvSpPr>
          <p:nvPr>
            <p:ph type="body"/>
          </p:nvPr>
        </p:nvSpPr>
        <p:spPr>
          <a:xfrm>
            <a:off x="1103040" y="2052360"/>
            <a:ext cx="8947080" cy="4195800"/>
          </a:xfrm>
          <a:prstGeom prst="rect">
            <a:avLst/>
          </a:prstGeom>
          <a:noFill/>
          <a:ln w="0">
            <a:noFill/>
          </a:ln>
        </p:spPr>
        <p:txBody>
          <a:bodyPr lIns="90000" rIns="90000" tIns="46800" bIns="46800" anchor="t">
            <a:normAutofit/>
          </a:bodyPr>
          <a:p>
            <a:pPr marL="343080" indent="-34308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Click to edit the outline text format</a:t>
            </a:r>
            <a:endParaRPr b="0" lang="ru-RU" sz="2000" strike="noStrike" u="none">
              <a:solidFill>
                <a:srgbClr val="000000"/>
              </a:solidFill>
              <a:uFillTx/>
              <a:latin typeface="Century Gothic"/>
            </a:endParaRPr>
          </a:p>
          <a:p>
            <a:pPr lvl="1" marL="743040" indent="-28584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Second Outline Level</a:t>
            </a:r>
            <a:endParaRPr b="0" lang="ru-RU" sz="2000" strike="noStrike" u="none">
              <a:solidFill>
                <a:srgbClr val="000000"/>
              </a:solidFill>
              <a:uFillTx/>
              <a:latin typeface="Century Gothic"/>
            </a:endParaRPr>
          </a:p>
          <a:p>
            <a:pPr lvl="2" marL="11430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Third Outline Level</a:t>
            </a:r>
            <a:endParaRPr b="0" lang="ru-RU" sz="2000" strike="noStrike" u="none">
              <a:solidFill>
                <a:srgbClr val="000000"/>
              </a:solidFill>
              <a:uFillTx/>
              <a:latin typeface="Century Gothic"/>
            </a:endParaRPr>
          </a:p>
          <a:p>
            <a:pPr lvl="3" marL="16002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Fourth Outline Level</a:t>
            </a:r>
            <a:endParaRPr b="0" lang="ru-RU" sz="2000" strike="noStrike" u="none">
              <a:solidFill>
                <a:srgbClr val="000000"/>
              </a:solidFill>
              <a:uFillTx/>
              <a:latin typeface="Century Gothic"/>
            </a:endParaRPr>
          </a:p>
          <a:p>
            <a:pPr lvl="4" marL="20574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Fifth Outline Level</a:t>
            </a:r>
            <a:endParaRPr b="0" lang="ru-RU" sz="2000" strike="noStrike" u="none">
              <a:solidFill>
                <a:srgbClr val="000000"/>
              </a:solidFill>
              <a:uFillTx/>
              <a:latin typeface="Century Gothic"/>
            </a:endParaRPr>
          </a:p>
          <a:p>
            <a:pPr lvl="5"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Sixth Outline Level</a:t>
            </a:r>
            <a:endParaRPr b="0" lang="ru-RU" sz="2000" strike="noStrike" u="none">
              <a:solidFill>
                <a:srgbClr val="000000"/>
              </a:solidFill>
              <a:uFillTx/>
              <a:latin typeface="Century Gothic"/>
            </a:endParaRPr>
          </a:p>
          <a:p>
            <a:pPr lvl="6"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Seventh Outline Level</a:t>
            </a:r>
            <a:endParaRPr b="0" lang="ru-RU" sz="2000" strike="noStrike" u="none">
              <a:solidFill>
                <a:srgbClr val="000000"/>
              </a:solidFill>
              <a:uFillTx/>
              <a:latin typeface="Century Gothic"/>
            </a:endParaRPr>
          </a:p>
        </p:txBody>
      </p:sp>
      <p:sp>
        <p:nvSpPr>
          <p:cNvPr id="10" name="PlaceHolder 3"/>
          <p:cNvSpPr>
            <a:spLocks noGrp="1"/>
          </p:cNvSpPr>
          <p:nvPr>
            <p:ph type="dt" idx="1"/>
          </p:nvPr>
        </p:nvSpPr>
        <p:spPr>
          <a:xfrm rot="5400000">
            <a:off x="10155240" y="1790280"/>
            <a:ext cx="990360" cy="304920"/>
          </a:xfrm>
          <a:prstGeom prst="rect">
            <a:avLst/>
          </a:prstGeom>
          <a:noFill/>
          <a:ln w="0">
            <a:noFill/>
          </a:ln>
        </p:spPr>
        <p:txBody>
          <a:bodyPr lIns="90000" rIns="90000" tIns="46800" bIns="46800" anchor="t">
            <a:noAutofit/>
          </a:bodyPr>
          <a:lstStyle>
            <a:lvl1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100" strike="noStrike" u="none">
                <a:solidFill>
                  <a:srgbClr val="898989"/>
                </a:solidFill>
                <a:uFillTx/>
                <a:latin typeface="Century Gothic"/>
              </a:defRPr>
            </a:lvl1pPr>
          </a:lstStyle>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100" strike="noStrike" u="none">
                <a:solidFill>
                  <a:srgbClr val="898989"/>
                </a:solidFill>
                <a:uFillTx/>
                <a:latin typeface="Century Gothic"/>
              </a:rPr>
              <a:t>&lt;date/time&gt;</a:t>
            </a:r>
            <a:endParaRPr b="0" lang="ru-RU" sz="1100" strike="noStrike" u="none">
              <a:solidFill>
                <a:srgbClr val="000000"/>
              </a:solidFill>
              <a:uFillTx/>
              <a:latin typeface="Century Gothic"/>
            </a:endParaRPr>
          </a:p>
        </p:txBody>
      </p:sp>
      <p:sp>
        <p:nvSpPr>
          <p:cNvPr id="11" name="PlaceHolder 4"/>
          <p:cNvSpPr>
            <a:spLocks noGrp="1"/>
          </p:cNvSpPr>
          <p:nvPr>
            <p:ph type="ftr" idx="2"/>
          </p:nvPr>
        </p:nvSpPr>
        <p:spPr>
          <a:xfrm rot="5400000">
            <a:off x="8951040" y="3224880"/>
            <a:ext cx="3859200" cy="304920"/>
          </a:xfrm>
          <a:prstGeom prst="rect">
            <a:avLst/>
          </a:prstGeom>
          <a:noFill/>
          <a:ln w="0">
            <a:noFill/>
          </a:ln>
        </p:spPr>
        <p:txBody>
          <a:bodyPr lIns="90000" rIns="90000" tIns="46800" bIns="46800" anchor="b">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12" name="PlaceHolder 5"/>
          <p:cNvSpPr>
            <a:spLocks noGrp="1"/>
          </p:cNvSpPr>
          <p:nvPr>
            <p:ph type="sldNum" idx="3"/>
          </p:nvPr>
        </p:nvSpPr>
        <p:spPr>
          <a:xfrm>
            <a:off x="10352160" y="294840"/>
            <a:ext cx="838080" cy="768600"/>
          </a:xfrm>
          <a:prstGeom prst="rect">
            <a:avLst/>
          </a:prstGeom>
          <a:noFill/>
          <a:ln w="0">
            <a:noFill/>
          </a:ln>
        </p:spPr>
        <p:txBody>
          <a:bodyPr lIns="90000" rIns="90000" tIns="46800" bIns="46800" anchor="b">
            <a:noAutofit/>
          </a:bodyPr>
          <a:lstStyle>
            <a:lvl1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2800" strike="noStrike" u="none">
                <a:solidFill>
                  <a:srgbClr val="898989"/>
                </a:solidFill>
                <a:uFillTx/>
                <a:latin typeface="Century Gothic"/>
              </a:defRPr>
            </a:lvl1pPr>
          </a:lstStyle>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EEC83FBE-981A-4B01-882D-F4CCE4600372}" type="slidenum">
              <a:rPr b="0" lang="ru-RU" sz="2800" strike="noStrike" u="none">
                <a:solidFill>
                  <a:srgbClr val="898989"/>
                </a:solidFill>
                <a:uFillTx/>
                <a:latin typeface="Century Gothic"/>
              </a:rPr>
              <a:t>&lt;number&gt;</a:t>
            </a:fld>
            <a:endParaRPr b="0" lang="ru-RU" sz="2800" strike="noStrike" u="none">
              <a:solidFill>
                <a:srgbClr val="000000"/>
              </a:solidFill>
              <a:uFillTx/>
              <a:latin typeface="Century Gothic"/>
            </a:endParaRPr>
          </a:p>
        </p:txBody>
      </p:sp>
    </p:spTree>
  </p:cSld>
  <p:clrMap bg1="lt1" tx1="dk1" bg2="lt2" tx2="dk2" accent1="accent1" accent2="accent2" accent3="accent3" accent4="accent4" accent5="accent5" accent6="accent6" hlink="hlink" folHlink="folHlink"/>
  <p:sldLayoutIdLst>
    <p:sldLayoutId id="2147483649" r:id="rId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4"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15" name="PlaceHolder 3"/>
          <p:cNvSpPr>
            <a:spLocks noGrp="1"/>
          </p:cNvSpPr>
          <p:nvPr>
            <p:ph type="dt" idx="4"/>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200" strike="noStrike" u="none">
                <a:solidFill>
                  <a:srgbClr val="898989"/>
                </a:solidFill>
                <a:uFillTx/>
                <a:latin typeface="Century Gothic"/>
              </a:defRPr>
            </a:lvl1pPr>
          </a:lstStyle>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200" strike="noStrike" u="none">
                <a:solidFill>
                  <a:srgbClr val="898989"/>
                </a:solidFill>
                <a:uFillTx/>
                <a:latin typeface="Century Gothic"/>
              </a:rPr>
              <a:t>&lt;date/time&gt;</a:t>
            </a:r>
            <a:endParaRPr b="0" lang="ru-RU" sz="1200" strike="noStrike" u="none">
              <a:solidFill>
                <a:srgbClr val="000000"/>
              </a:solidFill>
              <a:uFillTx/>
              <a:latin typeface="Century Gothic"/>
            </a:endParaRPr>
          </a:p>
        </p:txBody>
      </p:sp>
      <p:sp>
        <p:nvSpPr>
          <p:cNvPr id="16" name="PlaceHolder 4"/>
          <p:cNvSpPr>
            <a:spLocks noGrp="1"/>
          </p:cNvSpPr>
          <p:nvPr>
            <p:ph type="ftr" idx="5"/>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17" name="PlaceHolder 5"/>
          <p:cNvSpPr>
            <a:spLocks noGrp="1"/>
          </p:cNvSpPr>
          <p:nvPr>
            <p:ph type="sldNum" idx="6"/>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200" strike="noStrike" u="none">
                <a:solidFill>
                  <a:srgbClr val="898989"/>
                </a:solidFill>
                <a:uFillTx/>
                <a:latin typeface="Century Gothic"/>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17CE1DB1-262C-4C8C-A68B-E31095795B18}" type="slidenum">
              <a:rPr b="0" lang="ru-RU" sz="1200" strike="noStrike" u="none">
                <a:solidFill>
                  <a:srgbClr val="898989"/>
                </a:solidFill>
                <a:uFillTx/>
                <a:latin typeface="Century Gothic"/>
              </a:rPr>
              <a:t>&lt;number&gt;</a:t>
            </a:fld>
            <a:endParaRPr b="0" lang="ru-RU" sz="1200" strike="noStrike" u="none">
              <a:solidFill>
                <a:srgbClr val="000000"/>
              </a:solidFill>
              <a:uFillTx/>
              <a:latin typeface="Century Gothic"/>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 name="Picture 7" descr=""/>
          <p:cNvPicPr/>
          <p:nvPr/>
        </p:nvPicPr>
        <p:blipFill>
          <a:blip r:embed="rId2"/>
          <a:srcRect l="3610" t="0" r="0" b="0"/>
          <a:stretch/>
        </p:blipFill>
        <p:spPr>
          <a:xfrm>
            <a:off x="0" y="2670120"/>
            <a:ext cx="4037040" cy="4187880"/>
          </a:xfrm>
          <a:prstGeom prst="rect">
            <a:avLst/>
          </a:prstGeom>
          <a:ln w="0">
            <a:noFill/>
          </a:ln>
        </p:spPr>
      </p:pic>
      <p:pic>
        <p:nvPicPr>
          <p:cNvPr id="19" name="Picture 6" descr=""/>
          <p:cNvPicPr/>
          <p:nvPr/>
        </p:nvPicPr>
        <p:blipFill>
          <a:blip r:embed="rId3"/>
          <a:srcRect l="35647" t="0" r="0" b="0"/>
          <a:stretch/>
        </p:blipFill>
        <p:spPr>
          <a:xfrm>
            <a:off x="0" y="2892600"/>
            <a:ext cx="1522440" cy="2365200"/>
          </a:xfrm>
          <a:prstGeom prst="rect">
            <a:avLst/>
          </a:prstGeom>
          <a:ln w="0">
            <a:noFill/>
          </a:ln>
        </p:spPr>
      </p:pic>
      <p:grpSp>
        <p:nvGrpSpPr>
          <p:cNvPr id="20" name="Oval 15"/>
          <p:cNvGrpSpPr/>
          <p:nvPr/>
        </p:nvGrpSpPr>
        <p:grpSpPr>
          <a:xfrm>
            <a:off x="8607600" y="1676520"/>
            <a:ext cx="2822400" cy="2822400"/>
            <a:chOff x="8607600" y="1676520"/>
            <a:chExt cx="2822400" cy="2822400"/>
          </a:xfrm>
        </p:grpSpPr>
        <p:pic>
          <p:nvPicPr>
            <p:cNvPr id="21" name="Oval 15" descr=""/>
            <p:cNvPicPr/>
            <p:nvPr/>
          </p:nvPicPr>
          <p:blipFill>
            <a:blip r:embed="rId4"/>
            <a:stretch/>
          </p:blipFill>
          <p:spPr>
            <a:xfrm>
              <a:off x="8607600" y="1676520"/>
              <a:ext cx="2822400" cy="2822400"/>
            </a:xfrm>
            <a:prstGeom prst="rect">
              <a:avLst/>
            </a:prstGeom>
            <a:ln w="0">
              <a:noFill/>
            </a:ln>
          </p:spPr>
        </p:pic>
        <p:sp>
          <p:nvSpPr>
            <p:cNvPr id="22" name=""/>
            <p:cNvSpPr/>
            <p:nvPr/>
          </p:nvSpPr>
          <p:spPr>
            <a:xfrm>
              <a:off x="9021600" y="2089080"/>
              <a:ext cx="1994040" cy="1994040"/>
            </a:xfrm>
            <a:prstGeom prst="rect">
              <a:avLst/>
            </a:prstGeom>
            <a:no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grpSp>
      <p:pic>
        <p:nvPicPr>
          <p:cNvPr id="23" name="Picture 8" descr=""/>
          <p:cNvPicPr/>
          <p:nvPr/>
        </p:nvPicPr>
        <p:blipFill>
          <a:blip r:embed="rId5"/>
          <a:srcRect l="0" t="28812" r="0" b="0"/>
          <a:stretch/>
        </p:blipFill>
        <p:spPr>
          <a:xfrm>
            <a:off x="7999560" y="0"/>
            <a:ext cx="1603080" cy="1141560"/>
          </a:xfrm>
          <a:prstGeom prst="rect">
            <a:avLst/>
          </a:prstGeom>
          <a:ln w="0">
            <a:noFill/>
          </a:ln>
        </p:spPr>
      </p:pic>
      <p:pic>
        <p:nvPicPr>
          <p:cNvPr id="24" name="Picture 9" descr=""/>
          <p:cNvPicPr/>
          <p:nvPr/>
        </p:nvPicPr>
        <p:blipFill>
          <a:blip r:embed="rId6"/>
          <a:srcRect l="0" t="0" r="0" b="23333"/>
          <a:stretch/>
        </p:blipFill>
        <p:spPr>
          <a:xfrm>
            <a:off x="8605800" y="6095880"/>
            <a:ext cx="993960" cy="762120"/>
          </a:xfrm>
          <a:prstGeom prst="rect">
            <a:avLst/>
          </a:prstGeom>
          <a:ln w="0">
            <a:noFill/>
          </a:ln>
        </p:spPr>
      </p:pic>
      <p:sp>
        <p:nvSpPr>
          <p:cNvPr id="25" name="Rectangle 13"/>
          <p:cNvSpPr/>
          <p:nvPr/>
        </p:nvSpPr>
        <p:spPr>
          <a:xfrm>
            <a:off x="10437840" y="0"/>
            <a:ext cx="685800" cy="1143000"/>
          </a:xfrm>
          <a:prstGeom prst="rect">
            <a:avLst/>
          </a:prstGeom>
          <a:solidFill>
            <a:srgbClr val="b01513"/>
          </a:solidFill>
          <a:ln w="0">
            <a:noFill/>
          </a:ln>
          <a:effectLst>
            <a:outerShdw dist="12600" dir="5400000" blurRad="0" rotWithShape="0">
              <a:srgbClr val="000000">
                <a:alpha val="45000"/>
              </a:srgbClr>
            </a:outerShdw>
          </a:effectLst>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sp>
        <p:nvSpPr>
          <p:cNvPr id="26" name="TextBox 12"/>
          <p:cNvSpPr/>
          <p:nvPr/>
        </p:nvSpPr>
        <p:spPr>
          <a:xfrm>
            <a:off x="898560" y="971640"/>
            <a:ext cx="801720" cy="195336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12200" strike="noStrike" u="none">
                <a:solidFill>
                  <a:srgbClr val="f7f7f7"/>
                </a:solidFill>
                <a:uFillTx/>
                <a:latin typeface="Arial"/>
              </a:rPr>
              <a:t>“</a:t>
            </a:r>
            <a:endParaRPr b="0" lang="ru-RU" sz="12200" strike="noStrike" u="none">
              <a:solidFill>
                <a:srgbClr val="000000"/>
              </a:solidFill>
              <a:uFillTx/>
              <a:latin typeface="Century Gothic"/>
            </a:endParaRPr>
          </a:p>
        </p:txBody>
      </p:sp>
      <p:sp>
        <p:nvSpPr>
          <p:cNvPr id="27" name="TextBox 14"/>
          <p:cNvSpPr/>
          <p:nvPr/>
        </p:nvSpPr>
        <p:spPr>
          <a:xfrm>
            <a:off x="9329760" y="2612880"/>
            <a:ext cx="803160" cy="195336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12200" strike="noStrike" u="none">
                <a:solidFill>
                  <a:srgbClr val="f7f7f7"/>
                </a:solidFill>
                <a:uFillTx/>
                <a:latin typeface="Arial"/>
              </a:rPr>
              <a:t>”</a:t>
            </a:r>
            <a:endParaRPr b="0" lang="ru-RU" sz="12200" strike="noStrike" u="none">
              <a:solidFill>
                <a:srgbClr val="000000"/>
              </a:solidFill>
              <a:uFillTx/>
              <a:latin typeface="Century Gothic"/>
            </a:endParaRPr>
          </a:p>
        </p:txBody>
      </p:sp>
      <p:sp>
        <p:nvSpPr>
          <p:cNvPr id="28" name="PlaceHolder 1"/>
          <p:cNvSpPr>
            <a:spLocks noGrp="1"/>
          </p:cNvSpPr>
          <p:nvPr>
            <p:ph type="title"/>
          </p:nvPr>
        </p:nvSpPr>
        <p:spPr>
          <a:xfrm>
            <a:off x="645840" y="452160"/>
            <a:ext cx="9404280" cy="1400040"/>
          </a:xfrm>
          <a:prstGeom prst="rect">
            <a:avLst/>
          </a:prstGeom>
          <a:noFill/>
          <a:ln w="0">
            <a:noFill/>
          </a:ln>
        </p:spPr>
        <p:txBody>
          <a:bodyPr lIns="90000" rIns="90000" tIns="46800" bIns="46800" anchor="t">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4200" strike="noStrike" u="none">
                <a:solidFill>
                  <a:srgbClr val="1e5155"/>
                </a:solidFill>
                <a:uFillTx/>
                <a:latin typeface="Century Gothic"/>
              </a:rPr>
              <a:t>Click to edit the title text format</a:t>
            </a:r>
            <a:endParaRPr b="0" lang="ru-RU" sz="4200" strike="noStrike" u="none">
              <a:solidFill>
                <a:srgbClr val="1e5155"/>
              </a:solidFill>
              <a:uFillTx/>
              <a:latin typeface="Century Gothic"/>
            </a:endParaRPr>
          </a:p>
        </p:txBody>
      </p:sp>
      <p:sp>
        <p:nvSpPr>
          <p:cNvPr id="29" name="PlaceHolder 2"/>
          <p:cNvSpPr>
            <a:spLocks noGrp="1"/>
          </p:cNvSpPr>
          <p:nvPr>
            <p:ph type="body"/>
          </p:nvPr>
        </p:nvSpPr>
        <p:spPr>
          <a:xfrm>
            <a:off x="1103040" y="2052360"/>
            <a:ext cx="8947080" cy="4195800"/>
          </a:xfrm>
          <a:prstGeom prst="rect">
            <a:avLst/>
          </a:prstGeom>
          <a:noFill/>
          <a:ln w="0">
            <a:noFill/>
          </a:ln>
        </p:spPr>
        <p:txBody>
          <a:bodyPr lIns="90000" rIns="90000" tIns="46800" bIns="46800" anchor="t">
            <a:normAutofit/>
          </a:bodyPr>
          <a:p>
            <a:pPr marL="343080" indent="-34308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Click to edit the outline text format</a:t>
            </a:r>
            <a:endParaRPr b="0" lang="ru-RU" sz="2000" strike="noStrike" u="none">
              <a:solidFill>
                <a:srgbClr val="000000"/>
              </a:solidFill>
              <a:uFillTx/>
              <a:latin typeface="Century Gothic"/>
            </a:endParaRPr>
          </a:p>
          <a:p>
            <a:pPr lvl="1" marL="743040" indent="-28584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Second Outline Level</a:t>
            </a:r>
            <a:endParaRPr b="0" lang="ru-RU" sz="2000" strike="noStrike" u="none">
              <a:solidFill>
                <a:srgbClr val="000000"/>
              </a:solidFill>
              <a:uFillTx/>
              <a:latin typeface="Century Gothic"/>
            </a:endParaRPr>
          </a:p>
          <a:p>
            <a:pPr lvl="2" marL="11430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Third Outline Level</a:t>
            </a:r>
            <a:endParaRPr b="0" lang="ru-RU" sz="2000" strike="noStrike" u="none">
              <a:solidFill>
                <a:srgbClr val="000000"/>
              </a:solidFill>
              <a:uFillTx/>
              <a:latin typeface="Century Gothic"/>
            </a:endParaRPr>
          </a:p>
          <a:p>
            <a:pPr lvl="3" marL="16002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Fourth Outline Level</a:t>
            </a:r>
            <a:endParaRPr b="0" lang="ru-RU" sz="2000" strike="noStrike" u="none">
              <a:solidFill>
                <a:srgbClr val="000000"/>
              </a:solidFill>
              <a:uFillTx/>
              <a:latin typeface="Century Gothic"/>
            </a:endParaRPr>
          </a:p>
          <a:p>
            <a:pPr lvl="4" marL="20574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Fifth Outline Level</a:t>
            </a:r>
            <a:endParaRPr b="0" lang="ru-RU" sz="2000" strike="noStrike" u="none">
              <a:solidFill>
                <a:srgbClr val="000000"/>
              </a:solidFill>
              <a:uFillTx/>
              <a:latin typeface="Century Gothic"/>
            </a:endParaRPr>
          </a:p>
          <a:p>
            <a:pPr lvl="5"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Sixth Outline Level</a:t>
            </a:r>
            <a:endParaRPr b="0" lang="ru-RU" sz="2000" strike="noStrike" u="none">
              <a:solidFill>
                <a:srgbClr val="000000"/>
              </a:solidFill>
              <a:uFillTx/>
              <a:latin typeface="Century Gothic"/>
            </a:endParaRPr>
          </a:p>
          <a:p>
            <a:pPr lvl="6"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Seventh Outline Level</a:t>
            </a:r>
            <a:endParaRPr b="0" lang="ru-RU" sz="2000" strike="noStrike" u="none">
              <a:solidFill>
                <a:srgbClr val="000000"/>
              </a:solidFill>
              <a:uFillTx/>
              <a:latin typeface="Century Gothic"/>
            </a:endParaRPr>
          </a:p>
        </p:txBody>
      </p:sp>
      <p:sp>
        <p:nvSpPr>
          <p:cNvPr id="30" name="PlaceHolder 3"/>
          <p:cNvSpPr>
            <a:spLocks noGrp="1"/>
          </p:cNvSpPr>
          <p:nvPr>
            <p:ph type="dt" idx="7"/>
          </p:nvPr>
        </p:nvSpPr>
        <p:spPr>
          <a:xfrm rot="5400000">
            <a:off x="10155240" y="1790280"/>
            <a:ext cx="990360" cy="304920"/>
          </a:xfrm>
          <a:prstGeom prst="rect">
            <a:avLst/>
          </a:prstGeom>
          <a:noFill/>
          <a:ln w="0">
            <a:noFill/>
          </a:ln>
        </p:spPr>
        <p:txBody>
          <a:bodyPr lIns="90000" rIns="90000" tIns="46800" bIns="46800" anchor="t">
            <a:noAutofit/>
          </a:bodyPr>
          <a:lstStyle>
            <a:lvl1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100" strike="noStrike" u="none">
                <a:solidFill>
                  <a:srgbClr val="898989"/>
                </a:solidFill>
                <a:uFillTx/>
                <a:latin typeface="Century Gothic"/>
              </a:defRPr>
            </a:lvl1pPr>
          </a:lstStyle>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100" strike="noStrike" u="none">
                <a:solidFill>
                  <a:srgbClr val="898989"/>
                </a:solidFill>
                <a:uFillTx/>
                <a:latin typeface="Century Gothic"/>
              </a:rPr>
              <a:t>&lt;date/time&gt;</a:t>
            </a:r>
            <a:endParaRPr b="0" lang="ru-RU" sz="1100" strike="noStrike" u="none">
              <a:solidFill>
                <a:srgbClr val="000000"/>
              </a:solidFill>
              <a:uFillTx/>
              <a:latin typeface="Century Gothic"/>
            </a:endParaRPr>
          </a:p>
        </p:txBody>
      </p:sp>
      <p:sp>
        <p:nvSpPr>
          <p:cNvPr id="31" name="PlaceHolder 4"/>
          <p:cNvSpPr>
            <a:spLocks noGrp="1"/>
          </p:cNvSpPr>
          <p:nvPr>
            <p:ph type="ftr" idx="8"/>
          </p:nvPr>
        </p:nvSpPr>
        <p:spPr>
          <a:xfrm rot="5400000">
            <a:off x="8951040" y="3224880"/>
            <a:ext cx="3859200" cy="304920"/>
          </a:xfrm>
          <a:prstGeom prst="rect">
            <a:avLst/>
          </a:prstGeom>
          <a:noFill/>
          <a:ln w="0">
            <a:noFill/>
          </a:ln>
        </p:spPr>
        <p:txBody>
          <a:bodyPr lIns="90000" rIns="90000" tIns="46800" bIns="46800" anchor="b">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32" name="PlaceHolder 5"/>
          <p:cNvSpPr>
            <a:spLocks noGrp="1"/>
          </p:cNvSpPr>
          <p:nvPr>
            <p:ph type="sldNum" idx="9"/>
          </p:nvPr>
        </p:nvSpPr>
        <p:spPr>
          <a:xfrm>
            <a:off x="10352160" y="294840"/>
            <a:ext cx="838080" cy="768600"/>
          </a:xfrm>
          <a:prstGeom prst="rect">
            <a:avLst/>
          </a:prstGeom>
          <a:noFill/>
          <a:ln w="0">
            <a:noFill/>
          </a:ln>
        </p:spPr>
        <p:txBody>
          <a:bodyPr lIns="90000" rIns="90000" tIns="46800" bIns="46800" anchor="b">
            <a:noAutofit/>
          </a:bodyPr>
          <a:lstStyle>
            <a:lvl1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2800" strike="noStrike" u="none">
                <a:solidFill>
                  <a:srgbClr val="898989"/>
                </a:solidFill>
                <a:uFillTx/>
                <a:latin typeface="Century Gothic"/>
              </a:defRPr>
            </a:lvl1pPr>
          </a:lstStyle>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6E431AF8-71F4-4B77-956B-E1FEC4E8F2B2}" type="slidenum">
              <a:rPr b="0" lang="ru-RU" sz="2800" strike="noStrike" u="none">
                <a:solidFill>
                  <a:srgbClr val="898989"/>
                </a:solidFill>
                <a:uFillTx/>
                <a:latin typeface="Century Gothic"/>
              </a:rPr>
              <a:t>&lt;number&gt;</a:t>
            </a:fld>
            <a:endParaRPr b="0" lang="ru-RU" sz="2800" strike="noStrike" u="none">
              <a:solidFill>
                <a:srgbClr val="000000"/>
              </a:solidFill>
              <a:uFillTx/>
              <a:latin typeface="Century Gothic"/>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3" name="Picture 7" descr=""/>
          <p:cNvPicPr/>
          <p:nvPr/>
        </p:nvPicPr>
        <p:blipFill>
          <a:blip r:embed="rId2"/>
          <a:srcRect l="3610" t="0" r="0" b="0"/>
          <a:stretch/>
        </p:blipFill>
        <p:spPr>
          <a:xfrm>
            <a:off x="0" y="2670120"/>
            <a:ext cx="4037040" cy="4187880"/>
          </a:xfrm>
          <a:prstGeom prst="rect">
            <a:avLst/>
          </a:prstGeom>
          <a:ln w="0">
            <a:noFill/>
          </a:ln>
        </p:spPr>
      </p:pic>
      <p:pic>
        <p:nvPicPr>
          <p:cNvPr id="34" name="Picture 6" descr=""/>
          <p:cNvPicPr/>
          <p:nvPr/>
        </p:nvPicPr>
        <p:blipFill>
          <a:blip r:embed="rId3"/>
          <a:srcRect l="35647" t="0" r="0" b="0"/>
          <a:stretch/>
        </p:blipFill>
        <p:spPr>
          <a:xfrm>
            <a:off x="0" y="2892600"/>
            <a:ext cx="1522440" cy="2365200"/>
          </a:xfrm>
          <a:prstGeom prst="rect">
            <a:avLst/>
          </a:prstGeom>
          <a:ln w="0">
            <a:noFill/>
          </a:ln>
        </p:spPr>
      </p:pic>
      <p:grpSp>
        <p:nvGrpSpPr>
          <p:cNvPr id="35" name="Oval 15"/>
          <p:cNvGrpSpPr/>
          <p:nvPr/>
        </p:nvGrpSpPr>
        <p:grpSpPr>
          <a:xfrm>
            <a:off x="8607600" y="1676520"/>
            <a:ext cx="2822400" cy="2822400"/>
            <a:chOff x="8607600" y="1676520"/>
            <a:chExt cx="2822400" cy="2822400"/>
          </a:xfrm>
        </p:grpSpPr>
        <p:pic>
          <p:nvPicPr>
            <p:cNvPr id="36" name="Oval 15" descr=""/>
            <p:cNvPicPr/>
            <p:nvPr/>
          </p:nvPicPr>
          <p:blipFill>
            <a:blip r:embed="rId4"/>
            <a:stretch/>
          </p:blipFill>
          <p:spPr>
            <a:xfrm>
              <a:off x="8607600" y="1676520"/>
              <a:ext cx="2822400" cy="2822400"/>
            </a:xfrm>
            <a:prstGeom prst="rect">
              <a:avLst/>
            </a:prstGeom>
            <a:ln w="0">
              <a:noFill/>
            </a:ln>
          </p:spPr>
        </p:pic>
        <p:sp>
          <p:nvSpPr>
            <p:cNvPr id="37" name=""/>
            <p:cNvSpPr/>
            <p:nvPr/>
          </p:nvSpPr>
          <p:spPr>
            <a:xfrm>
              <a:off x="9021600" y="2089080"/>
              <a:ext cx="1994040" cy="1994040"/>
            </a:xfrm>
            <a:prstGeom prst="rect">
              <a:avLst/>
            </a:prstGeom>
            <a:no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grpSp>
      <p:pic>
        <p:nvPicPr>
          <p:cNvPr id="38" name="Picture 8" descr=""/>
          <p:cNvPicPr/>
          <p:nvPr/>
        </p:nvPicPr>
        <p:blipFill>
          <a:blip r:embed="rId5"/>
          <a:srcRect l="0" t="28812" r="0" b="0"/>
          <a:stretch/>
        </p:blipFill>
        <p:spPr>
          <a:xfrm>
            <a:off x="7999560" y="0"/>
            <a:ext cx="1603080" cy="1141560"/>
          </a:xfrm>
          <a:prstGeom prst="rect">
            <a:avLst/>
          </a:prstGeom>
          <a:ln w="0">
            <a:noFill/>
          </a:ln>
        </p:spPr>
      </p:pic>
      <p:pic>
        <p:nvPicPr>
          <p:cNvPr id="39" name="Picture 9" descr=""/>
          <p:cNvPicPr/>
          <p:nvPr/>
        </p:nvPicPr>
        <p:blipFill>
          <a:blip r:embed="rId6"/>
          <a:srcRect l="0" t="0" r="0" b="23333"/>
          <a:stretch/>
        </p:blipFill>
        <p:spPr>
          <a:xfrm>
            <a:off x="8605800" y="6095880"/>
            <a:ext cx="993960" cy="762120"/>
          </a:xfrm>
          <a:prstGeom prst="rect">
            <a:avLst/>
          </a:prstGeom>
          <a:ln w="0">
            <a:noFill/>
          </a:ln>
        </p:spPr>
      </p:pic>
      <p:sp>
        <p:nvSpPr>
          <p:cNvPr id="40" name="Rectangle 13"/>
          <p:cNvSpPr/>
          <p:nvPr/>
        </p:nvSpPr>
        <p:spPr>
          <a:xfrm>
            <a:off x="10437840" y="0"/>
            <a:ext cx="685800" cy="1143000"/>
          </a:xfrm>
          <a:prstGeom prst="rect">
            <a:avLst/>
          </a:prstGeom>
          <a:solidFill>
            <a:srgbClr val="b01513"/>
          </a:solidFill>
          <a:ln w="0">
            <a:noFill/>
          </a:ln>
          <a:effectLst>
            <a:outerShdw dist="12600" dir="5400000" blurRad="0" rotWithShape="0">
              <a:srgbClr val="000000">
                <a:alpha val="45000"/>
              </a:srgbClr>
            </a:outerShdw>
          </a:effectLst>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sp>
        <p:nvSpPr>
          <p:cNvPr id="41" name="Straight Connector 16"/>
          <p:cNvSpPr/>
          <p:nvPr/>
        </p:nvSpPr>
        <p:spPr>
          <a:xfrm>
            <a:off x="3726000" y="2133720"/>
            <a:ext cx="0" cy="3962160"/>
          </a:xfrm>
          <a:prstGeom prst="line">
            <a:avLst/>
          </a:prstGeom>
          <a:ln cap="rnd" w="12600">
            <a:solidFill>
              <a:srgbClr val="f7f7f7">
                <a:alpha val="4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sp>
        <p:nvSpPr>
          <p:cNvPr id="42" name="Straight Connector 17"/>
          <p:cNvSpPr/>
          <p:nvPr/>
        </p:nvSpPr>
        <p:spPr>
          <a:xfrm>
            <a:off x="6962760" y="2133720"/>
            <a:ext cx="0" cy="3967200"/>
          </a:xfrm>
          <a:prstGeom prst="line">
            <a:avLst/>
          </a:prstGeom>
          <a:ln cap="rnd" w="12600">
            <a:solidFill>
              <a:srgbClr val="f7f7f7">
                <a:alpha val="4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sp>
        <p:nvSpPr>
          <p:cNvPr id="43" name="PlaceHolder 1"/>
          <p:cNvSpPr>
            <a:spLocks noGrp="1"/>
          </p:cNvSpPr>
          <p:nvPr>
            <p:ph type="title"/>
          </p:nvPr>
        </p:nvSpPr>
        <p:spPr>
          <a:xfrm>
            <a:off x="645840" y="452160"/>
            <a:ext cx="9404280" cy="1400040"/>
          </a:xfrm>
          <a:prstGeom prst="rect">
            <a:avLst/>
          </a:prstGeom>
          <a:noFill/>
          <a:ln w="0">
            <a:noFill/>
          </a:ln>
        </p:spPr>
        <p:txBody>
          <a:bodyPr lIns="90000" rIns="90000" tIns="46800" bIns="46800" anchor="t">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4200" strike="noStrike" u="none">
                <a:solidFill>
                  <a:srgbClr val="1e5155"/>
                </a:solidFill>
                <a:uFillTx/>
                <a:latin typeface="Century Gothic"/>
              </a:rPr>
              <a:t>Click to edit the title text format</a:t>
            </a:r>
            <a:endParaRPr b="0" lang="ru-RU" sz="4200" strike="noStrike" u="none">
              <a:solidFill>
                <a:srgbClr val="1e5155"/>
              </a:solidFill>
              <a:uFillTx/>
              <a:latin typeface="Century Gothic"/>
            </a:endParaRPr>
          </a:p>
        </p:txBody>
      </p:sp>
      <p:sp>
        <p:nvSpPr>
          <p:cNvPr id="44" name="PlaceHolder 2"/>
          <p:cNvSpPr>
            <a:spLocks noGrp="1"/>
          </p:cNvSpPr>
          <p:nvPr>
            <p:ph type="body"/>
          </p:nvPr>
        </p:nvSpPr>
        <p:spPr>
          <a:xfrm>
            <a:off x="1103040" y="2052360"/>
            <a:ext cx="8947080" cy="4195800"/>
          </a:xfrm>
          <a:prstGeom prst="rect">
            <a:avLst/>
          </a:prstGeom>
          <a:noFill/>
          <a:ln w="0">
            <a:noFill/>
          </a:ln>
        </p:spPr>
        <p:txBody>
          <a:bodyPr lIns="90000" rIns="90000" tIns="46800" bIns="46800" anchor="t">
            <a:normAutofit/>
          </a:bodyPr>
          <a:p>
            <a:pPr marL="343080" indent="-34308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Click to edit the outline text format</a:t>
            </a:r>
            <a:endParaRPr b="0" lang="ru-RU" sz="2000" strike="noStrike" u="none">
              <a:solidFill>
                <a:srgbClr val="000000"/>
              </a:solidFill>
              <a:uFillTx/>
              <a:latin typeface="Century Gothic"/>
            </a:endParaRPr>
          </a:p>
          <a:p>
            <a:pPr lvl="1" marL="743040" indent="-28584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Second Outline Level</a:t>
            </a:r>
            <a:endParaRPr b="0" lang="ru-RU" sz="2000" strike="noStrike" u="none">
              <a:solidFill>
                <a:srgbClr val="000000"/>
              </a:solidFill>
              <a:uFillTx/>
              <a:latin typeface="Century Gothic"/>
            </a:endParaRPr>
          </a:p>
          <a:p>
            <a:pPr lvl="2" marL="11430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Third Outline Level</a:t>
            </a:r>
            <a:endParaRPr b="0" lang="ru-RU" sz="2000" strike="noStrike" u="none">
              <a:solidFill>
                <a:srgbClr val="000000"/>
              </a:solidFill>
              <a:uFillTx/>
              <a:latin typeface="Century Gothic"/>
            </a:endParaRPr>
          </a:p>
          <a:p>
            <a:pPr lvl="3" marL="16002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Fourth Outline Level</a:t>
            </a:r>
            <a:endParaRPr b="0" lang="ru-RU" sz="2000" strike="noStrike" u="none">
              <a:solidFill>
                <a:srgbClr val="000000"/>
              </a:solidFill>
              <a:uFillTx/>
              <a:latin typeface="Century Gothic"/>
            </a:endParaRPr>
          </a:p>
          <a:p>
            <a:pPr lvl="4" marL="20574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Fifth Outline Level</a:t>
            </a:r>
            <a:endParaRPr b="0" lang="ru-RU" sz="2000" strike="noStrike" u="none">
              <a:solidFill>
                <a:srgbClr val="000000"/>
              </a:solidFill>
              <a:uFillTx/>
              <a:latin typeface="Century Gothic"/>
            </a:endParaRPr>
          </a:p>
          <a:p>
            <a:pPr lvl="5"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Sixth Outline Level</a:t>
            </a:r>
            <a:endParaRPr b="0" lang="ru-RU" sz="2000" strike="noStrike" u="none">
              <a:solidFill>
                <a:srgbClr val="000000"/>
              </a:solidFill>
              <a:uFillTx/>
              <a:latin typeface="Century Gothic"/>
            </a:endParaRPr>
          </a:p>
          <a:p>
            <a:pPr lvl="6"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Seventh Outline Level</a:t>
            </a:r>
            <a:endParaRPr b="0" lang="ru-RU" sz="2000" strike="noStrike" u="none">
              <a:solidFill>
                <a:srgbClr val="000000"/>
              </a:solidFill>
              <a:uFillTx/>
              <a:latin typeface="Century Gothic"/>
            </a:endParaRPr>
          </a:p>
        </p:txBody>
      </p:sp>
      <p:sp>
        <p:nvSpPr>
          <p:cNvPr id="45" name="PlaceHolder 3"/>
          <p:cNvSpPr>
            <a:spLocks noGrp="1"/>
          </p:cNvSpPr>
          <p:nvPr>
            <p:ph type="dt" idx="10"/>
          </p:nvPr>
        </p:nvSpPr>
        <p:spPr>
          <a:xfrm rot="5400000">
            <a:off x="10155240" y="1790280"/>
            <a:ext cx="990360" cy="304920"/>
          </a:xfrm>
          <a:prstGeom prst="rect">
            <a:avLst/>
          </a:prstGeom>
          <a:noFill/>
          <a:ln w="0">
            <a:noFill/>
          </a:ln>
        </p:spPr>
        <p:txBody>
          <a:bodyPr lIns="90000" rIns="90000" tIns="46800" bIns="46800" anchor="t">
            <a:noAutofit/>
          </a:bodyPr>
          <a:lstStyle>
            <a:lvl1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100" strike="noStrike" u="none">
                <a:solidFill>
                  <a:srgbClr val="898989"/>
                </a:solidFill>
                <a:uFillTx/>
                <a:latin typeface="Century Gothic"/>
              </a:defRPr>
            </a:lvl1pPr>
          </a:lstStyle>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100" strike="noStrike" u="none">
                <a:solidFill>
                  <a:srgbClr val="898989"/>
                </a:solidFill>
                <a:uFillTx/>
                <a:latin typeface="Century Gothic"/>
              </a:rPr>
              <a:t>&lt;date/time&gt;</a:t>
            </a:r>
            <a:endParaRPr b="0" lang="ru-RU" sz="1100" strike="noStrike" u="none">
              <a:solidFill>
                <a:srgbClr val="000000"/>
              </a:solidFill>
              <a:uFillTx/>
              <a:latin typeface="Century Gothic"/>
            </a:endParaRPr>
          </a:p>
        </p:txBody>
      </p:sp>
      <p:sp>
        <p:nvSpPr>
          <p:cNvPr id="46" name="PlaceHolder 4"/>
          <p:cNvSpPr>
            <a:spLocks noGrp="1"/>
          </p:cNvSpPr>
          <p:nvPr>
            <p:ph type="ftr" idx="11"/>
          </p:nvPr>
        </p:nvSpPr>
        <p:spPr>
          <a:xfrm rot="5400000">
            <a:off x="8951040" y="3224880"/>
            <a:ext cx="3859200" cy="304920"/>
          </a:xfrm>
          <a:prstGeom prst="rect">
            <a:avLst/>
          </a:prstGeom>
          <a:noFill/>
          <a:ln w="0">
            <a:noFill/>
          </a:ln>
        </p:spPr>
        <p:txBody>
          <a:bodyPr lIns="90000" rIns="90000" tIns="46800" bIns="46800" anchor="b">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47" name="PlaceHolder 5"/>
          <p:cNvSpPr>
            <a:spLocks noGrp="1"/>
          </p:cNvSpPr>
          <p:nvPr>
            <p:ph type="sldNum" idx="12"/>
          </p:nvPr>
        </p:nvSpPr>
        <p:spPr>
          <a:xfrm>
            <a:off x="10352160" y="294840"/>
            <a:ext cx="838080" cy="768600"/>
          </a:xfrm>
          <a:prstGeom prst="rect">
            <a:avLst/>
          </a:prstGeom>
          <a:noFill/>
          <a:ln w="0">
            <a:noFill/>
          </a:ln>
        </p:spPr>
        <p:txBody>
          <a:bodyPr lIns="90000" rIns="90000" tIns="46800" bIns="46800" anchor="b">
            <a:noAutofit/>
          </a:bodyPr>
          <a:lstStyle>
            <a:lvl1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2800" strike="noStrike" u="none">
                <a:solidFill>
                  <a:srgbClr val="898989"/>
                </a:solidFill>
                <a:uFillTx/>
                <a:latin typeface="Century Gothic"/>
              </a:defRPr>
            </a:lvl1pPr>
          </a:lstStyle>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B5AC3934-4AB6-4228-8651-36B2D1C8C30A}" type="slidenum">
              <a:rPr b="0" lang="ru-RU" sz="2800" strike="noStrike" u="none">
                <a:solidFill>
                  <a:srgbClr val="898989"/>
                </a:solidFill>
                <a:uFillTx/>
                <a:latin typeface="Century Gothic"/>
              </a:rPr>
              <a:t>&lt;number&gt;</a:t>
            </a:fld>
            <a:endParaRPr b="0" lang="ru-RU" sz="2800" strike="noStrike" u="none">
              <a:solidFill>
                <a:srgbClr val="000000"/>
              </a:solidFill>
              <a:uFillTx/>
              <a:latin typeface="Century Gothic"/>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8" name="Picture 7" descr=""/>
          <p:cNvPicPr/>
          <p:nvPr/>
        </p:nvPicPr>
        <p:blipFill>
          <a:blip r:embed="rId2"/>
          <a:srcRect l="3610" t="0" r="0" b="0"/>
          <a:stretch/>
        </p:blipFill>
        <p:spPr>
          <a:xfrm>
            <a:off x="0" y="2670120"/>
            <a:ext cx="4037040" cy="4187880"/>
          </a:xfrm>
          <a:prstGeom prst="rect">
            <a:avLst/>
          </a:prstGeom>
          <a:ln w="0">
            <a:noFill/>
          </a:ln>
        </p:spPr>
      </p:pic>
      <p:pic>
        <p:nvPicPr>
          <p:cNvPr id="49" name="Picture 6" descr=""/>
          <p:cNvPicPr/>
          <p:nvPr/>
        </p:nvPicPr>
        <p:blipFill>
          <a:blip r:embed="rId3"/>
          <a:srcRect l="35647" t="0" r="0" b="0"/>
          <a:stretch/>
        </p:blipFill>
        <p:spPr>
          <a:xfrm>
            <a:off x="0" y="2892600"/>
            <a:ext cx="1522440" cy="2365200"/>
          </a:xfrm>
          <a:prstGeom prst="rect">
            <a:avLst/>
          </a:prstGeom>
          <a:ln w="0">
            <a:noFill/>
          </a:ln>
        </p:spPr>
      </p:pic>
      <p:grpSp>
        <p:nvGrpSpPr>
          <p:cNvPr id="50" name="Oval 15"/>
          <p:cNvGrpSpPr/>
          <p:nvPr/>
        </p:nvGrpSpPr>
        <p:grpSpPr>
          <a:xfrm>
            <a:off x="8607600" y="1676520"/>
            <a:ext cx="2822400" cy="2822400"/>
            <a:chOff x="8607600" y="1676520"/>
            <a:chExt cx="2822400" cy="2822400"/>
          </a:xfrm>
        </p:grpSpPr>
        <p:pic>
          <p:nvPicPr>
            <p:cNvPr id="51" name="Oval 15" descr=""/>
            <p:cNvPicPr/>
            <p:nvPr/>
          </p:nvPicPr>
          <p:blipFill>
            <a:blip r:embed="rId4"/>
            <a:stretch/>
          </p:blipFill>
          <p:spPr>
            <a:xfrm>
              <a:off x="8607600" y="1676520"/>
              <a:ext cx="2822400" cy="2822400"/>
            </a:xfrm>
            <a:prstGeom prst="rect">
              <a:avLst/>
            </a:prstGeom>
            <a:ln w="0">
              <a:noFill/>
            </a:ln>
          </p:spPr>
        </p:pic>
        <p:sp>
          <p:nvSpPr>
            <p:cNvPr id="52" name=""/>
            <p:cNvSpPr/>
            <p:nvPr/>
          </p:nvSpPr>
          <p:spPr>
            <a:xfrm>
              <a:off x="9021600" y="2089080"/>
              <a:ext cx="1994040" cy="1994040"/>
            </a:xfrm>
            <a:prstGeom prst="rect">
              <a:avLst/>
            </a:prstGeom>
            <a:no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grpSp>
      <p:pic>
        <p:nvPicPr>
          <p:cNvPr id="53" name="Picture 8" descr=""/>
          <p:cNvPicPr/>
          <p:nvPr/>
        </p:nvPicPr>
        <p:blipFill>
          <a:blip r:embed="rId5"/>
          <a:srcRect l="0" t="28812" r="0" b="0"/>
          <a:stretch/>
        </p:blipFill>
        <p:spPr>
          <a:xfrm>
            <a:off x="7999560" y="0"/>
            <a:ext cx="1603080" cy="1141560"/>
          </a:xfrm>
          <a:prstGeom prst="rect">
            <a:avLst/>
          </a:prstGeom>
          <a:ln w="0">
            <a:noFill/>
          </a:ln>
        </p:spPr>
      </p:pic>
      <p:pic>
        <p:nvPicPr>
          <p:cNvPr id="54" name="Picture 9" descr=""/>
          <p:cNvPicPr/>
          <p:nvPr/>
        </p:nvPicPr>
        <p:blipFill>
          <a:blip r:embed="rId6"/>
          <a:srcRect l="0" t="0" r="0" b="23333"/>
          <a:stretch/>
        </p:blipFill>
        <p:spPr>
          <a:xfrm>
            <a:off x="8605800" y="6095880"/>
            <a:ext cx="993960" cy="762120"/>
          </a:xfrm>
          <a:prstGeom prst="rect">
            <a:avLst/>
          </a:prstGeom>
          <a:ln w="0">
            <a:noFill/>
          </a:ln>
        </p:spPr>
      </p:pic>
      <p:sp>
        <p:nvSpPr>
          <p:cNvPr id="55" name="Rectangle 13"/>
          <p:cNvSpPr/>
          <p:nvPr/>
        </p:nvSpPr>
        <p:spPr>
          <a:xfrm>
            <a:off x="10437840" y="0"/>
            <a:ext cx="685800" cy="1143000"/>
          </a:xfrm>
          <a:prstGeom prst="rect">
            <a:avLst/>
          </a:prstGeom>
          <a:solidFill>
            <a:srgbClr val="b01513"/>
          </a:solidFill>
          <a:ln w="0">
            <a:noFill/>
          </a:ln>
          <a:effectLst>
            <a:outerShdw dist="12600" dir="5400000" blurRad="0" rotWithShape="0">
              <a:srgbClr val="000000">
                <a:alpha val="45000"/>
              </a:srgbClr>
            </a:outerShdw>
          </a:effectLst>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sp>
        <p:nvSpPr>
          <p:cNvPr id="56" name="Straight Connector 18"/>
          <p:cNvSpPr/>
          <p:nvPr/>
        </p:nvSpPr>
        <p:spPr>
          <a:xfrm>
            <a:off x="3726000" y="2133720"/>
            <a:ext cx="0" cy="3962160"/>
          </a:xfrm>
          <a:prstGeom prst="line">
            <a:avLst/>
          </a:prstGeom>
          <a:ln cap="rnd" w="12600">
            <a:solidFill>
              <a:srgbClr val="f7f7f7">
                <a:alpha val="4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sp>
        <p:nvSpPr>
          <p:cNvPr id="57" name="Straight Connector 19"/>
          <p:cNvSpPr/>
          <p:nvPr/>
        </p:nvSpPr>
        <p:spPr>
          <a:xfrm>
            <a:off x="6962760" y="2133720"/>
            <a:ext cx="0" cy="3967200"/>
          </a:xfrm>
          <a:prstGeom prst="line">
            <a:avLst/>
          </a:prstGeom>
          <a:ln cap="rnd" w="12600">
            <a:solidFill>
              <a:srgbClr val="f7f7f7">
                <a:alpha val="4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sp>
        <p:nvSpPr>
          <p:cNvPr id="58" name="PlaceHolder 1"/>
          <p:cNvSpPr>
            <a:spLocks noGrp="1"/>
          </p:cNvSpPr>
          <p:nvPr>
            <p:ph type="title"/>
          </p:nvPr>
        </p:nvSpPr>
        <p:spPr>
          <a:xfrm>
            <a:off x="645840" y="452160"/>
            <a:ext cx="9404280" cy="1400040"/>
          </a:xfrm>
          <a:prstGeom prst="rect">
            <a:avLst/>
          </a:prstGeom>
          <a:noFill/>
          <a:ln w="0">
            <a:noFill/>
          </a:ln>
        </p:spPr>
        <p:txBody>
          <a:bodyPr lIns="90000" rIns="90000" tIns="46800" bIns="46800" anchor="t">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4200" strike="noStrike" u="none">
                <a:solidFill>
                  <a:srgbClr val="1e5155"/>
                </a:solidFill>
                <a:uFillTx/>
                <a:latin typeface="Century Gothic"/>
              </a:rPr>
              <a:t>Click to edit the title text format</a:t>
            </a:r>
            <a:endParaRPr b="0" lang="ru-RU" sz="4200" strike="noStrike" u="none">
              <a:solidFill>
                <a:srgbClr val="1e5155"/>
              </a:solidFill>
              <a:uFillTx/>
              <a:latin typeface="Century Gothic"/>
            </a:endParaRPr>
          </a:p>
        </p:txBody>
      </p:sp>
      <p:sp>
        <p:nvSpPr>
          <p:cNvPr id="59" name="PlaceHolder 2"/>
          <p:cNvSpPr>
            <a:spLocks noGrp="1"/>
          </p:cNvSpPr>
          <p:nvPr>
            <p:ph type="body"/>
          </p:nvPr>
        </p:nvSpPr>
        <p:spPr>
          <a:xfrm>
            <a:off x="1103040" y="2052360"/>
            <a:ext cx="8947080" cy="4195800"/>
          </a:xfrm>
          <a:prstGeom prst="rect">
            <a:avLst/>
          </a:prstGeom>
          <a:noFill/>
          <a:ln w="0">
            <a:noFill/>
          </a:ln>
        </p:spPr>
        <p:txBody>
          <a:bodyPr lIns="90000" rIns="90000" tIns="46800" bIns="46800" anchor="t">
            <a:normAutofit/>
          </a:bodyPr>
          <a:p>
            <a:pPr marL="343080" indent="-34308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Click to edit the outline text format</a:t>
            </a:r>
            <a:endParaRPr b="0" lang="ru-RU" sz="2000" strike="noStrike" u="none">
              <a:solidFill>
                <a:srgbClr val="000000"/>
              </a:solidFill>
              <a:uFillTx/>
              <a:latin typeface="Century Gothic"/>
            </a:endParaRPr>
          </a:p>
          <a:p>
            <a:pPr lvl="1" marL="743040" indent="-28584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Second Outline Level</a:t>
            </a:r>
            <a:endParaRPr b="0" lang="ru-RU" sz="2000" strike="noStrike" u="none">
              <a:solidFill>
                <a:srgbClr val="000000"/>
              </a:solidFill>
              <a:uFillTx/>
              <a:latin typeface="Century Gothic"/>
            </a:endParaRPr>
          </a:p>
          <a:p>
            <a:pPr lvl="2" marL="11430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Third Outline Level</a:t>
            </a:r>
            <a:endParaRPr b="0" lang="ru-RU" sz="2000" strike="noStrike" u="none">
              <a:solidFill>
                <a:srgbClr val="000000"/>
              </a:solidFill>
              <a:uFillTx/>
              <a:latin typeface="Century Gothic"/>
            </a:endParaRPr>
          </a:p>
          <a:p>
            <a:pPr lvl="3" marL="16002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Fourth Outline Level</a:t>
            </a:r>
            <a:endParaRPr b="0" lang="ru-RU" sz="2000" strike="noStrike" u="none">
              <a:solidFill>
                <a:srgbClr val="000000"/>
              </a:solidFill>
              <a:uFillTx/>
              <a:latin typeface="Century Gothic"/>
            </a:endParaRPr>
          </a:p>
          <a:p>
            <a:pPr lvl="4" marL="2057400" indent="-228600">
              <a:spcBef>
                <a:spcPts val="1001"/>
              </a:spcBef>
              <a:buClr>
                <a:srgbClr val="f7f7f7"/>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Fifth Outline Level</a:t>
            </a:r>
            <a:endParaRPr b="0" lang="ru-RU" sz="2000" strike="noStrike" u="none">
              <a:solidFill>
                <a:srgbClr val="000000"/>
              </a:solidFill>
              <a:uFillTx/>
              <a:latin typeface="Century Gothic"/>
            </a:endParaRPr>
          </a:p>
          <a:p>
            <a:pPr lvl="5"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Sixth Outline Level</a:t>
            </a:r>
            <a:endParaRPr b="0" lang="ru-RU" sz="2000" strike="noStrike" u="none">
              <a:solidFill>
                <a:srgbClr val="000000"/>
              </a:solidFill>
              <a:uFillTx/>
              <a:latin typeface="Century Gothic"/>
            </a:endParaRPr>
          </a:p>
          <a:p>
            <a:pPr lvl="6"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Century Gothic"/>
              </a:rPr>
              <a:t>Seventh Outline Level</a:t>
            </a:r>
            <a:endParaRPr b="0" lang="ru-RU" sz="2000" strike="noStrike" u="none">
              <a:solidFill>
                <a:srgbClr val="000000"/>
              </a:solidFill>
              <a:uFillTx/>
              <a:latin typeface="Century Gothic"/>
            </a:endParaRPr>
          </a:p>
        </p:txBody>
      </p:sp>
      <p:sp>
        <p:nvSpPr>
          <p:cNvPr id="60" name="PlaceHolder 3"/>
          <p:cNvSpPr>
            <a:spLocks noGrp="1"/>
          </p:cNvSpPr>
          <p:nvPr>
            <p:ph type="dt" idx="13"/>
          </p:nvPr>
        </p:nvSpPr>
        <p:spPr>
          <a:xfrm rot="5400000">
            <a:off x="10155240" y="1790280"/>
            <a:ext cx="990360" cy="304920"/>
          </a:xfrm>
          <a:prstGeom prst="rect">
            <a:avLst/>
          </a:prstGeom>
          <a:noFill/>
          <a:ln w="0">
            <a:noFill/>
          </a:ln>
        </p:spPr>
        <p:txBody>
          <a:bodyPr lIns="90000" rIns="90000" tIns="46800" bIns="46800" anchor="t">
            <a:noAutofit/>
          </a:bodyPr>
          <a:lstStyle>
            <a:lvl1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100" strike="noStrike" u="none">
                <a:solidFill>
                  <a:srgbClr val="898989"/>
                </a:solidFill>
                <a:uFillTx/>
                <a:latin typeface="Century Gothic"/>
              </a:defRPr>
            </a:lvl1pPr>
          </a:lstStyle>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100" strike="noStrike" u="none">
                <a:solidFill>
                  <a:srgbClr val="898989"/>
                </a:solidFill>
                <a:uFillTx/>
                <a:latin typeface="Century Gothic"/>
              </a:rPr>
              <a:t>&lt;date/time&gt;</a:t>
            </a:r>
            <a:endParaRPr b="0" lang="ru-RU" sz="1100" strike="noStrike" u="none">
              <a:solidFill>
                <a:srgbClr val="000000"/>
              </a:solidFill>
              <a:uFillTx/>
              <a:latin typeface="Century Gothic"/>
            </a:endParaRPr>
          </a:p>
        </p:txBody>
      </p:sp>
      <p:sp>
        <p:nvSpPr>
          <p:cNvPr id="61" name="PlaceHolder 4"/>
          <p:cNvSpPr>
            <a:spLocks noGrp="1"/>
          </p:cNvSpPr>
          <p:nvPr>
            <p:ph type="ftr" idx="14"/>
          </p:nvPr>
        </p:nvSpPr>
        <p:spPr>
          <a:xfrm rot="5400000">
            <a:off x="8951040" y="3224880"/>
            <a:ext cx="3859200" cy="304920"/>
          </a:xfrm>
          <a:prstGeom prst="rect">
            <a:avLst/>
          </a:prstGeom>
          <a:noFill/>
          <a:ln w="0">
            <a:noFill/>
          </a:ln>
        </p:spPr>
        <p:txBody>
          <a:bodyPr lIns="90000" rIns="90000" tIns="46800" bIns="46800" anchor="b">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62" name="PlaceHolder 5"/>
          <p:cNvSpPr>
            <a:spLocks noGrp="1"/>
          </p:cNvSpPr>
          <p:nvPr>
            <p:ph type="sldNum" idx="15"/>
          </p:nvPr>
        </p:nvSpPr>
        <p:spPr>
          <a:xfrm>
            <a:off x="10352160" y="294840"/>
            <a:ext cx="838080" cy="768600"/>
          </a:xfrm>
          <a:prstGeom prst="rect">
            <a:avLst/>
          </a:prstGeom>
          <a:noFill/>
          <a:ln w="0">
            <a:noFill/>
          </a:ln>
        </p:spPr>
        <p:txBody>
          <a:bodyPr lIns="90000" rIns="90000" tIns="46800" bIns="46800" anchor="b">
            <a:noAutofit/>
          </a:bodyPr>
          <a:lstStyle>
            <a:lvl1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2800" strike="noStrike" u="none">
                <a:solidFill>
                  <a:srgbClr val="898989"/>
                </a:solidFill>
                <a:uFillTx/>
                <a:latin typeface="Century Gothic"/>
              </a:defRPr>
            </a:lvl1pPr>
          </a:lstStyle>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9061ED8A-1C1D-4372-BA21-DC45AF66DCEE}" type="slidenum">
              <a:rPr b="0" lang="ru-RU" sz="2800" strike="noStrike" u="none">
                <a:solidFill>
                  <a:srgbClr val="898989"/>
                </a:solidFill>
                <a:uFillTx/>
                <a:latin typeface="Century Gothic"/>
              </a:rPr>
              <a:t>&lt;number&gt;</a:t>
            </a:fld>
            <a:endParaRPr b="0" lang="ru-RU" sz="2800" strike="noStrike" u="none">
              <a:solidFill>
                <a:srgbClr val="000000"/>
              </a:solidFill>
              <a:uFillTx/>
              <a:latin typeface="Century Gothic"/>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wm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wmf"/><Relationship Id="rId3" Type="http://schemas.openxmlformats.org/officeDocument/2006/relationships/image" Target="../media/image17.png"/><Relationship Id="rId4"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Рисунок 48" descr=""/>
          <p:cNvPicPr/>
          <p:nvPr/>
        </p:nvPicPr>
        <p:blipFill>
          <a:blip r:embed="rId1"/>
          <a:stretch/>
        </p:blipFill>
        <p:spPr>
          <a:xfrm>
            <a:off x="652320" y="7978680"/>
            <a:ext cx="200160" cy="203400"/>
          </a:xfrm>
          <a:prstGeom prst="rect">
            <a:avLst/>
          </a:prstGeom>
          <a:ln w="0">
            <a:noFill/>
          </a:ln>
        </p:spPr>
      </p:pic>
      <p:sp>
        <p:nvSpPr>
          <p:cNvPr id="64" name="object 2"/>
          <p:cNvSpPr/>
          <p:nvPr/>
        </p:nvSpPr>
        <p:spPr>
          <a:xfrm>
            <a:off x="0" y="480960"/>
            <a:ext cx="12190320" cy="978120"/>
          </a:xfrm>
          <a:custGeom>
            <a:avLst/>
            <a:gdLst>
              <a:gd name="textAreaLeft" fmla="*/ 0 w 12190320"/>
              <a:gd name="textAreaRight" fmla="*/ 12190680 w 12190320"/>
              <a:gd name="textAreaTop" fmla="*/ 0 h 978120"/>
              <a:gd name="textAreaBottom" fmla="*/ 978480 h 9781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b01513"/>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entury Gothic"/>
            </a:endParaRPr>
          </a:p>
        </p:txBody>
      </p:sp>
      <p:sp>
        <p:nvSpPr>
          <p:cNvPr id="65" name="Лента: изогнутая и наклоненная вверх 1"/>
          <p:cNvSpPr/>
          <p:nvPr/>
        </p:nvSpPr>
        <p:spPr>
          <a:xfrm>
            <a:off x="119160" y="2133720"/>
            <a:ext cx="11839320" cy="2476440"/>
          </a:xfrm>
          <a:custGeom>
            <a:avLst/>
            <a:gdLst>
              <a:gd name="textAreaLeft" fmla="*/ 2331000 w 11839320"/>
              <a:gd name="textAreaRight" fmla="*/ 9508320 w 11839320"/>
              <a:gd name="textAreaTop" fmla="*/ 14760 h 2476440"/>
              <a:gd name="textAreaBottom" fmla="*/ 2229120 h 2476440"/>
            </a:gdLst>
            <a:ahLst/>
            <a:rect l="textAreaLeft" t="textAreaTop" r="textAreaRight" b="textAreaBottom"/>
            <a:pathLst>
              <a:path w="21600" h="21600">
                <a:moveTo>
                  <a:pt x="0" y="2160"/>
                </a:moveTo>
                <a:arcTo wR="21600" hR="2792" stAng="-10042942" swAng="569751"/>
                <a:lnTo>
                  <a:pt x="4253" y="131"/>
                </a:lnTo>
                <a:arcTo wR="21600" hR="2792" stAng="-9473191" swAng="8146381"/>
                <a:lnTo>
                  <a:pt x="17347" y="1917"/>
                </a:lnTo>
                <a:arcTo wR="21600" hR="2792" stAng="-1326809" swAng="569751"/>
                <a:lnTo>
                  <a:pt x="18900" y="11710"/>
                </a:lnTo>
                <a:lnTo>
                  <a:pt x="21600" y="21600"/>
                </a:lnTo>
                <a:lnTo>
                  <a:pt x="21600" y="21600"/>
                </a:lnTo>
                <a:arcTo wR="21600" hR="2792" stAng="-757058" swAng="-1374663"/>
                <a:lnTo>
                  <a:pt x="14647" y="19485"/>
                </a:lnTo>
                <a:arcTo wR="21600" hR="2792" stAng="-2131721" swAng="-6536557"/>
                <a:lnTo>
                  <a:pt x="6953" y="21271"/>
                </a:lnTo>
                <a:arcTo wR="21600" hR="2792" stAng="-8668279" swAng="-1374663"/>
                <a:lnTo>
                  <a:pt x="2700" y="11710"/>
                </a:lnTo>
                <a:close/>
              </a:path>
              <a:path fill="none" w="21600" h="21600">
                <a:moveTo>
                  <a:pt x="6953" y="19485"/>
                </a:moveTo>
                <a:arcTo wR="21600" hR="2792" stAng="-8668279" swAng="-804912"/>
                <a:lnTo>
                  <a:pt x="6953" y="21271"/>
                </a:lnTo>
              </a:path>
              <a:path fill="none" w="21600" h="21600">
                <a:moveTo>
                  <a:pt x="14647" y="19485"/>
                </a:moveTo>
                <a:arcTo wR="21600" hR="2792" stAng="-2131721" swAng="804912"/>
                <a:lnTo>
                  <a:pt x="14647" y="21271"/>
                </a:lnTo>
              </a:path>
              <a:path fill="none" w="21600" h="21600">
                <a:moveTo>
                  <a:pt x="4253" y="1917"/>
                </a:moveTo>
                <a:lnTo>
                  <a:pt x="4253" y="19571"/>
                </a:lnTo>
              </a:path>
              <a:path fill="none" w="21600" h="21600">
                <a:moveTo>
                  <a:pt x="17347" y="1917"/>
                </a:moveTo>
                <a:lnTo>
                  <a:pt x="17347" y="19571"/>
                </a:lnTo>
              </a:path>
            </a:pathLst>
          </a:custGeom>
          <a:solidFill>
            <a:srgbClr val="e6b729"/>
          </a:solidFill>
          <a:ln cap="rnd" w="28440">
            <a:solidFill>
              <a:srgbClr val="ffffff"/>
            </a:solidFill>
            <a:miter/>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66" name="TextBox 25"/>
          <p:cNvSpPr/>
          <p:nvPr/>
        </p:nvSpPr>
        <p:spPr>
          <a:xfrm>
            <a:off x="719280" y="2679840"/>
            <a:ext cx="10753560" cy="1374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800" strike="noStrike" u="none">
                <a:solidFill>
                  <a:srgbClr val="000000"/>
                </a:solidFill>
                <a:uFillTx/>
                <a:latin typeface="Times New Roman"/>
                <a:ea typeface="Times New Roman"/>
              </a:rPr>
              <a:t>Сабақтың тақырыбы:</a:t>
            </a:r>
            <a:endParaRPr b="0" lang="ru-RU" sz="28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800" strike="noStrike" u="none">
                <a:solidFill>
                  <a:srgbClr val="000000"/>
                </a:solidFill>
                <a:uFillTx/>
                <a:latin typeface="Times New Roman"/>
                <a:ea typeface="Times New Roman"/>
              </a:rPr>
              <a:t>Менің өлкемдегі туристік нысандар.</a:t>
            </a:r>
            <a:endParaRPr b="0" lang="ru-RU" sz="28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000" strike="noStrike" u="none">
                <a:solidFill>
                  <a:srgbClr val="000000"/>
                </a:solidFill>
                <a:uFillTx/>
                <a:latin typeface="Times New Roman"/>
                <a:ea typeface="Times New Roman"/>
              </a:rPr>
              <a:t>4</a:t>
            </a:r>
            <a:r>
              <a:rPr b="1" lang="en-US" sz="2000" strike="noStrike" u="none">
                <a:solidFill>
                  <a:srgbClr val="000000"/>
                </a:solidFill>
                <a:uFillTx/>
                <a:latin typeface="Times New Roman"/>
                <a:ea typeface="Times New Roman"/>
              </a:rPr>
              <a:t>-</a:t>
            </a:r>
            <a:r>
              <a:rPr b="1" lang="kk-KZ" sz="2000" strike="noStrike" u="none">
                <a:solidFill>
                  <a:srgbClr val="000000"/>
                </a:solidFill>
                <a:uFillTx/>
                <a:latin typeface="Times New Roman"/>
                <a:ea typeface="Times New Roman"/>
              </a:rPr>
              <a:t>тоқсан, </a:t>
            </a:r>
            <a:r>
              <a:rPr b="1" lang="en-US" sz="2000" strike="noStrike" u="none">
                <a:solidFill>
                  <a:srgbClr val="000000"/>
                </a:solidFill>
                <a:uFillTx/>
                <a:latin typeface="Times New Roman"/>
                <a:ea typeface="Times New Roman"/>
              </a:rPr>
              <a:t>6</a:t>
            </a:r>
            <a:r>
              <a:rPr b="1" lang="kk-KZ" sz="2000" strike="noStrike" u="none">
                <a:solidFill>
                  <a:srgbClr val="000000"/>
                </a:solidFill>
                <a:uFillTx/>
                <a:latin typeface="Times New Roman"/>
                <a:ea typeface="Times New Roman"/>
              </a:rPr>
              <a:t>-апта, 1</a:t>
            </a:r>
            <a:r>
              <a:rPr b="1" lang="en-US" sz="2000" strike="noStrike" u="none">
                <a:solidFill>
                  <a:srgbClr val="000000"/>
                </a:solidFill>
                <a:uFillTx/>
                <a:latin typeface="Times New Roman"/>
                <a:ea typeface="Times New Roman"/>
              </a:rPr>
              <a:t>1</a:t>
            </a:r>
            <a:r>
              <a:rPr b="1" lang="kk-KZ" sz="2000" strike="noStrike" u="none">
                <a:solidFill>
                  <a:srgbClr val="000000"/>
                </a:solidFill>
                <a:uFillTx/>
                <a:latin typeface="Times New Roman"/>
                <a:ea typeface="Times New Roman"/>
              </a:rPr>
              <a:t>-сабақ.</a:t>
            </a:r>
            <a:r>
              <a:rPr b="1" lang="kk-KZ" sz="2800" strike="noStrike" u="none">
                <a:solidFill>
                  <a:srgbClr val="000000"/>
                </a:solidFill>
                <a:uFillTx/>
                <a:latin typeface="Times New Roman"/>
                <a:ea typeface="Times New Roman"/>
              </a:rPr>
              <a:t> </a:t>
            </a:r>
            <a:endParaRPr b="0" lang="ru-RU" sz="2800" strike="noStrike" u="none">
              <a:solidFill>
                <a:srgbClr val="000000"/>
              </a:solidFill>
              <a:uFillTx/>
              <a:latin typeface="Century Gothic"/>
            </a:endParaRPr>
          </a:p>
        </p:txBody>
      </p:sp>
      <p:sp>
        <p:nvSpPr>
          <p:cNvPr id="67" name="TextBox 9"/>
          <p:cNvSpPr/>
          <p:nvPr/>
        </p:nvSpPr>
        <p:spPr>
          <a:xfrm>
            <a:off x="10639800" y="677880"/>
            <a:ext cx="131508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400" strike="noStrike" u="none">
                <a:solidFill>
                  <a:srgbClr val="ffffff"/>
                </a:solidFill>
                <a:uFillTx/>
                <a:latin typeface="Times New Roman"/>
                <a:ea typeface="Times New Roman"/>
              </a:rPr>
              <a:t>ҚАЗАҚ ТІЛІ  </a:t>
            </a:r>
            <a:endParaRPr b="0" lang="ru-RU" sz="14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1400" strike="noStrike" u="none">
                <a:solidFill>
                  <a:srgbClr val="ffffff"/>
                </a:solidFill>
                <a:uFillTx/>
                <a:latin typeface="Times New Roman"/>
                <a:ea typeface="Times New Roman"/>
              </a:rPr>
              <a:t>8</a:t>
            </a:r>
            <a:r>
              <a:rPr b="1" lang="ru-RU" sz="1400" strike="noStrike" u="none">
                <a:solidFill>
                  <a:srgbClr val="ffffff"/>
                </a:solidFill>
                <a:uFillTx/>
                <a:latin typeface="Times New Roman"/>
                <a:ea typeface="Times New Roman"/>
              </a:rPr>
              <a:t>-СЫНЫП</a:t>
            </a:r>
            <a:endParaRPr b="0" lang="ru-RU" sz="1400" strike="noStrike" u="none">
              <a:solidFill>
                <a:srgbClr val="000000"/>
              </a:solidFill>
              <a:uFillTx/>
              <a:latin typeface="Century Gothic"/>
            </a:endParaRPr>
          </a:p>
        </p:txBody>
      </p:sp>
      <p:sp>
        <p:nvSpPr>
          <p:cNvPr id="68" name="TextBox 1"/>
          <p:cNvSpPr/>
          <p:nvPr/>
        </p:nvSpPr>
        <p:spPr>
          <a:xfrm>
            <a:off x="168120" y="539640"/>
            <a:ext cx="6285240" cy="7340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ffffff"/>
                </a:solidFill>
                <a:uFillTx/>
                <a:latin typeface="Times New Roman"/>
                <a:ea typeface="Times New Roman"/>
              </a:rPr>
              <a:t>Бөлім тақырыбы:Қазақстандағы туризм және экотуризм</a:t>
            </a:r>
            <a:r>
              <a:rPr b="1" lang="kk-KZ" sz="2400" strike="noStrike" u="none">
                <a:solidFill>
                  <a:srgbClr val="ffffff"/>
                </a:solidFill>
                <a:uFillTx/>
                <a:latin typeface="Calibri"/>
                <a:ea typeface="Arial"/>
              </a:rPr>
              <a:t>. </a:t>
            </a:r>
            <a:endParaRPr b="0" lang="ru-RU" sz="24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ffffff"/>
                </a:solidFill>
                <a:uFillTx/>
                <a:latin typeface="Times New Roman"/>
                <a:ea typeface="Times New Roman"/>
              </a:rPr>
              <a:t>Пунктуация</a:t>
            </a:r>
            <a:endParaRPr b="0" lang="ru-RU" sz="1800" strike="noStrike" u="none">
              <a:solidFill>
                <a:srgbClr val="000000"/>
              </a:solidFill>
              <a:uFillTx/>
              <a:latin typeface="Century Gothic"/>
            </a:endParaRPr>
          </a:p>
        </p:txBody>
      </p:sp>
      <p:sp>
        <p:nvSpPr>
          <p:cNvPr id="69" name="Прямоугольник 2"/>
          <p:cNvSpPr/>
          <p:nvPr/>
        </p:nvSpPr>
        <p:spPr>
          <a:xfrm>
            <a:off x="0" y="5676840"/>
            <a:ext cx="12192120" cy="978120"/>
          </a:xfrm>
          <a:prstGeom prst="rect">
            <a:avLst/>
          </a:prstGeom>
          <a:solidFill>
            <a:srgbClr val="b01513"/>
          </a:solidFill>
          <a:ln cap="rnd" w="19080">
            <a:solidFill>
              <a:srgbClr val="800c0b"/>
            </a:solidFill>
            <a:miter/>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Прямоугольник 1"/>
          <p:cNvSpPr/>
          <p:nvPr/>
        </p:nvSpPr>
        <p:spPr>
          <a:xfrm>
            <a:off x="774000" y="533520"/>
            <a:ext cx="2766960" cy="581760"/>
          </a:xfrm>
          <a:prstGeom prst="rect">
            <a:avLst/>
          </a:prstGeom>
          <a:noFill/>
          <a:ln w="0">
            <a:noFill/>
          </a:ln>
        </p:spPr>
        <p:style>
          <a:lnRef idx="0"/>
          <a:fillRef idx="0"/>
          <a:effectRef idx="0"/>
          <a:fontRef idx="minor"/>
        </p:style>
        <p:txBody>
          <a:bodyPr wrap="none" lIns="90000" rIns="90000" tIns="46800" bIns="46800" anchor="t">
            <a:sp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200" strike="noStrike" u="none">
                <a:solidFill>
                  <a:srgbClr val="ff0000"/>
                </a:solidFill>
                <a:uFillTx/>
                <a:latin typeface="Times New Roman"/>
                <a:ea typeface="Times New Roman"/>
              </a:rPr>
              <a:t>Өзіңді тексер!</a:t>
            </a:r>
            <a:endParaRPr b="0" lang="ru-RU" sz="3200" strike="noStrike" u="none">
              <a:solidFill>
                <a:srgbClr val="000000"/>
              </a:solidFill>
              <a:uFillTx/>
              <a:latin typeface="Century Gothic"/>
            </a:endParaRPr>
          </a:p>
        </p:txBody>
      </p:sp>
      <p:pic>
        <p:nvPicPr>
          <p:cNvPr id="125" name="Рисунок 2" descr=""/>
          <p:cNvPicPr/>
          <p:nvPr/>
        </p:nvPicPr>
        <p:blipFill>
          <a:blip r:embed="rId1"/>
          <a:stretch/>
        </p:blipFill>
        <p:spPr>
          <a:xfrm>
            <a:off x="3749760" y="385920"/>
            <a:ext cx="6408720" cy="877680"/>
          </a:xfrm>
          <a:prstGeom prst="rect">
            <a:avLst/>
          </a:prstGeom>
          <a:ln w="0">
            <a:noFill/>
          </a:ln>
        </p:spPr>
      </p:pic>
      <p:sp>
        <p:nvSpPr>
          <p:cNvPr id="126" name="Прямоугольник: скругленные углы 7"/>
          <p:cNvSpPr/>
          <p:nvPr/>
        </p:nvSpPr>
        <p:spPr>
          <a:xfrm>
            <a:off x="1825560" y="1996920"/>
            <a:ext cx="5767560" cy="636840"/>
          </a:xfrm>
          <a:prstGeom prst="roundRect">
            <a:avLst>
              <a:gd name="adj" fmla="val 16667"/>
            </a:avLst>
          </a:prstGeom>
          <a:solidFill>
            <a:srgbClr val="ffffff"/>
          </a:solidFill>
          <a:ln cap="rnd" w="28440">
            <a:solidFill>
              <a:srgbClr val="b01513"/>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Қазақстанда 400-ден астам туристік фирмалар қызмет етеді</a:t>
            </a:r>
            <a:endParaRPr b="0" lang="ru-RU" sz="1800" strike="noStrike" u="none">
              <a:solidFill>
                <a:srgbClr val="000000"/>
              </a:solidFill>
              <a:uFillTx/>
              <a:latin typeface="Century Gothic"/>
            </a:endParaRPr>
          </a:p>
        </p:txBody>
      </p:sp>
      <p:sp>
        <p:nvSpPr>
          <p:cNvPr id="127" name="Прямоугольник: скругленные углы 8"/>
          <p:cNvSpPr/>
          <p:nvPr/>
        </p:nvSpPr>
        <p:spPr>
          <a:xfrm>
            <a:off x="1825560" y="2992320"/>
            <a:ext cx="5767560" cy="636840"/>
          </a:xfrm>
          <a:prstGeom prst="roundRect">
            <a:avLst>
              <a:gd name="adj" fmla="val 16667"/>
            </a:avLst>
          </a:prstGeom>
          <a:solidFill>
            <a:srgbClr val="ffffff"/>
          </a:solidFill>
          <a:ln cap="rnd" w="28440">
            <a:solidFill>
              <a:srgbClr val="b01513"/>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Туризмнің дамыған аймақтары - Шығыс Қазақстан, Қарағанды, Павлодар, Арқалық ,Алматы</a:t>
            </a:r>
            <a:endParaRPr b="0" lang="ru-RU" sz="1800" strike="noStrike" u="none">
              <a:solidFill>
                <a:srgbClr val="000000"/>
              </a:solidFill>
              <a:uFillTx/>
              <a:latin typeface="Century Gothic"/>
            </a:endParaRPr>
          </a:p>
        </p:txBody>
      </p:sp>
      <p:sp>
        <p:nvSpPr>
          <p:cNvPr id="128" name="Прямоугольник: скругленные углы 9"/>
          <p:cNvSpPr/>
          <p:nvPr/>
        </p:nvSpPr>
        <p:spPr>
          <a:xfrm>
            <a:off x="1825560" y="3987720"/>
            <a:ext cx="5767560" cy="638280"/>
          </a:xfrm>
          <a:prstGeom prst="roundRect">
            <a:avLst>
              <a:gd name="adj" fmla="val 16667"/>
            </a:avLst>
          </a:prstGeom>
          <a:solidFill>
            <a:srgbClr val="ffffff"/>
          </a:solidFill>
          <a:ln cap="rnd" w="28440">
            <a:solidFill>
              <a:srgbClr val="b01513"/>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Туризм саласынан ел бюджетіне түсетін қаржы мұнайдан түсетін табыстан кейінгі үшінші орында тұр</a:t>
            </a:r>
            <a:endParaRPr b="0" lang="ru-RU" sz="1800" strike="noStrike" u="none">
              <a:solidFill>
                <a:srgbClr val="000000"/>
              </a:solidFill>
              <a:uFillTx/>
              <a:latin typeface="Century Gothic"/>
            </a:endParaRPr>
          </a:p>
        </p:txBody>
      </p:sp>
      <p:sp>
        <p:nvSpPr>
          <p:cNvPr id="129" name="Прямоугольник: скругленные углы 10"/>
          <p:cNvSpPr/>
          <p:nvPr/>
        </p:nvSpPr>
        <p:spPr>
          <a:xfrm>
            <a:off x="1825560" y="4903920"/>
            <a:ext cx="5767560" cy="637920"/>
          </a:xfrm>
          <a:prstGeom prst="roundRect">
            <a:avLst>
              <a:gd name="adj" fmla="val 16667"/>
            </a:avLst>
          </a:prstGeom>
          <a:solidFill>
            <a:srgbClr val="ffffff"/>
          </a:solidFill>
          <a:ln cap="rnd" w="28440">
            <a:solidFill>
              <a:srgbClr val="b01513"/>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Туризм саласында бәсекелестік пайда болса, сапалық көрсеткіштер де арта түседі.</a:t>
            </a:r>
            <a:endParaRPr b="0" lang="ru-RU" sz="1800" strike="noStrike" u="none">
              <a:solidFill>
                <a:srgbClr val="000000"/>
              </a:solidFill>
              <a:uFillTx/>
              <a:latin typeface="Century Gothic"/>
            </a:endParaRPr>
          </a:p>
        </p:txBody>
      </p:sp>
      <p:sp>
        <p:nvSpPr>
          <p:cNvPr id="130" name="Овал 11"/>
          <p:cNvSpPr/>
          <p:nvPr/>
        </p:nvSpPr>
        <p:spPr>
          <a:xfrm>
            <a:off x="8694720" y="2009880"/>
            <a:ext cx="1233360" cy="637920"/>
          </a:xfrm>
          <a:prstGeom prst="ellipse">
            <a:avLst/>
          </a:prstGeom>
          <a:solidFill>
            <a:srgbClr val="92d050"/>
          </a:solidFill>
          <a:ln cap="rnd" w="28440">
            <a:solidFill>
              <a:srgbClr val="ff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Дұрыс</a:t>
            </a:r>
            <a:endParaRPr b="0" lang="ru-RU" sz="1800" strike="noStrike" u="none">
              <a:solidFill>
                <a:srgbClr val="000000"/>
              </a:solidFill>
              <a:uFillTx/>
              <a:latin typeface="Century Gothic"/>
            </a:endParaRPr>
          </a:p>
        </p:txBody>
      </p:sp>
      <p:sp>
        <p:nvSpPr>
          <p:cNvPr id="131" name="Овал 12"/>
          <p:cNvSpPr/>
          <p:nvPr/>
        </p:nvSpPr>
        <p:spPr>
          <a:xfrm>
            <a:off x="8694720" y="2997360"/>
            <a:ext cx="1233360" cy="636480"/>
          </a:xfrm>
          <a:prstGeom prst="ellipse">
            <a:avLst/>
          </a:prstGeom>
          <a:solidFill>
            <a:srgbClr val="ff0000"/>
          </a:solidFill>
          <a:ln cap="rnd" w="28440">
            <a:solidFill>
              <a:srgbClr val="00b05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1800" strike="noStrike" u="none">
                <a:solidFill>
                  <a:srgbClr val="ffffff"/>
                </a:solidFill>
                <a:uFillTx/>
                <a:latin typeface="Times New Roman"/>
                <a:ea typeface="Times New Roman"/>
              </a:rPr>
              <a:t>Бұрыс</a:t>
            </a:r>
            <a:endParaRPr b="0" lang="ru-RU" sz="1800" strike="noStrike" u="none">
              <a:solidFill>
                <a:srgbClr val="000000"/>
              </a:solidFill>
              <a:uFillTx/>
              <a:latin typeface="Century Gothic"/>
            </a:endParaRPr>
          </a:p>
        </p:txBody>
      </p:sp>
      <p:sp>
        <p:nvSpPr>
          <p:cNvPr id="132" name="Овал 13"/>
          <p:cNvSpPr/>
          <p:nvPr/>
        </p:nvSpPr>
        <p:spPr>
          <a:xfrm>
            <a:off x="8694720" y="3959280"/>
            <a:ext cx="1233360" cy="638280"/>
          </a:xfrm>
          <a:prstGeom prst="ellipse">
            <a:avLst/>
          </a:prstGeom>
          <a:solidFill>
            <a:srgbClr val="ff0000"/>
          </a:solidFill>
          <a:ln cap="rnd" w="28440">
            <a:solidFill>
              <a:srgbClr val="00b05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1800" strike="noStrike" u="none">
                <a:solidFill>
                  <a:srgbClr val="ffffff"/>
                </a:solidFill>
                <a:uFillTx/>
                <a:latin typeface="Times New Roman"/>
                <a:ea typeface="Times New Roman"/>
              </a:rPr>
              <a:t>Бұрыс</a:t>
            </a:r>
            <a:endParaRPr b="0" lang="ru-RU" sz="1800" strike="noStrike" u="none">
              <a:solidFill>
                <a:srgbClr val="000000"/>
              </a:solidFill>
              <a:uFillTx/>
              <a:latin typeface="Century Gothic"/>
            </a:endParaRPr>
          </a:p>
        </p:txBody>
      </p:sp>
      <p:sp>
        <p:nvSpPr>
          <p:cNvPr id="133" name="Овал 14"/>
          <p:cNvSpPr/>
          <p:nvPr/>
        </p:nvSpPr>
        <p:spPr>
          <a:xfrm>
            <a:off x="8694720" y="4903920"/>
            <a:ext cx="1235160" cy="636480"/>
          </a:xfrm>
          <a:prstGeom prst="ellipse">
            <a:avLst/>
          </a:prstGeom>
          <a:solidFill>
            <a:srgbClr val="92d050"/>
          </a:solidFill>
          <a:ln cap="rnd" w="28440">
            <a:solidFill>
              <a:srgbClr val="ff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Дұрыс</a:t>
            </a:r>
            <a:endParaRPr b="0" lang="ru-RU" sz="1800" strike="noStrike" u="none">
              <a:solidFill>
                <a:srgbClr val="000000"/>
              </a:solidFill>
              <a:uFillTx/>
              <a:latin typeface="Century Gothic"/>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Прямоугольник 9"/>
          <p:cNvSpPr/>
          <p:nvPr/>
        </p:nvSpPr>
        <p:spPr>
          <a:xfrm>
            <a:off x="369720" y="985680"/>
            <a:ext cx="11366640" cy="5545440"/>
          </a:xfrm>
          <a:prstGeom prst="rect">
            <a:avLst/>
          </a:prstGeom>
          <a:solidFill>
            <a:srgbClr val="ffffff"/>
          </a:solidFill>
          <a:ln w="28440">
            <a:solidFill>
              <a:srgbClr val="c0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135" name=""/>
          <p:cNvSpPr txBox="1"/>
          <p:nvPr/>
        </p:nvSpPr>
        <p:spPr>
          <a:xfrm>
            <a:off x="646200" y="1176480"/>
            <a:ext cx="9339120" cy="5224320"/>
          </a:xfrm>
          <a:prstGeom prst="rect">
            <a:avLst/>
          </a:prstGeom>
          <a:noFill/>
          <a:ln w="0">
            <a:noFill/>
          </a:ln>
        </p:spPr>
        <p:txBody>
          <a:bodyPr anchor="t">
            <a:normAutofit lnSpcReduction="9999"/>
          </a:bodyPr>
          <a:p>
            <a:pPr>
              <a:lnSpc>
                <a:spcPct val="8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900" strike="noStrike" u="none">
                <a:solidFill>
                  <a:srgbClr val="000000"/>
                </a:solidFill>
                <a:uFillTx/>
                <a:latin typeface="Times New Roman"/>
                <a:ea typeface="Times New Roman"/>
              </a:rPr>
              <a:t>Тілдік бағдар: Адам  бір  мезгілде  ерекше  қуанады, шаттанады,таңданады  немесе  екіұдай  ойда  болады. Мұндай  күйді  білдіретін   сөйлемнен  кейін  сұрау  және  леп  белгісі  қатар  қойылады.  Егер  сұрақ  сарыны  басым  болса,  сұрау  белгісі  бұрын (?!), көңіл  күй   ауаны   басым  болса,  (!?) леп  белгісі  бұрын  тұрады.                             </a:t>
            </a:r>
            <a:endParaRPr b="0" lang="ru-RU" sz="1900" strike="noStrike" u="none">
              <a:solidFill>
                <a:srgbClr val="000000"/>
              </a:solidFill>
              <a:uFillTx/>
              <a:latin typeface="Calibri"/>
            </a:endParaRPr>
          </a:p>
          <a:p>
            <a:pPr>
              <a:lnSpc>
                <a:spcPct val="8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900" strike="noStrike" u="none">
                <a:solidFill>
                  <a:srgbClr val="000000"/>
                </a:solidFill>
                <a:uFillTx/>
                <a:latin typeface="Times New Roman"/>
                <a:ea typeface="Times New Roman"/>
              </a:rPr>
              <a:t>Мысалы:  Айдынның  еркелері, білмей  тұрмын,                                                                                                                     Етермін  тағдырыңды  кімге  аманат ?!                                                                                                                                      Шыңға  шырқау  қиын  емес өренге                                                                                                                                          Құдіретті  қазақ  тілім,  сен  барда  !?</a:t>
            </a:r>
            <a:endParaRPr b="0" lang="ru-RU" sz="1900" strike="noStrike" u="none">
              <a:solidFill>
                <a:srgbClr val="000000"/>
              </a:solidFill>
              <a:uFillTx/>
              <a:latin typeface="Calibri"/>
            </a:endParaRPr>
          </a:p>
          <a:p>
            <a:pPr>
              <a:lnSpc>
                <a:spcPct val="8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900" strike="noStrike" u="none">
                <a:solidFill>
                  <a:srgbClr val="000000"/>
                </a:solidFill>
                <a:uFillTx/>
                <a:latin typeface="Times New Roman"/>
                <a:ea typeface="Times New Roman"/>
              </a:rPr>
              <a:t>Ой  аяқталмай , үзіліп  қалған  жағдайда   оның  бірінші   бөлігі   сұрау   мағыналы     болса,  алдымен   сұрау    белгісі,  одан  кейін  көп  нүкте  қойылады.Мысалы:    Мен бе ?...  Мен  ұрлатпаймын,  аңқаулар  алданбасын, біреулер  мені  жеңдім  деп  малданбасын  дегенім  ғой...</a:t>
            </a:r>
            <a:endParaRPr b="0" lang="ru-RU" sz="1900" strike="noStrike" u="none">
              <a:solidFill>
                <a:srgbClr val="000000"/>
              </a:solidFill>
              <a:uFillTx/>
              <a:latin typeface="Calibri"/>
            </a:endParaRPr>
          </a:p>
          <a:p>
            <a:pPr>
              <a:lnSpc>
                <a:spcPct val="8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900" strike="noStrike" u="none">
                <a:solidFill>
                  <a:srgbClr val="000000"/>
                </a:solidFill>
                <a:uFillTx/>
                <a:latin typeface="Times New Roman"/>
                <a:ea typeface="Times New Roman"/>
              </a:rPr>
              <a:t> </a:t>
            </a:r>
            <a:r>
              <a:rPr b="0" lang="kk-KZ" sz="1900" strike="noStrike" u="none">
                <a:solidFill>
                  <a:srgbClr val="000000"/>
                </a:solidFill>
                <a:uFillTx/>
                <a:latin typeface="Times New Roman"/>
                <a:ea typeface="Times New Roman"/>
              </a:rPr>
              <a:t>Көңіл - күйді  білдіретін  сөйлемдерде  ой  аяқталмай, кілт  үзілсе, тыныс  белгілері  қатар  қойылады.Мысалы:  </a:t>
            </a:r>
            <a:endParaRPr b="0" lang="ru-RU" sz="1900" strike="noStrike" u="none">
              <a:solidFill>
                <a:srgbClr val="000000"/>
              </a:solidFill>
              <a:uFillTx/>
              <a:latin typeface="Calibri"/>
            </a:endParaRPr>
          </a:p>
          <a:p>
            <a:pPr>
              <a:lnSpc>
                <a:spcPct val="8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900" strike="noStrike" u="none">
                <a:solidFill>
                  <a:srgbClr val="000000"/>
                </a:solidFill>
                <a:uFillTx/>
                <a:latin typeface="Times New Roman"/>
                <a:ea typeface="Times New Roman"/>
              </a:rPr>
              <a:t>Жаса  мәңгі, менің  тілім !  Киелім,                                                                                                                                           Саған  ыстық  махаббатым  өзгеше !...</a:t>
            </a:r>
            <a:endParaRPr b="0" lang="ru-RU" sz="1900" strike="noStrike" u="none">
              <a:solidFill>
                <a:srgbClr val="000000"/>
              </a:solidFill>
              <a:uFillTx/>
              <a:latin typeface="Calibri"/>
            </a:endParaRPr>
          </a:p>
          <a:p>
            <a:pPr>
              <a:lnSpc>
                <a:spcPct val="8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900" strike="noStrike" u="none">
                <a:solidFill>
                  <a:srgbClr val="000000"/>
                </a:solidFill>
                <a:uFillTx/>
                <a:latin typeface="Times New Roman"/>
                <a:ea typeface="Times New Roman"/>
              </a:rPr>
              <a:t>Ойдың  аяқталмай  қалғандығын  білдіретін  сөйлемдерде   үтір,  тырнақша,  сызықша,  көп нүктеден  кейін  қойылады.Мысалы:   Апам  терең  ғып  тігіп  берген...  Ә...,ә...  сендерде  ондай  жоқ –ау ?</a:t>
            </a:r>
            <a:endParaRPr b="0" lang="ru-RU" sz="1900" strike="noStrike" u="none">
              <a:solidFill>
                <a:srgbClr val="000000"/>
              </a:solidFill>
              <a:uFillTx/>
              <a:latin typeface="Calibri"/>
            </a:endParaRPr>
          </a:p>
          <a:p>
            <a:pPr>
              <a:lnSpc>
                <a:spcPct val="8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700" strike="noStrike" u="none">
              <a:solidFill>
                <a:srgbClr val="000000"/>
              </a:solidFill>
              <a:uFillTx/>
              <a:latin typeface="Calibri"/>
            </a:endParaRPr>
          </a:p>
          <a:p>
            <a:pPr>
              <a:lnSpc>
                <a:spcPct val="8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700" strike="noStrike" u="none">
              <a:solidFill>
                <a:srgbClr val="000000"/>
              </a:solidFill>
              <a:uFillTx/>
              <a:latin typeface="Calibri"/>
            </a:endParaRPr>
          </a:p>
        </p:txBody>
      </p:sp>
      <p:sp>
        <p:nvSpPr>
          <p:cNvPr id="136" name="PlaceHolder 1"/>
          <p:cNvSpPr>
            <a:spLocks noGrp="1"/>
          </p:cNvSpPr>
          <p:nvPr>
            <p:ph type="title"/>
          </p:nvPr>
        </p:nvSpPr>
        <p:spPr>
          <a:xfrm>
            <a:off x="1114200" y="154080"/>
            <a:ext cx="2965320" cy="77616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c00000"/>
                </a:solidFill>
                <a:uFillTx/>
                <a:latin typeface="Times New Roman"/>
                <a:ea typeface="Times New Roman"/>
              </a:rPr>
              <a:t>Тілдік бағдар</a:t>
            </a:r>
            <a:endParaRPr b="0" lang="ru-RU" sz="3200" strike="noStrike" u="none">
              <a:solidFill>
                <a:srgbClr val="000000"/>
              </a:solidFill>
              <a:uFillTx/>
              <a:latin typeface="Calibri Light"/>
            </a:endParaRPr>
          </a:p>
        </p:txBody>
      </p:sp>
      <p:sp>
        <p:nvSpPr>
          <p:cNvPr id="137" name="Трапеция 7"/>
          <p:cNvSpPr/>
          <p:nvPr/>
        </p:nvSpPr>
        <p:spPr>
          <a:xfrm rot="10800000">
            <a:off x="10411920" y="1176120"/>
            <a:ext cx="895320" cy="3281400"/>
          </a:xfrm>
          <a:custGeom>
            <a:avLst/>
            <a:gdLst/>
            <a:ahLst/>
            <a:rect l="l" t="t" r="r" b="b"/>
            <a:pathLst>
              <a:path w="895350" h="3281362">
                <a:moveTo>
                  <a:pt x="0" y="3281362"/>
                </a:moveTo>
                <a:lnTo>
                  <a:pt x="223838" y="0"/>
                </a:lnTo>
                <a:lnTo>
                  <a:pt x="671513" y="0"/>
                </a:lnTo>
                <a:lnTo>
                  <a:pt x="895350" y="3281362"/>
                </a:lnTo>
                <a:lnTo>
                  <a:pt x="0" y="3281362"/>
                </a:lnTo>
                <a:close/>
              </a:path>
            </a:pathLst>
          </a:custGeom>
          <a:solidFill>
            <a:srgbClr val="e2ac00"/>
          </a:solidFill>
          <a:ln w="12600">
            <a:solidFill>
              <a:srgbClr val="2f528f"/>
            </a:solidFill>
            <a:miter/>
          </a:ln>
        </p:spPr>
        <p:style>
          <a:lnRef idx="0"/>
          <a:fillRef idx="0"/>
          <a:effectRef idx="0"/>
          <a:fontRef idx="minor"/>
        </p:style>
        <p:txBody>
          <a:bodyPr lIns="90000" rIns="90000" tIns="46800" bIns="46800" anchor="ctr">
            <a:noAutofit/>
          </a:bodyPr>
          <a:p>
            <a:endParaRPr b="0" lang="ru-RU" sz="1800" strike="noStrike" u="none">
              <a:solidFill>
                <a:srgbClr val="000000"/>
              </a:solidFill>
              <a:uFillTx/>
              <a:latin typeface="Century Gothic"/>
            </a:endParaRPr>
          </a:p>
        </p:txBody>
      </p:sp>
      <p:sp>
        <p:nvSpPr>
          <p:cNvPr id="138" name="Овал 8"/>
          <p:cNvSpPr/>
          <p:nvPr/>
        </p:nvSpPr>
        <p:spPr>
          <a:xfrm>
            <a:off x="10412280" y="4648320"/>
            <a:ext cx="895320" cy="914400"/>
          </a:xfrm>
          <a:prstGeom prst="ellipse">
            <a:avLst/>
          </a:prstGeom>
          <a:solidFill>
            <a:srgbClr val="bf9000"/>
          </a:solidFill>
          <a:ln w="12600">
            <a:solidFill>
              <a:srgbClr val="2f528f"/>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Свиток: вертикальный 7"/>
          <p:cNvSpPr/>
          <p:nvPr/>
        </p:nvSpPr>
        <p:spPr>
          <a:xfrm>
            <a:off x="1319040" y="1320840"/>
            <a:ext cx="6377040" cy="5267160"/>
          </a:xfrm>
          <a:prstGeom prst="verticalScroll">
            <a:avLst>
              <a:gd name="adj" fmla="val 12500"/>
            </a:avLst>
          </a:prstGeom>
          <a:solidFill>
            <a:srgbClr val="ffffff"/>
          </a:solidFill>
          <a:ln w="28440">
            <a:solidFill>
              <a:srgbClr val="c0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140" name="PlaceHolder 1"/>
          <p:cNvSpPr>
            <a:spLocks noGrp="1"/>
          </p:cNvSpPr>
          <p:nvPr>
            <p:ph type="title"/>
          </p:nvPr>
        </p:nvSpPr>
        <p:spPr>
          <a:xfrm>
            <a:off x="838080" y="32400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4-тапсырма</a:t>
            </a:r>
            <a:br>
              <a:rPr sz="2000"/>
            </a:br>
            <a:r>
              <a:rPr b="0" lang="kk-KZ" sz="2000" strike="noStrike" u="none">
                <a:solidFill>
                  <a:srgbClr val="000000"/>
                </a:solidFill>
                <a:uFillTx/>
                <a:latin typeface="Times New Roman"/>
                <a:ea typeface="Times New Roman"/>
              </a:rPr>
              <a:t>Мұқағали Мақатаевтың «Бүгін менің туған күнім, ой пәлі - ай!..» өлеңіндегі тыныс белгілерін қойып, көшіріп жазыңыз.</a:t>
            </a:r>
            <a:br>
              <a:rPr sz="2000"/>
            </a:br>
            <a:endParaRPr b="0" lang="ru-RU" sz="2000" strike="noStrike" u="none">
              <a:solidFill>
                <a:srgbClr val="000000"/>
              </a:solidFill>
              <a:uFillTx/>
              <a:latin typeface="Calibri Light"/>
            </a:endParaRPr>
          </a:p>
        </p:txBody>
      </p:sp>
      <p:pic>
        <p:nvPicPr>
          <p:cNvPr id="141" name="Picture 8" descr="Смайлики картинки гиф анимации: Открытки. Всемирный день писателя! Пишущая  машинка скачать"/>
          <p:cNvPicPr/>
          <p:nvPr/>
        </p:nvPicPr>
        <p:blipFill>
          <a:blip r:embed="rId1"/>
          <a:stretch/>
        </p:blipFill>
        <p:spPr>
          <a:xfrm>
            <a:off x="7370640" y="4638600"/>
            <a:ext cx="3986280" cy="2024280"/>
          </a:xfrm>
          <a:prstGeom prst="rect">
            <a:avLst/>
          </a:prstGeom>
          <a:ln w="0">
            <a:noFill/>
          </a:ln>
        </p:spPr>
      </p:pic>
      <p:pic>
        <p:nvPicPr>
          <p:cNvPr id="142" name="Рисунок 9" descr=""/>
          <p:cNvPicPr/>
          <p:nvPr/>
        </p:nvPicPr>
        <p:blipFill>
          <a:blip r:embed="rId2"/>
          <a:srcRect l="0" t="0" r="71450" b="0"/>
          <a:stretch/>
        </p:blipFill>
        <p:spPr>
          <a:xfrm>
            <a:off x="2503440" y="2035080"/>
            <a:ext cx="3868920" cy="4498920"/>
          </a:xfrm>
          <a:prstGeom prst="rect">
            <a:avLst/>
          </a:prstGeom>
          <a:ln w="0">
            <a:noFill/>
          </a:ln>
        </p:spPr>
      </p:pic>
      <p:sp>
        <p:nvSpPr>
          <p:cNvPr id="143" name="Прямоугольник 10"/>
          <p:cNvSpPr/>
          <p:nvPr/>
        </p:nvSpPr>
        <p:spPr>
          <a:xfrm>
            <a:off x="7367760" y="2754360"/>
            <a:ext cx="460044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Дескрипторы:</a:t>
            </a: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Өлеңнің  мазмұнын түсінеді.</a:t>
            </a: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Өлеңіндегі тыныс белгілерін дұрыс қояды.</a:t>
            </a: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Көшіріп жазады.</a:t>
            </a:r>
            <a:endParaRPr b="0" lang="ru-RU" sz="1800" strike="noStrike" u="none">
              <a:solidFill>
                <a:srgbClr val="000000"/>
              </a:solidFill>
              <a:uFillTx/>
              <a:latin typeface="Century Gothic"/>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838080" y="36504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ff0000"/>
                </a:solidFill>
                <a:uFillTx/>
                <a:latin typeface="Times New Roman"/>
                <a:ea typeface="Times New Roman"/>
              </a:rPr>
              <a:t>Өзіңді тексер!</a:t>
            </a:r>
            <a:br>
              <a:rPr sz="4000"/>
            </a:br>
            <a:endParaRPr b="0" lang="ru-RU" sz="4000" strike="noStrike" u="none">
              <a:solidFill>
                <a:srgbClr val="000000"/>
              </a:solidFill>
              <a:uFillTx/>
              <a:latin typeface="Calibri Light"/>
            </a:endParaRPr>
          </a:p>
        </p:txBody>
      </p:sp>
      <p:pic>
        <p:nvPicPr>
          <p:cNvPr id="145" name="Рисунок 3" descr=""/>
          <p:cNvPicPr/>
          <p:nvPr/>
        </p:nvPicPr>
        <p:blipFill>
          <a:blip r:embed="rId1"/>
          <a:stretch/>
        </p:blipFill>
        <p:spPr>
          <a:xfrm>
            <a:off x="5129280" y="365040"/>
            <a:ext cx="6406920" cy="6127920"/>
          </a:xfrm>
          <a:prstGeom prst="rect">
            <a:avLst/>
          </a:prstGeom>
          <a:ln w="0">
            <a:noFill/>
          </a:ln>
        </p:spPr>
      </p:pic>
      <p:pic>
        <p:nvPicPr>
          <p:cNvPr id="146" name="Рисунок 4" descr=""/>
          <p:cNvPicPr/>
          <p:nvPr/>
        </p:nvPicPr>
        <p:blipFill>
          <a:blip r:embed="rId2"/>
          <a:srcRect l="0" t="0" r="68721" b="0"/>
          <a:stretch/>
        </p:blipFill>
        <p:spPr>
          <a:xfrm>
            <a:off x="6386400" y="1241280"/>
            <a:ext cx="4141800" cy="5121360"/>
          </a:xfrm>
          <a:prstGeom prst="rect">
            <a:avLst/>
          </a:prstGeom>
          <a:ln w="0">
            <a:noFill/>
          </a:ln>
        </p:spPr>
      </p:pic>
      <p:pic>
        <p:nvPicPr>
          <p:cNvPr id="147" name="Picture 2" descr="Смайлики картинки гиф анимации: Открытки. Всемирный день писателя! Пишущая  машинка скачать"/>
          <p:cNvPicPr/>
          <p:nvPr/>
        </p:nvPicPr>
        <p:blipFill>
          <a:blip r:embed="rId3"/>
          <a:stretch/>
        </p:blipFill>
        <p:spPr>
          <a:xfrm>
            <a:off x="463680" y="1547640"/>
            <a:ext cx="4986360" cy="47134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Прямоугольник: скругленные углы 11"/>
          <p:cNvSpPr/>
          <p:nvPr/>
        </p:nvSpPr>
        <p:spPr>
          <a:xfrm>
            <a:off x="1219320" y="4556160"/>
            <a:ext cx="9377280" cy="1550880"/>
          </a:xfrm>
          <a:prstGeom prst="roundRect">
            <a:avLst>
              <a:gd name="adj" fmla="val 16667"/>
            </a:avLst>
          </a:prstGeom>
          <a:solidFill>
            <a:srgbClr val="ffffff"/>
          </a:solidFill>
          <a:ln cap="rnd" w="28440">
            <a:solidFill>
              <a:srgbClr val="c00000"/>
            </a:solidFill>
            <a:miter/>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149" name="Прямоугольник 3"/>
          <p:cNvSpPr/>
          <p:nvPr/>
        </p:nvSpPr>
        <p:spPr>
          <a:xfrm>
            <a:off x="2214720" y="4286160"/>
            <a:ext cx="6095880" cy="14655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p>
            <a:pP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Қазақстанның туристік бейнесін көтеру үшін қандай шаралар қажет деп ойлайсыз? Сіз қандай ұсыныс айтар едіңіз? Өз ой пікіріңізді жеткізіңіз.</a:t>
            </a:r>
            <a:endParaRPr b="0" lang="ru-RU" sz="1800" strike="noStrike" u="none">
              <a:solidFill>
                <a:srgbClr val="000000"/>
              </a:solidFill>
              <a:uFillTx/>
              <a:latin typeface="Century Gothic"/>
            </a:endParaRPr>
          </a:p>
        </p:txBody>
      </p:sp>
      <p:sp>
        <p:nvSpPr>
          <p:cNvPr id="150" name="Облачко с текстом: прямоугольное со скругленными углами 7"/>
          <p:cNvSpPr/>
          <p:nvPr/>
        </p:nvSpPr>
        <p:spPr>
          <a:xfrm>
            <a:off x="1219320" y="423720"/>
            <a:ext cx="2895480" cy="695520"/>
          </a:xfrm>
          <a:prstGeom prst="wedgeRoundRectCallout">
            <a:avLst>
              <a:gd name="adj1" fmla="val -20833"/>
              <a:gd name="adj2" fmla="val 62500"/>
              <a:gd name="adj3" fmla="val 16667"/>
            </a:avLst>
          </a:prstGeom>
          <a:solidFill>
            <a:srgbClr val="ffffff"/>
          </a:solidFill>
          <a:ln cap="rnd" w="38160">
            <a:solidFill>
              <a:srgbClr val="c0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151" name="Прямоугольник 4"/>
          <p:cNvSpPr/>
          <p:nvPr/>
        </p:nvSpPr>
        <p:spPr>
          <a:xfrm>
            <a:off x="1649160" y="585720"/>
            <a:ext cx="15591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Қорытынды:</a:t>
            </a:r>
            <a:endParaRPr b="0" lang="ru-RU" sz="1800" strike="noStrike" u="none">
              <a:solidFill>
                <a:srgbClr val="000000"/>
              </a:solidFill>
              <a:uFillTx/>
              <a:latin typeface="Century Gothic"/>
            </a:endParaRPr>
          </a:p>
        </p:txBody>
      </p:sp>
      <p:sp>
        <p:nvSpPr>
          <p:cNvPr id="152" name="Прямоугольник: скругленные углы 8"/>
          <p:cNvSpPr/>
          <p:nvPr/>
        </p:nvSpPr>
        <p:spPr>
          <a:xfrm>
            <a:off x="1219320" y="1338120"/>
            <a:ext cx="9377280" cy="1878120"/>
          </a:xfrm>
          <a:prstGeom prst="roundRect">
            <a:avLst>
              <a:gd name="adj" fmla="val 16667"/>
            </a:avLst>
          </a:prstGeom>
          <a:solidFill>
            <a:srgbClr val="ffffff"/>
          </a:solidFill>
          <a:ln cap="rnd" w="28440">
            <a:solidFill>
              <a:srgbClr val="c00000"/>
            </a:solidFill>
            <a:miter/>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153" name="Прямоугольник 9"/>
          <p:cNvSpPr/>
          <p:nvPr/>
        </p:nvSpPr>
        <p:spPr>
          <a:xfrm>
            <a:off x="2100240" y="1461960"/>
            <a:ext cx="7991640" cy="1739880"/>
          </a:xfrm>
          <a:prstGeom prst="rect">
            <a:avLst/>
          </a:prstGeom>
          <a:noFill/>
          <a:ln w="0">
            <a:noFill/>
          </a:ln>
        </p:spPr>
        <p:style>
          <a:lnRef idx="0"/>
          <a:fillRef idx="0"/>
          <a:effectRef idx="0"/>
          <a:fontRef idx="minor"/>
        </p:style>
        <p:txBody>
          <a:bodyPr lIns="90000" rIns="90000" tIns="46800" bIns="46800" anchor="t">
            <a:spAutoFit/>
          </a:bodyPr>
          <a:p>
            <a:pPr marL="285840" indent="-285840">
              <a:lnSpc>
                <a:spcPct val="100000"/>
              </a:lnSpc>
              <a:buClr>
                <a:srgbClr val="00000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Мәтін бойынша пікір білдіре алдыңыз.</a:t>
            </a:r>
            <a:endParaRPr b="0" lang="ru-RU" sz="1800" strike="noStrike" u="none">
              <a:solidFill>
                <a:srgbClr val="000000"/>
              </a:solidFill>
              <a:uFillTx/>
              <a:latin typeface="Century Gothic"/>
            </a:endParaRPr>
          </a:p>
          <a:p>
            <a:pPr marL="285840" indent="-285840">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a:t>
            </a: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Ақпаратты түсініп, іріктеп шықтыңыз.</a:t>
            </a:r>
            <a:endParaRPr b="0" lang="ru-RU" sz="1800" strike="noStrike" u="none">
              <a:solidFill>
                <a:srgbClr val="000000"/>
              </a:solidFill>
              <a:uFillTx/>
              <a:latin typeface="Century Gothic"/>
            </a:endParaRPr>
          </a:p>
          <a:p>
            <a:pPr marL="285840" indent="-285840">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a:t>
            </a: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Жеке эпизодтарға комментарий жаздыңыз.</a:t>
            </a:r>
            <a:endParaRPr b="0" lang="ru-RU" sz="1800" strike="noStrike" u="none">
              <a:solidFill>
                <a:srgbClr val="000000"/>
              </a:solidFill>
              <a:uFillTx/>
              <a:latin typeface="Century Gothic"/>
            </a:endParaRPr>
          </a:p>
          <a:p>
            <a:pPr marL="285840" indent="-285840">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a:t>
            </a: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Сөйлем соңында қабаттасып қойылатын тыныс белгілерін дұрыс қолдандыңыз.</a:t>
            </a:r>
            <a:endParaRPr b="0" lang="ru-RU" sz="1800" strike="noStrike" u="none">
              <a:solidFill>
                <a:srgbClr val="000000"/>
              </a:solidFill>
              <a:uFillTx/>
              <a:latin typeface="Century Gothic"/>
            </a:endParaRPr>
          </a:p>
          <a:p>
            <a:pPr marL="285840" indent="-285840">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154" name="Облачко с текстом: прямоугольное со скругленными углами 10"/>
          <p:cNvSpPr/>
          <p:nvPr/>
        </p:nvSpPr>
        <p:spPr>
          <a:xfrm>
            <a:off x="1219320" y="3444840"/>
            <a:ext cx="2895480" cy="695520"/>
          </a:xfrm>
          <a:prstGeom prst="wedgeRoundRectCallout">
            <a:avLst>
              <a:gd name="adj1" fmla="val -20833"/>
              <a:gd name="adj2" fmla="val 62500"/>
              <a:gd name="adj3" fmla="val 16667"/>
            </a:avLst>
          </a:prstGeom>
          <a:solidFill>
            <a:srgbClr val="ffffff"/>
          </a:solidFill>
          <a:ln cap="rnd" w="38160">
            <a:solidFill>
              <a:srgbClr val="c0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Қосымша тапсырма:</a:t>
            </a:r>
            <a:endParaRPr b="0" lang="ru-RU" sz="18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Рисунок 48" descr=""/>
          <p:cNvPicPr/>
          <p:nvPr/>
        </p:nvPicPr>
        <p:blipFill>
          <a:blip r:embed="rId1"/>
          <a:stretch/>
        </p:blipFill>
        <p:spPr>
          <a:xfrm>
            <a:off x="652320" y="7978680"/>
            <a:ext cx="200160" cy="203400"/>
          </a:xfrm>
          <a:prstGeom prst="rect">
            <a:avLst/>
          </a:prstGeom>
          <a:ln w="0">
            <a:noFill/>
          </a:ln>
        </p:spPr>
      </p:pic>
      <p:sp>
        <p:nvSpPr>
          <p:cNvPr id="71"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entury Gothic"/>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entury Gothic"/>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entury Gothic"/>
            </a:endParaRPr>
          </a:p>
        </p:txBody>
      </p:sp>
      <p:sp>
        <p:nvSpPr>
          <p:cNvPr id="72"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entury Gothic"/>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entury Gothic"/>
            </a:endParaRPr>
          </a:p>
        </p:txBody>
      </p:sp>
      <p:sp>
        <p:nvSpPr>
          <p:cNvPr id="73" name="Прямоугольник: скругленные углы 4"/>
          <p:cNvSpPr/>
          <p:nvPr/>
        </p:nvSpPr>
        <p:spPr>
          <a:xfrm>
            <a:off x="987480" y="1986120"/>
            <a:ext cx="9325080" cy="1153800"/>
          </a:xfrm>
          <a:prstGeom prst="roundRect">
            <a:avLst>
              <a:gd name="adj" fmla="val 16667"/>
            </a:avLst>
          </a:prstGeom>
          <a:solidFill>
            <a:srgbClr val="e6b729"/>
          </a:solidFill>
          <a:ln cap="rnd" w="28440">
            <a:solidFill>
              <a:srgbClr val="ffffff"/>
            </a:solidFill>
            <a:miter/>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74" name="Прямоугольник: скругленные углы 5"/>
          <p:cNvSpPr/>
          <p:nvPr/>
        </p:nvSpPr>
        <p:spPr>
          <a:xfrm>
            <a:off x="987480" y="4483080"/>
            <a:ext cx="9325080" cy="1154160"/>
          </a:xfrm>
          <a:prstGeom prst="roundRect">
            <a:avLst>
              <a:gd name="adj" fmla="val 16667"/>
            </a:avLst>
          </a:prstGeom>
          <a:solidFill>
            <a:srgbClr val="e6b729"/>
          </a:solidFill>
          <a:ln cap="rnd" w="28440">
            <a:solidFill>
              <a:srgbClr val="ffffff"/>
            </a:solidFill>
            <a:miter/>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75" name="TextBox 1"/>
          <p:cNvSpPr/>
          <p:nvPr/>
        </p:nvSpPr>
        <p:spPr>
          <a:xfrm>
            <a:off x="987480" y="4584600"/>
            <a:ext cx="9217080" cy="20142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Оқылым стратегияларын қолдану: комментарий жасау, іріктеп оқу, талдап оқу;</a:t>
            </a: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Сөйлем соңында қабаттасып қойылатын тыныс белгілерін дұрыс қолдану.</a:t>
            </a: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Century Gothic"/>
            </a:endParaRPr>
          </a:p>
        </p:txBody>
      </p:sp>
      <p:sp>
        <p:nvSpPr>
          <p:cNvPr id="76" name="Прямоугольник 3"/>
          <p:cNvSpPr/>
          <p:nvPr/>
        </p:nvSpPr>
        <p:spPr>
          <a:xfrm>
            <a:off x="987480" y="2149560"/>
            <a:ext cx="921708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8.2.6.1 оқылым стратегияларын қолдану: комментарий жасау, іріктеп оқу, талдап оқу;</a:t>
            </a: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8.4.5.1 сөйлем соңында қабаттасып қойылатын тыныс белгілерін дұрыс қолдану.</a:t>
            </a:r>
            <a:endParaRPr b="0" lang="ru-RU" sz="1800" strike="noStrike" u="none">
              <a:solidFill>
                <a:srgbClr val="000000"/>
              </a:solidFill>
              <a:uFillTx/>
              <a:latin typeface="Century Gothic"/>
            </a:endParaRPr>
          </a:p>
        </p:txBody>
      </p:sp>
      <p:sp>
        <p:nvSpPr>
          <p:cNvPr id="77" name="Облачко с текстом: прямоугольное со скругленными углами 1"/>
          <p:cNvSpPr/>
          <p:nvPr/>
        </p:nvSpPr>
        <p:spPr>
          <a:xfrm>
            <a:off x="1219320" y="955800"/>
            <a:ext cx="2419200" cy="695160"/>
          </a:xfrm>
          <a:prstGeom prst="wedgeRoundRectCallout">
            <a:avLst>
              <a:gd name="adj1" fmla="val -20833"/>
              <a:gd name="adj2" fmla="val 62500"/>
              <a:gd name="adj3" fmla="val 16667"/>
            </a:avLst>
          </a:prstGeom>
          <a:solidFill>
            <a:srgbClr val="ffffff"/>
          </a:solidFill>
          <a:ln cap="rnd" w="38160">
            <a:solidFill>
              <a:srgbClr val="c0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Оқу мақсаттары: </a:t>
            </a:r>
            <a:endParaRPr b="0" lang="ru-RU" sz="18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78" name="Облачко с текстом: прямоугольное со скругленными углами 2"/>
          <p:cNvSpPr/>
          <p:nvPr/>
        </p:nvSpPr>
        <p:spPr>
          <a:xfrm>
            <a:off x="1219320" y="3475080"/>
            <a:ext cx="2400120" cy="717480"/>
          </a:xfrm>
          <a:prstGeom prst="wedgeRoundRectCallout">
            <a:avLst>
              <a:gd name="adj1" fmla="val -20833"/>
              <a:gd name="adj2" fmla="val 62500"/>
              <a:gd name="adj3" fmla="val 16667"/>
            </a:avLst>
          </a:prstGeom>
          <a:solidFill>
            <a:srgbClr val="ffffff"/>
          </a:solidFill>
          <a:ln cap="rnd" w="38160">
            <a:solidFill>
              <a:srgbClr val="c0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Сабақ мақсаттары:            </a:t>
            </a:r>
            <a:endParaRPr b="0" lang="ru-RU" sz="18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9" name="Рисунок 48" descr=""/>
          <p:cNvPicPr/>
          <p:nvPr/>
        </p:nvPicPr>
        <p:blipFill>
          <a:blip r:embed="rId1"/>
          <a:stretch/>
        </p:blipFill>
        <p:spPr>
          <a:xfrm>
            <a:off x="652320" y="7978680"/>
            <a:ext cx="200160" cy="203400"/>
          </a:xfrm>
          <a:prstGeom prst="rect">
            <a:avLst/>
          </a:prstGeom>
          <a:ln w="0">
            <a:noFill/>
          </a:ln>
        </p:spPr>
      </p:pic>
      <p:sp>
        <p:nvSpPr>
          <p:cNvPr id="8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entury Gothic"/>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entury Gothic"/>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entury Gothic"/>
            </a:endParaRPr>
          </a:p>
        </p:txBody>
      </p:sp>
      <p:sp>
        <p:nvSpPr>
          <p:cNvPr id="8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entury Gothic"/>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entury Gothic"/>
            </a:endParaRPr>
          </a:p>
        </p:txBody>
      </p:sp>
      <p:sp>
        <p:nvSpPr>
          <p:cNvPr id="82"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83" name="Облачко с текстом: прямоугольное со скругленными углами 1"/>
          <p:cNvSpPr/>
          <p:nvPr/>
        </p:nvSpPr>
        <p:spPr>
          <a:xfrm>
            <a:off x="1374840" y="984240"/>
            <a:ext cx="4255920" cy="1011240"/>
          </a:xfrm>
          <a:prstGeom prst="wedgeRoundRectCallout">
            <a:avLst>
              <a:gd name="adj1" fmla="val 41564"/>
              <a:gd name="adj2" fmla="val 95527"/>
              <a:gd name="adj3" fmla="val 16667"/>
            </a:avLst>
          </a:prstGeom>
          <a:solidFill>
            <a:srgbClr val="b01513"/>
          </a:solidFill>
          <a:ln cap="rnd" w="19080">
            <a:solidFill>
              <a:srgbClr val="800c0b"/>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imes New Roman"/>
                <a:ea typeface="Times New Roman"/>
              </a:rPr>
              <a:t>Бағалау критерийлері:</a:t>
            </a:r>
            <a:endParaRPr b="0" lang="ru-RU" sz="2400" strike="noStrike" u="none">
              <a:solidFill>
                <a:srgbClr val="000000"/>
              </a:solidFill>
              <a:uFillTx/>
              <a:latin typeface="Century Gothic"/>
            </a:endParaRPr>
          </a:p>
        </p:txBody>
      </p:sp>
      <p:grpSp>
        <p:nvGrpSpPr>
          <p:cNvPr id="84" name="Прямоугольник: скругленные углы 2"/>
          <p:cNvGrpSpPr/>
          <p:nvPr/>
        </p:nvGrpSpPr>
        <p:grpSpPr>
          <a:xfrm>
            <a:off x="1116000" y="2871720"/>
            <a:ext cx="9028080" cy="2675160"/>
            <a:chOff x="1116000" y="2871720"/>
            <a:chExt cx="9028080" cy="2675160"/>
          </a:xfrm>
        </p:grpSpPr>
        <p:pic>
          <p:nvPicPr>
            <p:cNvPr id="85" name="Прямоугольник: скругленные углы 2" descr=""/>
            <p:cNvPicPr/>
            <p:nvPr/>
          </p:nvPicPr>
          <p:blipFill>
            <a:blip r:embed="rId2"/>
            <a:stretch/>
          </p:blipFill>
          <p:spPr>
            <a:xfrm>
              <a:off x="1116000" y="2871720"/>
              <a:ext cx="9028080" cy="2675160"/>
            </a:xfrm>
            <a:prstGeom prst="rect">
              <a:avLst/>
            </a:prstGeom>
            <a:ln w="0">
              <a:noFill/>
            </a:ln>
          </p:spPr>
        </p:pic>
        <p:sp>
          <p:nvSpPr>
            <p:cNvPr id="86" name=""/>
            <p:cNvSpPr/>
            <p:nvPr/>
          </p:nvSpPr>
          <p:spPr>
            <a:xfrm>
              <a:off x="1273320" y="3030480"/>
              <a:ext cx="8715240" cy="23576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grpSp>
      <p:sp>
        <p:nvSpPr>
          <p:cNvPr id="87" name="TextBox 9"/>
          <p:cNvSpPr/>
          <p:nvPr/>
        </p:nvSpPr>
        <p:spPr>
          <a:xfrm>
            <a:off x="1282680" y="2860560"/>
            <a:ext cx="9043920" cy="30200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Times New Roman"/>
              </a:rPr>
              <a:t>Оқылым стратегияларын қолдану: комментарий жазады, іріктеп оқиды, талдап оқиды.</a:t>
            </a:r>
            <a:endParaRPr b="0" lang="ru-RU" sz="24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Сөйлем соңында қабаттасып қойылатын тыныс белгілерін дұрыс қолданады.</a:t>
            </a:r>
            <a:endParaRPr b="0" lang="ru-RU" sz="24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000000"/>
                </a:solidFill>
                <a:uFillTx/>
                <a:latin typeface="Tahoma"/>
                <a:ea typeface="Tahoma"/>
              </a:rPr>
              <a:t> </a:t>
            </a:r>
            <a:endParaRPr b="0" lang="ru-RU" sz="2400" strike="noStrike" u="none">
              <a:solidFill>
                <a:srgbClr val="000000"/>
              </a:solidFill>
              <a:uFillTx/>
              <a:latin typeface="Century Gothic"/>
            </a:endParaRPr>
          </a:p>
        </p:txBody>
      </p:sp>
      <p:sp>
        <p:nvSpPr>
          <p:cNvPr id="88" name="Трапеция 4"/>
          <p:cNvSpPr/>
          <p:nvPr/>
        </p:nvSpPr>
        <p:spPr>
          <a:xfrm>
            <a:off x="1374840" y="5473800"/>
            <a:ext cx="8337600" cy="973080"/>
          </a:xfrm>
          <a:custGeom>
            <a:avLst/>
            <a:gdLst/>
            <a:ahLst/>
            <a:rect l="l" t="t" r="r" b="b"/>
            <a:pathLst>
              <a:path w="8337550" h="973138">
                <a:moveTo>
                  <a:pt x="0" y="973138"/>
                </a:moveTo>
                <a:lnTo>
                  <a:pt x="243285" y="0"/>
                </a:lnTo>
                <a:lnTo>
                  <a:pt x="8094266" y="0"/>
                </a:lnTo>
                <a:lnTo>
                  <a:pt x="8337550" y="973138"/>
                </a:lnTo>
                <a:lnTo>
                  <a:pt x="0" y="973138"/>
                </a:lnTo>
                <a:close/>
              </a:path>
            </a:pathLst>
          </a:custGeom>
          <a:solidFill>
            <a:srgbClr val="b68e15"/>
          </a:solidFill>
          <a:ln cap="rnd" w="19080">
            <a:solidFill>
              <a:srgbClr val="800c0b"/>
            </a:solidFill>
            <a:round/>
          </a:ln>
          <a:effectLst>
            <a:outerShdw dist="317520" dir="5400000" blurRad="0" rotWithShape="0">
              <a:srgbClr val="000000">
                <a:alpha val="15000"/>
              </a:srgbClr>
            </a:outerShdw>
          </a:effectLst>
        </p:spPr>
        <p:style>
          <a:lnRef idx="0"/>
          <a:fillRef idx="0"/>
          <a:effectRef idx="0"/>
          <a:fontRef idx="minor"/>
        </p:style>
        <p:txBody>
          <a:bodyPr lIns="90000" rIns="90000" tIns="46800" bIns="46800" anchor="ctr">
            <a:noAutofit/>
          </a:bodyPr>
          <a:p>
            <a:endParaRPr b="0" lang="ru-RU" sz="1800" strike="noStrike" u="none">
              <a:solidFill>
                <a:srgbClr val="000000"/>
              </a:solidFill>
              <a:uFillTx/>
              <a:latin typeface="Century Gothic"/>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Рисунок 48" descr=""/>
          <p:cNvPicPr/>
          <p:nvPr/>
        </p:nvPicPr>
        <p:blipFill>
          <a:blip r:embed="rId1"/>
          <a:stretch/>
        </p:blipFill>
        <p:spPr>
          <a:xfrm>
            <a:off x="652320" y="7978680"/>
            <a:ext cx="200160" cy="203400"/>
          </a:xfrm>
          <a:prstGeom prst="rect">
            <a:avLst/>
          </a:prstGeom>
          <a:ln w="0">
            <a:noFill/>
          </a:ln>
        </p:spPr>
      </p:pic>
      <p:pic>
        <p:nvPicPr>
          <p:cNvPr id="90" name="Рисунок 2" descr=""/>
          <p:cNvPicPr/>
          <p:nvPr/>
        </p:nvPicPr>
        <p:blipFill>
          <a:blip r:embed="rId2"/>
          <a:stretch/>
        </p:blipFill>
        <p:spPr>
          <a:xfrm>
            <a:off x="792000" y="1809720"/>
            <a:ext cx="5950080" cy="4444920"/>
          </a:xfrm>
          <a:prstGeom prst="rect">
            <a:avLst/>
          </a:prstGeom>
          <a:ln w="0">
            <a:noFill/>
          </a:ln>
        </p:spPr>
      </p:pic>
      <p:sp>
        <p:nvSpPr>
          <p:cNvPr id="91" name="Пузырек для мыслей: облако 3"/>
          <p:cNvSpPr/>
          <p:nvPr/>
        </p:nvSpPr>
        <p:spPr>
          <a:xfrm>
            <a:off x="7527960" y="2732040"/>
            <a:ext cx="3911400" cy="1495440"/>
          </a:xfrm>
          <a:prstGeom prst="cloudCallout">
            <a:avLst>
              <a:gd name="adj1" fmla="val -20833"/>
              <a:gd name="adj2" fmla="val 62500"/>
            </a:avLst>
          </a:prstGeom>
          <a:solidFill>
            <a:srgbClr val="ffffff"/>
          </a:solidFill>
          <a:ln cap="rnd" w="19080">
            <a:solidFill>
              <a:srgbClr val="c0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600" strike="noStrike" u="none">
                <a:solidFill>
                  <a:srgbClr val="000000"/>
                </a:solidFill>
                <a:uFillTx/>
                <a:latin typeface="Times New Roman"/>
                <a:ea typeface="Times New Roman"/>
              </a:rPr>
              <a:t>Қандай туристік жерлерде  болдыңыздар ?</a:t>
            </a:r>
            <a:endParaRPr b="0" lang="ru-RU" sz="16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entury Gothic"/>
            </a:endParaRPr>
          </a:p>
        </p:txBody>
      </p:sp>
      <p:sp>
        <p:nvSpPr>
          <p:cNvPr id="92" name="Прямоугольник 4"/>
          <p:cNvSpPr/>
          <p:nvPr/>
        </p:nvSpPr>
        <p:spPr>
          <a:xfrm>
            <a:off x="2553480" y="530280"/>
            <a:ext cx="311148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600" strike="noStrike" u="none">
                <a:solidFill>
                  <a:srgbClr val="000000"/>
                </a:solidFill>
                <a:uFillTx/>
                <a:latin typeface="Times New Roman"/>
                <a:ea typeface="Times New Roman"/>
              </a:rPr>
              <a:t>Миға шабуыл</a:t>
            </a:r>
            <a:endParaRPr b="0" lang="ru-RU" sz="3600" strike="noStrike" u="none">
              <a:solidFill>
                <a:srgbClr val="000000"/>
              </a:solidFill>
              <a:uFillTx/>
              <a:latin typeface="Century Gothic"/>
            </a:endParaRPr>
          </a:p>
        </p:txBody>
      </p:sp>
      <p:sp>
        <p:nvSpPr>
          <p:cNvPr id="93" name="Пузырек для мыслей: облако 5"/>
          <p:cNvSpPr/>
          <p:nvPr/>
        </p:nvSpPr>
        <p:spPr>
          <a:xfrm rot="282600">
            <a:off x="6151320" y="992160"/>
            <a:ext cx="3440160" cy="1500120"/>
          </a:xfrm>
          <a:prstGeom prst="cloudCallout">
            <a:avLst>
              <a:gd name="adj1" fmla="val -20833"/>
              <a:gd name="adj2" fmla="val 62500"/>
            </a:avLst>
          </a:prstGeom>
          <a:solidFill>
            <a:srgbClr val="ffffff"/>
          </a:solidFill>
          <a:ln cap="rnd" w="19080">
            <a:solidFill>
              <a:srgbClr val="c0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600" strike="noStrike" u="none">
                <a:solidFill>
                  <a:srgbClr val="000000"/>
                </a:solidFill>
                <a:uFillTx/>
                <a:latin typeface="Times New Roman"/>
                <a:ea typeface="Times New Roman"/>
              </a:rPr>
              <a:t>Қазақстандағы қандай туристік нысандарды білеміз?</a:t>
            </a:r>
            <a:endParaRPr b="0" lang="ru-RU" sz="16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entury Gothic"/>
            </a:endParaRPr>
          </a:p>
        </p:txBody>
      </p:sp>
      <p:sp>
        <p:nvSpPr>
          <p:cNvPr id="94" name="Пузырек для мыслей: облако 6"/>
          <p:cNvSpPr/>
          <p:nvPr/>
        </p:nvSpPr>
        <p:spPr>
          <a:xfrm rot="483600">
            <a:off x="6794280" y="4867200"/>
            <a:ext cx="4560840" cy="1535040"/>
          </a:xfrm>
          <a:prstGeom prst="cloudCallout">
            <a:avLst>
              <a:gd name="adj1" fmla="val -20833"/>
              <a:gd name="adj2" fmla="val 62500"/>
            </a:avLst>
          </a:prstGeom>
          <a:solidFill>
            <a:srgbClr val="ffffff"/>
          </a:solidFill>
          <a:ln cap="rnd" w="19080">
            <a:solidFill>
              <a:srgbClr val="c0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600" strike="noStrike" u="none">
                <a:solidFill>
                  <a:srgbClr val="000000"/>
                </a:solidFill>
                <a:uFillTx/>
                <a:latin typeface="Times New Roman"/>
                <a:ea typeface="Times New Roman"/>
              </a:rPr>
              <a:t>Сіздерге қандай ерекшеліктерімен ұнады?</a:t>
            </a:r>
            <a:endParaRPr b="0" lang="ru-RU" sz="1600" strike="noStrike" u="none">
              <a:solidFill>
                <a:srgbClr val="000000"/>
              </a:solidFill>
              <a:uFillTx/>
              <a:latin typeface="Century Gothic"/>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entury Gothic"/>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664920" y="242640"/>
            <a:ext cx="9404280" cy="957240"/>
          </a:xfrm>
          <a:prstGeom prst="rect">
            <a:avLst/>
          </a:prstGeom>
          <a:noFill/>
          <a:ln w="0">
            <a:noFill/>
          </a:ln>
        </p:spPr>
        <p:txBody>
          <a:bodyPr lIns="91440" rIns="91440" tIns="45720" bIns="45720" anchor="t">
            <a:noAutofit/>
          </a:bodyPr>
          <a:p>
            <a:pPr indent="0">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4400" strike="noStrike" u="none">
                <a:solidFill>
                  <a:srgbClr val="1e5155"/>
                </a:solidFill>
                <a:uFillTx/>
                <a:latin typeface="Times New Roman"/>
                <a:ea typeface="Times New Roman"/>
              </a:rPr>
              <a:t> </a:t>
            </a:r>
            <a:r>
              <a:rPr b="1" lang="kk-KZ" sz="3200" strike="noStrike" u="none">
                <a:solidFill>
                  <a:srgbClr val="000000"/>
                </a:solidFill>
                <a:uFillTx/>
                <a:latin typeface="Times New Roman"/>
                <a:ea typeface="Times New Roman"/>
              </a:rPr>
              <a:t>1-тапсырма.  Мәтінмен жұмыс</a:t>
            </a:r>
            <a:endParaRPr b="0" lang="ru-RU" sz="3200" strike="noStrike" u="none">
              <a:solidFill>
                <a:srgbClr val="1e5155"/>
              </a:solidFill>
              <a:uFillTx/>
              <a:latin typeface="Century Gothic"/>
            </a:endParaRPr>
          </a:p>
        </p:txBody>
      </p:sp>
      <p:sp>
        <p:nvSpPr>
          <p:cNvPr id="96" name=""/>
          <p:cNvSpPr txBox="1"/>
          <p:nvPr/>
        </p:nvSpPr>
        <p:spPr>
          <a:xfrm>
            <a:off x="423360" y="1795320"/>
            <a:ext cx="11215800" cy="3657600"/>
          </a:xfrm>
          <a:prstGeom prst="rect">
            <a:avLst/>
          </a:prstGeom>
          <a:noFill/>
          <a:ln w="0">
            <a:noFill/>
          </a:ln>
        </p:spPr>
        <p:txBody>
          <a:bodyPr anchor="t">
            <a:normAutofit fontScale="77500" lnSpcReduction="19999"/>
          </a:bodyPr>
          <a:p>
            <a:pPr lvl="1" marL="743040" indent="-285840" algn="just">
              <a:lnSpc>
                <a:spcPct val="100000"/>
              </a:lnSpc>
              <a:spcBef>
                <a:spcPts val="1001"/>
              </a:spcBef>
              <a:buClr>
                <a:srgbClr val="f7f7f7"/>
              </a:buClr>
              <a:buSzPct val="80000"/>
              <a:buFont typeface="Wingdings 3" charset="2"/>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kk-KZ" sz="1600" strike="noStrike" u="none">
                <a:solidFill>
                  <a:srgbClr val="000000"/>
                </a:solidFill>
                <a:uFillTx/>
                <a:latin typeface="Times New Roman"/>
                <a:ea typeface="Times New Roman"/>
              </a:rPr>
              <a:t>Қазақстанда 400-ден астам туристік фирмалар қызмет етеді, 80 елдің туристік фирмаларымен келісім жасаған. Туризмнің дамыған аймақтары -Алматы, Шығыс Қазақстан, Қарағанды, Павлодар, Оңтүстік Қазақстан облыстары, сондай-ақ Алматы және Астана қалалары. Осы облыстардың және қалалардың туристік  фирмалары қызмет көрсетудің 88%-ін құрайды. Біздің елге Ресей, Қытай, Германия, Пәкістан, Польша және Туркия туристері жиі келеді. Туристерді тасымалдауда авиакомпаниялардың ролі зор. </a:t>
            </a:r>
            <a:r>
              <a:rPr b="0" lang="en-US" sz="1600" strike="noStrike" u="none">
                <a:solidFill>
                  <a:srgbClr val="000000"/>
                </a:solidFill>
                <a:uFillTx/>
                <a:latin typeface="Times New Roman"/>
                <a:ea typeface="Times New Roman"/>
              </a:rPr>
              <a:t>                                                                       </a:t>
            </a:r>
            <a:r>
              <a:rPr b="0" lang="kk-KZ" sz="1600" strike="noStrike" u="none">
                <a:solidFill>
                  <a:srgbClr val="000000"/>
                </a:solidFill>
                <a:uFillTx/>
                <a:latin typeface="Times New Roman"/>
                <a:ea typeface="Times New Roman"/>
              </a:rPr>
              <a:t> </a:t>
            </a:r>
            <a:r>
              <a:rPr b="0" lang="en-US" sz="1600" strike="noStrike" u="none">
                <a:solidFill>
                  <a:srgbClr val="000000"/>
                </a:solidFill>
                <a:uFillTx/>
                <a:latin typeface="Times New Roman"/>
                <a:ea typeface="Times New Roman"/>
              </a:rPr>
              <a:t>   </a:t>
            </a:r>
            <a:endParaRPr b="0" lang="ru-RU" sz="1600" strike="noStrike" u="none">
              <a:solidFill>
                <a:srgbClr val="000000"/>
              </a:solidFill>
              <a:uFillTx/>
              <a:latin typeface="Century Gothic"/>
            </a:endParaRPr>
          </a:p>
          <a:p>
            <a:pPr lvl="1" marL="743040" indent="-285840" algn="just">
              <a:lnSpc>
                <a:spcPct val="100000"/>
              </a:lnSpc>
              <a:spcBef>
                <a:spcPts val="1001"/>
              </a:spcBef>
              <a:buClr>
                <a:srgbClr val="f7f7f7"/>
              </a:buClr>
              <a:buSzPct val="80000"/>
              <a:buFont typeface="Wingdings 3" charset="2"/>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1600" strike="noStrike" u="none">
                <a:solidFill>
                  <a:srgbClr val="000000"/>
                </a:solidFill>
                <a:uFillTx/>
                <a:latin typeface="Times New Roman"/>
                <a:ea typeface="Times New Roman"/>
              </a:rPr>
              <a:t> </a:t>
            </a:r>
            <a:r>
              <a:rPr b="0" lang="en-US" sz="1600" strike="noStrike" u="none">
                <a:solidFill>
                  <a:srgbClr val="000000"/>
                </a:solidFill>
                <a:uFillTx/>
                <a:latin typeface="Times New Roman"/>
                <a:ea typeface="Times New Roman"/>
              </a:rPr>
              <a:t>	</a:t>
            </a:r>
            <a:r>
              <a:rPr b="0" lang="kk-KZ" sz="1600" strike="noStrike" u="none">
                <a:solidFill>
                  <a:srgbClr val="000000"/>
                </a:solidFill>
                <a:uFillTx/>
                <a:latin typeface="Times New Roman"/>
                <a:ea typeface="Times New Roman"/>
              </a:rPr>
              <a:t>Дүниежүзі бойынша туризм саласынан ел бюджетіне түсетін қаржы мұнайдан түсетін табыстан кейінгі екінші орында тұрғанын ескерсек, бұл саланы дамыту бүгінгі күннің талабы екені даусыз. Қазіргі таңда елімізде аймақтық туризмді дамытудың бастамалары байқалады. «Ақтау-Сити», «Кендірлі», «Жаңа Іле», «Бурабай» сынды мемлекеттік әрі экономикалық маңызы жоғары жобалар – соның айғағы. Республикамыздың аймақтары мен жекелеген өңірлерін дамытудың, соның ішінде ауылды көтерудің бір жолы ретінде аймақтағы туризмді дамыту жобасына арқа сүйеген абзал. Себебі аймақтағы туризм дамуының жолға қойылуы қосымша жұмыс орындарының пайда болуына, туризммен сабақтас өзге де инфрақұрылымдардың жетіліп, бірқатар әлеуметтік мәселелердің өз шешімін табуына септігін тигізеді. Көрнекті жерлерді ірі туристік өңірге айналдырсақ, туризм саласында бәсекелестік пайда болып, сапалық көрсеткіштер де арта түседі.</a:t>
            </a:r>
            <a:endParaRPr b="0" lang="ru-RU" sz="1600" strike="noStrike" u="none">
              <a:solidFill>
                <a:srgbClr val="000000"/>
              </a:solidFill>
              <a:uFillTx/>
              <a:latin typeface="Century Gothic"/>
            </a:endParaRPr>
          </a:p>
          <a:p>
            <a:pPr lvl="1" marL="743040" indent="-285840">
              <a:lnSpc>
                <a:spcPct val="100000"/>
              </a:lnSpc>
              <a:spcBef>
                <a:spcPts val="1001"/>
              </a:spcBef>
              <a:tabLst>
                <a:tab algn="l" pos="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kk-KZ" sz="16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Дескрипторы:</a:t>
            </a:r>
            <a:r>
              <a:rPr b="1" lang="ru-RU"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Мәтін мазмұнын түсінеді;</a:t>
            </a:r>
            <a:r>
              <a:rPr b="0" lang="ru-RU"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Calibri"/>
              </a:rPr>
              <a:t>       Маңызды  сөз тіркестерін іріктеп ,  астын сызады;</a:t>
            </a:r>
            <a:endParaRPr b="0" lang="ru-RU" sz="1800" strike="noStrike" u="none">
              <a:solidFill>
                <a:srgbClr val="000000"/>
              </a:solidFill>
              <a:uFillTx/>
              <a:latin typeface="Century Gothic"/>
            </a:endParaRPr>
          </a:p>
        </p:txBody>
      </p:sp>
      <p:sp>
        <p:nvSpPr>
          <p:cNvPr id="97" name="Прямая соединительная линия 4"/>
          <p:cNvSpPr/>
          <p:nvPr/>
        </p:nvSpPr>
        <p:spPr>
          <a:xfrm>
            <a:off x="281160" y="1650960"/>
            <a:ext cx="11358360" cy="0"/>
          </a:xfrm>
          <a:prstGeom prst="line">
            <a:avLst/>
          </a:prstGeom>
          <a:ln cap="rnd" w="28440">
            <a:solidFill>
              <a:srgbClr val="c00000"/>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sp>
        <p:nvSpPr>
          <p:cNvPr id="98" name="Прямоугольник 5"/>
          <p:cNvSpPr/>
          <p:nvPr/>
        </p:nvSpPr>
        <p:spPr>
          <a:xfrm>
            <a:off x="281160" y="1189080"/>
            <a:ext cx="116298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Times New Roman"/>
              </a:rPr>
              <a:t>Мәтінді оқу</a:t>
            </a:r>
            <a:r>
              <a:rPr b="0" lang="en-US"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барысында  маңызды деп ойлаған сөз тіркестерінің астын сызыңыз. </a:t>
            </a:r>
            <a:endParaRPr b="0" lang="ru-RU" sz="2400" strike="noStrike" u="none">
              <a:solidFill>
                <a:srgbClr val="000000"/>
              </a:solidFill>
              <a:uFillTx/>
              <a:latin typeface="Century Gothic"/>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Прямоугольник 3"/>
          <p:cNvSpPr/>
          <p:nvPr/>
        </p:nvSpPr>
        <p:spPr>
          <a:xfrm>
            <a:off x="-247680" y="1625760"/>
            <a:ext cx="8363160" cy="4968360"/>
          </a:xfrm>
          <a:prstGeom prst="rect">
            <a:avLst/>
          </a:prstGeom>
          <a:noFill/>
          <a:ln w="0">
            <a:noFill/>
          </a:ln>
        </p:spPr>
        <p:style>
          <a:lnRef idx="0"/>
          <a:fillRef idx="0"/>
          <a:effectRef idx="0"/>
          <a:fontRef idx="minor"/>
        </p:style>
        <p:txBody>
          <a:bodyPr lIns="90000" rIns="90000" tIns="46800" bIns="46800" anchor="t">
            <a:spAutoFit/>
          </a:bodyPr>
          <a:p>
            <a:pPr lvl="1" marL="457200" algn="just">
              <a:lnSpc>
                <a:spcPct val="100000"/>
              </a:lnSpc>
              <a:tabLst>
                <a:tab algn="l" pos="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kk-KZ" sz="1600" strike="noStrike" u="none">
                <a:solidFill>
                  <a:srgbClr val="000000"/>
                </a:solidFill>
                <a:uFillTx/>
                <a:latin typeface="Times New Roman"/>
                <a:ea typeface="Times New Roman"/>
              </a:rPr>
              <a:t>Қазақстанда </a:t>
            </a:r>
            <a:r>
              <a:rPr b="0" lang="kk-KZ" sz="1600" strike="noStrike" u="sng">
                <a:solidFill>
                  <a:srgbClr val="000000"/>
                </a:solidFill>
                <a:uFillTx/>
                <a:latin typeface="Times New Roman"/>
                <a:ea typeface="Times New Roman"/>
              </a:rPr>
              <a:t>400-ден астам туристік фирмалар </a:t>
            </a:r>
            <a:r>
              <a:rPr b="0" lang="kk-KZ" sz="1600" strike="noStrike" u="none">
                <a:solidFill>
                  <a:srgbClr val="000000"/>
                </a:solidFill>
                <a:uFillTx/>
                <a:latin typeface="Times New Roman"/>
                <a:ea typeface="Times New Roman"/>
              </a:rPr>
              <a:t>қызмет етеді, 80 елдің туристік фирмаларымен келісім жасаған. Туризмнің дамыған аймақтары -</a:t>
            </a:r>
            <a:r>
              <a:rPr b="0" lang="kk-KZ" sz="1600" strike="noStrike" u="sng">
                <a:solidFill>
                  <a:srgbClr val="000000"/>
                </a:solidFill>
                <a:uFillTx/>
                <a:latin typeface="Times New Roman"/>
                <a:ea typeface="Times New Roman"/>
              </a:rPr>
              <a:t>Алматы, Шығыс Қазақстан, Қарағанды, Павлодар, Оңтүстік Қазақстан облыстары</a:t>
            </a:r>
            <a:r>
              <a:rPr b="0" lang="kk-KZ" sz="1600" strike="noStrike" u="none">
                <a:solidFill>
                  <a:srgbClr val="000000"/>
                </a:solidFill>
                <a:uFillTx/>
                <a:latin typeface="Times New Roman"/>
                <a:ea typeface="Times New Roman"/>
              </a:rPr>
              <a:t>, сондай-ақ </a:t>
            </a:r>
            <a:r>
              <a:rPr b="0" lang="kk-KZ" sz="1600" strike="noStrike" u="sng">
                <a:solidFill>
                  <a:srgbClr val="000000"/>
                </a:solidFill>
                <a:uFillTx/>
                <a:latin typeface="Times New Roman"/>
                <a:ea typeface="Times New Roman"/>
              </a:rPr>
              <a:t>Алматы және Астана қалалары</a:t>
            </a:r>
            <a:r>
              <a:rPr b="0" lang="kk-KZ" sz="1600" strike="noStrike" u="none">
                <a:solidFill>
                  <a:srgbClr val="000000"/>
                </a:solidFill>
                <a:uFillTx/>
                <a:latin typeface="Times New Roman"/>
                <a:ea typeface="Times New Roman"/>
              </a:rPr>
              <a:t>. Осы облыстардың және қалалардың туристік  фирмалары қызмет көрсетудің 88%-ін құрайды. Біздің елге Ресей, Қытай, Германия, Пәкістан, Польша және Туркия туристері жиі келеді. Туристерді тасымалдауда авиакомпаниялардың ролі зор. </a:t>
            </a:r>
            <a:r>
              <a:rPr b="0" lang="en-US" sz="1600" strike="noStrike" u="none">
                <a:solidFill>
                  <a:srgbClr val="000000"/>
                </a:solidFill>
                <a:uFillTx/>
                <a:latin typeface="Times New Roman"/>
                <a:ea typeface="Times New Roman"/>
              </a:rPr>
              <a:t>                                                                       </a:t>
            </a:r>
            <a:r>
              <a:rPr b="0" lang="kk-KZ" sz="1600" strike="noStrike" u="none">
                <a:solidFill>
                  <a:srgbClr val="000000"/>
                </a:solidFill>
                <a:uFillTx/>
                <a:latin typeface="Times New Roman"/>
                <a:ea typeface="Times New Roman"/>
              </a:rPr>
              <a:t> </a:t>
            </a:r>
            <a:r>
              <a:rPr b="0" lang="en-US" sz="1600" strike="noStrike" u="none">
                <a:solidFill>
                  <a:srgbClr val="000000"/>
                </a:solidFill>
                <a:uFillTx/>
                <a:latin typeface="Times New Roman"/>
                <a:ea typeface="Times New Roman"/>
              </a:rPr>
              <a:t>   </a:t>
            </a:r>
            <a:endParaRPr b="0" lang="ru-RU" sz="1600" strike="noStrike" u="none">
              <a:solidFill>
                <a:srgbClr val="000000"/>
              </a:solidFill>
              <a:uFillTx/>
              <a:latin typeface="Century Gothic"/>
            </a:endParaRPr>
          </a:p>
          <a:p>
            <a:pPr lvl="1" marL="457200" algn="just">
              <a:lnSpc>
                <a:spcPct val="100000"/>
              </a:lnSpc>
              <a:tabLst>
                <a:tab algn="l" pos="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1600" strike="noStrike" u="none">
                <a:solidFill>
                  <a:srgbClr val="000000"/>
                </a:solidFill>
                <a:uFillTx/>
                <a:latin typeface="Times New Roman"/>
                <a:ea typeface="Times New Roman"/>
              </a:rPr>
              <a:t> </a:t>
            </a:r>
            <a:r>
              <a:rPr b="0" lang="en-US" sz="1600" strike="noStrike" u="none">
                <a:solidFill>
                  <a:srgbClr val="000000"/>
                </a:solidFill>
                <a:uFillTx/>
                <a:latin typeface="Times New Roman"/>
                <a:ea typeface="Times New Roman"/>
              </a:rPr>
              <a:t>	</a:t>
            </a:r>
            <a:r>
              <a:rPr b="0" lang="kk-KZ" sz="1600" strike="noStrike" u="none">
                <a:solidFill>
                  <a:srgbClr val="000000"/>
                </a:solidFill>
                <a:uFillTx/>
                <a:latin typeface="Times New Roman"/>
                <a:ea typeface="Times New Roman"/>
              </a:rPr>
              <a:t>Дүниежүзі бойынша туризм саласынан ел бюджетіне түсетін қаржы мұнайдан түсетін табыстан кейінгі екінші орында тұрғанын ескерсек, бұл саланы дамыту бүгінгі күннің талабы екені даусыз. Қазіргі таңда елімізде аймақтық туризмді дамытудың бастамалары байқалады. «</a:t>
            </a:r>
            <a:r>
              <a:rPr b="0" lang="kk-KZ" sz="1600" strike="noStrike" u="sng">
                <a:solidFill>
                  <a:srgbClr val="000000"/>
                </a:solidFill>
                <a:uFillTx/>
                <a:latin typeface="Times New Roman"/>
                <a:ea typeface="Times New Roman"/>
              </a:rPr>
              <a:t>Ақтау-Сити», «Кендірлі», «Жаңа Іле», «Бурабай» </a:t>
            </a:r>
            <a:r>
              <a:rPr b="0" lang="kk-KZ" sz="1600" strike="noStrike" u="none">
                <a:solidFill>
                  <a:srgbClr val="000000"/>
                </a:solidFill>
                <a:uFillTx/>
                <a:latin typeface="Times New Roman"/>
                <a:ea typeface="Times New Roman"/>
              </a:rPr>
              <a:t>сынды мемлекеттік әрі </a:t>
            </a:r>
            <a:r>
              <a:rPr b="0" lang="kk-KZ" sz="1600" strike="noStrike" u="sng">
                <a:solidFill>
                  <a:srgbClr val="000000"/>
                </a:solidFill>
                <a:uFillTx/>
                <a:latin typeface="Times New Roman"/>
                <a:ea typeface="Times New Roman"/>
              </a:rPr>
              <a:t>экономикалық маңызы жоғары жобалар </a:t>
            </a:r>
            <a:r>
              <a:rPr b="0" lang="kk-KZ" sz="1600" strike="noStrike" u="none">
                <a:solidFill>
                  <a:srgbClr val="000000"/>
                </a:solidFill>
                <a:uFillTx/>
                <a:latin typeface="Times New Roman"/>
                <a:ea typeface="Times New Roman"/>
              </a:rPr>
              <a:t>– соның айғағы. Республикамыздың аймақтары мен жекелеген өңірлерін дамытудың, соның ішінде ауылды көтерудің бір жолы ретінде аймақтағы туризмді дамыту жобасына арқа сүйеген абзал. Себебі аймақтағы туризм дамуының жолға қойылуы қосымша жұмыс орындарының пайда болуына, туризммен сабақтас өзге де инфрақұрылымдардың жетіліп, бірқатар әлеуметтік мәселелердің өз шешімін табуына септігін тигізеді. Көрнекті жерлерді </a:t>
            </a:r>
            <a:r>
              <a:rPr b="0" lang="kk-KZ" sz="1600" strike="noStrike" u="sng">
                <a:solidFill>
                  <a:srgbClr val="000000"/>
                </a:solidFill>
                <a:uFillTx/>
                <a:latin typeface="Times New Roman"/>
                <a:ea typeface="Times New Roman"/>
              </a:rPr>
              <a:t>ірі туристік өңірге айналдырсақ</a:t>
            </a:r>
            <a:r>
              <a:rPr b="0" lang="kk-KZ" sz="1600" strike="noStrike" u="none">
                <a:solidFill>
                  <a:srgbClr val="000000"/>
                </a:solidFill>
                <a:uFillTx/>
                <a:latin typeface="Times New Roman"/>
                <a:ea typeface="Times New Roman"/>
              </a:rPr>
              <a:t>, туризм саласында бәсекелестік пайда болып, сапалық көрсеткіштер де арта түседі.</a:t>
            </a:r>
            <a:endParaRPr b="0" lang="ru-RU" sz="16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entury Gothic"/>
            </a:endParaRPr>
          </a:p>
        </p:txBody>
      </p:sp>
      <p:pic>
        <p:nvPicPr>
          <p:cNvPr id="100" name="Рисунок 4" descr=""/>
          <p:cNvPicPr/>
          <p:nvPr/>
        </p:nvPicPr>
        <p:blipFill>
          <a:blip r:embed="rId1"/>
          <a:stretch/>
        </p:blipFill>
        <p:spPr>
          <a:xfrm>
            <a:off x="8115480" y="1444680"/>
            <a:ext cx="4194000" cy="5108400"/>
          </a:xfrm>
          <a:prstGeom prst="rect">
            <a:avLst/>
          </a:prstGeom>
          <a:ln w="0">
            <a:noFill/>
          </a:ln>
        </p:spPr>
      </p:pic>
      <p:pic>
        <p:nvPicPr>
          <p:cNvPr id="101" name="Рисунок 5" descr=""/>
          <p:cNvPicPr/>
          <p:nvPr/>
        </p:nvPicPr>
        <p:blipFill>
          <a:blip r:embed="rId2"/>
          <a:stretch/>
        </p:blipFill>
        <p:spPr>
          <a:xfrm>
            <a:off x="673200" y="304920"/>
            <a:ext cx="3085920" cy="852480"/>
          </a:xfrm>
          <a:prstGeom prst="rect">
            <a:avLst/>
          </a:prstGeom>
          <a:ln w="0">
            <a:noFill/>
          </a:ln>
        </p:spPr>
      </p:pic>
      <p:pic>
        <p:nvPicPr>
          <p:cNvPr id="102" name="Рисунок 6" descr=""/>
          <p:cNvPicPr/>
          <p:nvPr/>
        </p:nvPicPr>
        <p:blipFill>
          <a:blip r:embed="rId3"/>
          <a:stretch/>
        </p:blipFill>
        <p:spPr>
          <a:xfrm>
            <a:off x="3565440" y="304920"/>
            <a:ext cx="6407280" cy="8776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03" name=""/>
          <p:cNvGraphicFramePr/>
          <p:nvPr/>
        </p:nvGraphicFramePr>
        <p:xfrm>
          <a:off x="2166840" y="1868400"/>
          <a:ext cx="7858080" cy="2276640"/>
        </p:xfrm>
        <a:graphic>
          <a:graphicData uri="http://schemas.openxmlformats.org/drawingml/2006/table">
            <a:tbl>
              <a:tblPr/>
              <a:tblGrid>
                <a:gridCol w="333360"/>
                <a:gridCol w="1677960"/>
                <a:gridCol w="3313080"/>
                <a:gridCol w="2533680"/>
              </a:tblGrid>
              <a:tr h="1006560">
                <a:tc>
                  <a:txBody>
                    <a:bodyPr lIns="68760" rIns="68760" tIns="0" bIns="0" anchor="t">
                      <a:noAutofit/>
                    </a:bodyPr>
                    <a:p>
                      <a:pPr algn="jus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200" strike="noStrike" u="none">
                          <a:solidFill>
                            <a:srgbClr val="ffffff"/>
                          </a:solidFill>
                          <a:uFillTx/>
                          <a:latin typeface="Century Gothic"/>
                        </a:rPr>
                        <a:t> </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6b729"/>
                    </a:solidFill>
                  </a:tcPr>
                </a:tc>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Мәтіннен үзінді </a:t>
                      </a:r>
                      <a:endParaRPr b="0" lang="ru-RU" sz="18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6b729"/>
                    </a:solidFill>
                  </a:tcPr>
                </a:tc>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600" strike="noStrike" u="none">
                          <a:solidFill>
                            <a:srgbClr val="000000"/>
                          </a:solidFill>
                          <a:uFillTx/>
                          <a:latin typeface="Times New Roman"/>
                          <a:ea typeface="Times New Roman"/>
                        </a:rPr>
                        <a:t>Тілдік ерекшелігі. </a:t>
                      </a:r>
                      <a:r>
                        <a:rPr b="1" lang="en-US" sz="1600" strike="noStrike" u="none">
                          <a:solidFill>
                            <a:srgbClr val="000000"/>
                          </a:solidFill>
                          <a:uFillTx/>
                          <a:latin typeface="Times New Roman"/>
                          <a:ea typeface="Times New Roman"/>
                        </a:rPr>
                        <a:t>/</a:t>
                      </a:r>
                      <a:r>
                        <a:rPr b="1" lang="kk-KZ" sz="1600" strike="noStrike" u="none">
                          <a:solidFill>
                            <a:srgbClr val="000000"/>
                          </a:solidFill>
                          <a:uFillTx/>
                          <a:latin typeface="Times New Roman"/>
                          <a:ea typeface="Times New Roman"/>
                        </a:rPr>
                        <a:t>Мәтіндегі термин сөздер.</a:t>
                      </a:r>
                      <a:r>
                        <a:rPr b="1" lang="en-US" sz="1600" strike="noStrike" u="none">
                          <a:solidFill>
                            <a:srgbClr val="000000"/>
                          </a:solidFill>
                          <a:uFillTx/>
                          <a:latin typeface="Times New Roman"/>
                          <a:ea typeface="Times New Roman"/>
                        </a:rPr>
                        <a:t>/</a:t>
                      </a:r>
                      <a:endParaRPr b="0" lang="ru-RU" sz="16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6b729"/>
                    </a:solidFill>
                  </a:tcPr>
                </a:tc>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Коментарий  </a:t>
                      </a:r>
                      <a:endParaRPr b="0" lang="ru-RU" sz="18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6b729"/>
                    </a:solidFill>
                  </a:tcPr>
                </a:tc>
              </a:tr>
              <a:tr h="635040">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1</a:t>
                      </a:r>
                      <a:endParaRPr b="0" lang="ru-RU" sz="18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e6b729"/>
                    </a:solidFill>
                  </a:tcPr>
                </a:tc>
                <a:tc>
                  <a:txBody>
                    <a:bodyPr lIns="68760" rIns="68760" tIns="0" bIns="0" anchor="t">
                      <a:noAutofit/>
                    </a:bodyPr>
                    <a:p>
                      <a:pPr algn="jus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Century Gothic"/>
                        </a:rPr>
                        <a:t> </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5e6cd"/>
                    </a:solidFill>
                  </a:tcPr>
                </a:tc>
                <a:tc>
                  <a:txBody>
                    <a:bodyPr lIns="68760" rIns="68760" tIns="0" bIns="0" anchor="t">
                      <a:noAutofit/>
                    </a:bodyPr>
                    <a:p>
                      <a:pPr algn="jus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Century Gothic"/>
                        </a:rPr>
                        <a:t> </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5e6cd"/>
                    </a:solidFill>
                  </a:tcPr>
                </a:tc>
                <a:tc>
                  <a:txBody>
                    <a:bodyPr lIns="68760" rIns="68760" tIns="0" bIns="0" anchor="t">
                      <a:noAutofit/>
                    </a:bodyPr>
                    <a:p>
                      <a:pPr algn="jus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Century Gothic"/>
                        </a:rPr>
                        <a:t> </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5e6cd"/>
                    </a:solidFill>
                  </a:tcPr>
                </a:tc>
              </a:tr>
              <a:tr h="635040">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2</a:t>
                      </a:r>
                      <a:endParaRPr b="0" lang="ru-RU" sz="18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6b729"/>
                    </a:solidFill>
                  </a:tcPr>
                </a:tc>
                <a:tc>
                  <a:txBody>
                    <a:bodyPr lIns="68760" rIns="68760" tIns="0" bIns="0" anchor="t">
                      <a:noAutofit/>
                    </a:bodyPr>
                    <a:p>
                      <a:pPr algn="jus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Century Gothic"/>
                        </a:rPr>
                        <a:t> </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af3e8"/>
                    </a:solidFill>
                  </a:tcPr>
                </a:tc>
                <a:tc>
                  <a:txBody>
                    <a:bodyPr lIns="68760" rIns="68760" tIns="0" bIns="0" anchor="t">
                      <a:noAutofit/>
                    </a:bodyPr>
                    <a:p>
                      <a:pPr algn="jus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Century Gothic"/>
                        </a:rPr>
                        <a:t> </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af3e8"/>
                    </a:solidFill>
                  </a:tcPr>
                </a:tc>
                <a:tc>
                  <a:txBody>
                    <a:bodyPr lIns="68760" rIns="68760" tIns="0" bIns="0" anchor="t">
                      <a:noAutofit/>
                    </a:bodyPr>
                    <a:p>
                      <a:pPr algn="jus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Century Gothic"/>
                        </a:rPr>
                        <a:t> </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af3e8"/>
                    </a:solidFill>
                  </a:tcPr>
                </a:tc>
              </a:tr>
            </a:tbl>
          </a:graphicData>
        </a:graphic>
      </p:graphicFrame>
      <p:sp>
        <p:nvSpPr>
          <p:cNvPr id="104" name="Rectangle 1"/>
          <p:cNvSpPr/>
          <p:nvPr/>
        </p:nvSpPr>
        <p:spPr>
          <a:xfrm>
            <a:off x="702720" y="4756320"/>
            <a:ext cx="7639920" cy="183132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000000"/>
                </a:solidFill>
                <a:uFillTx/>
                <a:latin typeface="Times New Roman"/>
                <a:ea typeface="Times New Roman"/>
              </a:rPr>
              <a:t>Дескрипторы:</a:t>
            </a:r>
            <a:endParaRPr b="0" lang="ru-RU" sz="2400" strike="noStrike" u="none">
              <a:solidFill>
                <a:srgbClr val="000000"/>
              </a:solidFill>
              <a:uFillTx/>
              <a:latin typeface="Century Gothic"/>
            </a:endParaRPr>
          </a:p>
          <a:p>
            <a:pPr>
              <a:lnSpc>
                <a:spcPct val="100000"/>
              </a:lnSpc>
              <a:buClr>
                <a:srgbClr val="000000"/>
              </a:buClr>
              <a:buSzPct val="80000"/>
              <a:buFont typeface="Times New Roman"/>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Calibri"/>
              </a:rPr>
              <a:t>  </a:t>
            </a:r>
            <a:r>
              <a:rPr b="0" lang="kk-KZ" sz="2400" strike="noStrike" u="none">
                <a:solidFill>
                  <a:srgbClr val="000000"/>
                </a:solidFill>
                <a:uFillTx/>
                <a:latin typeface="Times New Roman"/>
                <a:ea typeface="Calibri"/>
              </a:rPr>
              <a:t>Тілдік ерекшелігін жазады</a:t>
            </a:r>
            <a:endParaRPr b="0" lang="ru-RU" sz="2400" strike="noStrike" u="none">
              <a:solidFill>
                <a:srgbClr val="000000"/>
              </a:solidFill>
              <a:uFillTx/>
              <a:latin typeface="Century Gothic"/>
            </a:endParaRPr>
          </a:p>
          <a:p>
            <a:pPr>
              <a:lnSpc>
                <a:spcPct val="100000"/>
              </a:lnSpc>
              <a:buClr>
                <a:srgbClr val="000000"/>
              </a:buClr>
              <a:buSzPct val="80000"/>
              <a:buFont typeface="Times New Roman"/>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Calibri"/>
              </a:rPr>
              <a:t>  </a:t>
            </a:r>
            <a:r>
              <a:rPr b="0" lang="kk-KZ" sz="2400" strike="noStrike" u="none">
                <a:solidFill>
                  <a:srgbClr val="000000"/>
                </a:solidFill>
                <a:uFillTx/>
                <a:latin typeface="Times New Roman"/>
                <a:ea typeface="Calibri"/>
              </a:rPr>
              <a:t>Мәтіндегі жеке үзінділерді сипаттай алады</a:t>
            </a:r>
            <a:endParaRPr b="0" lang="ru-RU" sz="2400" strike="noStrike" u="none">
              <a:solidFill>
                <a:srgbClr val="000000"/>
              </a:solidFill>
              <a:uFillTx/>
              <a:latin typeface="Century Gothic"/>
            </a:endParaRPr>
          </a:p>
          <a:p>
            <a:pPr>
              <a:lnSpc>
                <a:spcPct val="100000"/>
              </a:lnSpc>
              <a:buClr>
                <a:srgbClr val="000000"/>
              </a:buClr>
              <a:buSzPct val="80000"/>
              <a:buFont typeface="Times New Roman"/>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Әр бөлік бойынша пікір білдіріп, комментарий жазады</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105" name="Прямоугольник 5"/>
          <p:cNvSpPr/>
          <p:nvPr/>
        </p:nvSpPr>
        <p:spPr>
          <a:xfrm>
            <a:off x="680760" y="106200"/>
            <a:ext cx="4713480" cy="1313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200" strike="noStrike" u="none">
                <a:solidFill>
                  <a:srgbClr val="000000"/>
                </a:solidFill>
                <a:uFillTx/>
                <a:latin typeface="Times New Roman"/>
                <a:ea typeface="Times New Roman"/>
              </a:rPr>
              <a:t>2-тапсырма. </a:t>
            </a:r>
            <a:endParaRPr b="0" lang="ru-RU" sz="32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Times New Roman"/>
              </a:rPr>
              <a:t>Мәтін бойынша кесте толтырыңыз</a:t>
            </a:r>
            <a:endParaRPr b="0" lang="ru-RU" sz="2400" strike="noStrike" u="none">
              <a:solidFill>
                <a:srgbClr val="000000"/>
              </a:solidFill>
              <a:uFillTx/>
              <a:latin typeface="Century Gothic"/>
            </a:endParaRPr>
          </a:p>
        </p:txBody>
      </p:sp>
      <p:sp>
        <p:nvSpPr>
          <p:cNvPr id="106" name="Прямая соединительная линия 7"/>
          <p:cNvSpPr/>
          <p:nvPr/>
        </p:nvSpPr>
        <p:spPr>
          <a:xfrm>
            <a:off x="660240" y="1430280"/>
            <a:ext cx="4888080" cy="0"/>
          </a:xfrm>
          <a:prstGeom prst="line">
            <a:avLst/>
          </a:prstGeom>
          <a:ln cap="rnd" w="28440">
            <a:solidFill>
              <a:srgbClr val="b01513"/>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entury Gothic"/>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07" name=""/>
          <p:cNvGraphicFramePr/>
          <p:nvPr/>
        </p:nvGraphicFramePr>
        <p:xfrm>
          <a:off x="819000" y="1752480"/>
          <a:ext cx="9518760" cy="4233960"/>
        </p:xfrm>
        <a:graphic>
          <a:graphicData uri="http://schemas.openxmlformats.org/drawingml/2006/table">
            <a:tbl>
              <a:tblPr/>
              <a:tblGrid>
                <a:gridCol w="621000"/>
                <a:gridCol w="3423960"/>
                <a:gridCol w="2186280"/>
                <a:gridCol w="3287520"/>
              </a:tblGrid>
              <a:tr h="1097640">
                <a:tc>
                  <a:txBody>
                    <a:bodyPr lIns="68760" rIns="68760" tIns="0" bIns="0" anchor="t">
                      <a:noAutofit/>
                    </a:bodyPr>
                    <a:p>
                      <a:pPr algn="jus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200" strike="noStrike" u="none">
                          <a:solidFill>
                            <a:srgbClr val="ffffff"/>
                          </a:solidFill>
                          <a:uFillTx/>
                          <a:latin typeface="Century Gothic"/>
                        </a:rPr>
                        <a:t> </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6b729"/>
                    </a:solidFill>
                  </a:tcPr>
                </a:tc>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Мәтіннен үзінді</a:t>
                      </a:r>
                      <a:endParaRPr b="0" lang="ru-RU" sz="18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6b729"/>
                    </a:solidFill>
                  </a:tcPr>
                </a:tc>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Тілдік ерекшелігі</a:t>
                      </a:r>
                      <a:endParaRPr b="0" lang="ru-RU" sz="18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1800" strike="noStrike" u="none">
                          <a:solidFill>
                            <a:srgbClr val="000000"/>
                          </a:solidFill>
                          <a:uFillTx/>
                          <a:latin typeface="Times New Roman"/>
                          <a:ea typeface="Times New Roman"/>
                        </a:rPr>
                        <a:t>/</a:t>
                      </a:r>
                      <a:r>
                        <a:rPr b="1" lang="kk-KZ" sz="1800" strike="noStrike" u="none">
                          <a:solidFill>
                            <a:srgbClr val="000000"/>
                          </a:solidFill>
                          <a:uFillTx/>
                          <a:latin typeface="Times New Roman"/>
                          <a:ea typeface="Times New Roman"/>
                        </a:rPr>
                        <a:t>Мәтіндегі термин сөздер.</a:t>
                      </a:r>
                      <a:r>
                        <a:rPr b="1" lang="en-US" sz="1800" strike="noStrike" u="none">
                          <a:solidFill>
                            <a:srgbClr val="000000"/>
                          </a:solidFill>
                          <a:uFillTx/>
                          <a:latin typeface="Times New Roman"/>
                          <a:ea typeface="Times New Roman"/>
                        </a:rPr>
                        <a:t>/</a:t>
                      </a:r>
                      <a:endParaRPr b="0" lang="ru-RU" sz="18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6b729"/>
                    </a:solidFill>
                  </a:tcPr>
                </a:tc>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Коментарий  </a:t>
                      </a:r>
                      <a:endParaRPr b="0" lang="ru-RU" sz="18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6b729"/>
                    </a:solidFill>
                  </a:tcPr>
                </a:tc>
              </a:tr>
              <a:tr h="1869840">
                <a:tc>
                  <a:txBody>
                    <a:bodyPr lIns="68760" rIns="68760" tIns="0" bIns="0" anchor="t">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Century Gothic"/>
                        </a:rPr>
                        <a:t>1</a:t>
                      </a:r>
                      <a:endParaRPr b="0" lang="ru-RU" sz="18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e6b729"/>
                    </a:solidFill>
                  </a:tcPr>
                </a:tc>
                <a:tc>
                  <a:txBody>
                    <a:bodyPr lIns="68760" rIns="68760" tIns="0" bIns="0" anchor="t">
                      <a:noAutofit/>
                    </a:bodyPr>
                    <a:p>
                      <a:pPr algn="just">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entury Gothic"/>
                      </a:endParaRPr>
                    </a:p>
                    <a:p>
                      <a:pPr algn="just">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Times New Roman"/>
                        </a:rPr>
                        <a:t>Көрнекті жерлерді ірі туристік өңірге айналдырсақ, туризм саласында бәсекелестік пайда болып, сапалық көрсеткіштер де арта түседі.</a:t>
                      </a:r>
                      <a:endParaRPr b="0" lang="ru-RU" sz="1200" strike="noStrike" u="none">
                        <a:solidFill>
                          <a:srgbClr val="000000"/>
                        </a:solidFill>
                        <a:uFillTx/>
                        <a:latin typeface="Century Gothic"/>
                      </a:endParaRPr>
                    </a:p>
                    <a:p>
                      <a:pPr algn="just">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5e6cd"/>
                    </a:solidFill>
                  </a:tcPr>
                </a:tc>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Times New Roman"/>
                        </a:rPr>
                        <a:t> </a:t>
                      </a:r>
                      <a:endParaRPr b="0" lang="ru-RU" sz="12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Times New Roman"/>
                        </a:rPr>
                        <a:t>Туризм, ішкі туризм, турист өңір, экономика саласы </a:t>
                      </a:r>
                      <a:endParaRPr b="0" lang="ru-RU" sz="12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5e6cd"/>
                    </a:solid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entury Gothic"/>
                      </a:endParaRPr>
                    </a:p>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Times New Roman"/>
                        </a:rPr>
                        <a:t>Осының нәтижесінде отандық туризм саласы шетелдік туристерді тарта аларлықтай қабілетке ие болар еді. </a:t>
                      </a:r>
                      <a:endParaRPr b="0" lang="ru-RU" sz="1200" strike="noStrike" u="none">
                        <a:solidFill>
                          <a:srgbClr val="000000"/>
                        </a:solidFill>
                        <a:uFillTx/>
                        <a:latin typeface="Century Gothic"/>
                      </a:endParaRPr>
                    </a:p>
                    <a:p>
                      <a:pP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Times New Roman"/>
                        </a:rPr>
                        <a:t>Яғни, ішкі туризм дамымай, сырттан туристерді де елге тарта алмаймыз. </a:t>
                      </a:r>
                      <a:endParaRPr b="0" lang="ru-RU" sz="12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Times New Roman"/>
                        </a:rPr>
                        <a:t> </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5e6cd"/>
                    </a:solidFill>
                  </a:tcPr>
                </a:tc>
              </a:tr>
              <a:tr h="1266480">
                <a:tc>
                  <a:txBody>
                    <a:bodyPr lIns="68760" rIns="68760" tIns="0" bIns="0" anchor="t">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Century Gothic"/>
                        </a:rPr>
                        <a:t>2</a:t>
                      </a:r>
                      <a:endParaRPr b="0" lang="ru-RU" sz="18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6b729"/>
                    </a:solidFill>
                  </a:tcPr>
                </a:tc>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Times New Roman"/>
                        </a:rPr>
                        <a:t> </a:t>
                      </a:r>
                      <a:r>
                        <a:rPr b="0" lang="kk-KZ" sz="1200" strike="noStrike" u="none">
                          <a:solidFill>
                            <a:srgbClr val="000000"/>
                          </a:solidFill>
                          <a:uFillTx/>
                          <a:latin typeface="Times New Roman"/>
                          <a:ea typeface="Times New Roman"/>
                        </a:rPr>
                        <a:t>Аймақтағы туризм дамуының жолға қойылуы қосымша жұмыс орындарының пайда болуына, туризммен сабақтас өзге де инфрақұрылымдардың жетіліп, бірқатар әлеуметтік мәселелердің өз шешімін табуына септігін тигізеді</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af3e8"/>
                    </a:solidFill>
                  </a:tcPr>
                </a:tc>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Times New Roman"/>
                        </a:rPr>
                        <a:t> </a:t>
                      </a:r>
                      <a:r>
                        <a:rPr b="0" lang="kk-KZ" sz="1200" strike="noStrike" u="none">
                          <a:solidFill>
                            <a:srgbClr val="000000"/>
                          </a:solidFill>
                          <a:uFillTx/>
                          <a:latin typeface="Times New Roman"/>
                          <a:ea typeface="Times New Roman"/>
                        </a:rPr>
                        <a:t>Аймақтағы туризм</a:t>
                      </a:r>
                      <a:r>
                        <a:rPr b="0" lang="ru-RU" sz="1200" strike="noStrike" u="none">
                          <a:solidFill>
                            <a:srgbClr val="000000"/>
                          </a:solidFill>
                          <a:uFillTx/>
                          <a:latin typeface="Times New Roman"/>
                          <a:ea typeface="Times New Roman"/>
                        </a:rPr>
                        <a:t>,  </a:t>
                      </a:r>
                      <a:endParaRPr b="0" lang="ru-RU" sz="1200" strike="noStrike" u="none">
                        <a:solidFill>
                          <a:srgbClr val="000000"/>
                        </a:solidFill>
                        <a:uFillTx/>
                        <a:latin typeface="Century Gothic"/>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Times New Roman"/>
                        </a:rPr>
                        <a:t> </a:t>
                      </a:r>
                      <a:r>
                        <a:rPr b="0" lang="kk-KZ" sz="1200" strike="noStrike" u="none">
                          <a:solidFill>
                            <a:srgbClr val="000000"/>
                          </a:solidFill>
                          <a:uFillTx/>
                          <a:latin typeface="Times New Roman"/>
                          <a:ea typeface="Times New Roman"/>
                        </a:rPr>
                        <a:t>туризм, инфрақұрылымдар.</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af3e8"/>
                    </a:solidFill>
                  </a:tcPr>
                </a:tc>
                <a:tc>
                  <a:txBody>
                    <a:bodyPr lIns="68760" rIns="68760" tIns="0" bIns="0" anchor="t">
                      <a:no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Times New Roman"/>
                        </a:rPr>
                        <a:t> </a:t>
                      </a:r>
                      <a:r>
                        <a:rPr b="0" lang="kk-KZ" sz="1200" strike="noStrike" u="none">
                          <a:solidFill>
                            <a:srgbClr val="000000"/>
                          </a:solidFill>
                          <a:uFillTx/>
                          <a:latin typeface="Times New Roman"/>
                          <a:ea typeface="Times New Roman"/>
                        </a:rPr>
                        <a:t>Аймақтық туризм шетте қалған табиғаты көркем,  суы шипалы  ауыл</a:t>
                      </a:r>
                      <a:r>
                        <a:rPr b="0" lang="en-US" sz="1200" strike="noStrike" u="none">
                          <a:solidFill>
                            <a:srgbClr val="000000"/>
                          </a:solidFill>
                          <a:uFillTx/>
                          <a:latin typeface="Times New Roman"/>
                          <a:ea typeface="Times New Roman"/>
                        </a:rPr>
                        <a:t>-</a:t>
                      </a:r>
                      <a:r>
                        <a:rPr b="0" lang="ru-RU" sz="1200" strike="noStrike" u="none">
                          <a:solidFill>
                            <a:srgbClr val="000000"/>
                          </a:solidFill>
                          <a:uFillTx/>
                          <a:latin typeface="Times New Roman"/>
                          <a:ea typeface="Times New Roman"/>
                        </a:rPr>
                        <a:t>аймақтардың туризм саласын </a:t>
                      </a:r>
                      <a:r>
                        <a:rPr b="0" lang="kk-KZ" sz="1200" strike="noStrike" u="none">
                          <a:solidFill>
                            <a:srgbClr val="000000"/>
                          </a:solidFill>
                          <a:uFillTx/>
                          <a:latin typeface="Times New Roman"/>
                          <a:ea typeface="Times New Roman"/>
                        </a:rPr>
                        <a:t>дамытуға әрі сол жердің тұрғылықты тұрғындарының экономикасының дамуына әсер етеді деп ойлаймын.</a:t>
                      </a:r>
                      <a:endParaRPr b="0" lang="ru-RU" sz="1200" strike="noStrike" u="none">
                        <a:solidFill>
                          <a:srgbClr val="000000"/>
                        </a:solidFill>
                        <a:uFillTx/>
                        <a:latin typeface="Century Gothic"/>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af3e8"/>
                    </a:solidFill>
                  </a:tcPr>
                </a:tc>
              </a:tr>
            </a:tbl>
          </a:graphicData>
        </a:graphic>
      </p:graphicFrame>
      <p:sp>
        <p:nvSpPr>
          <p:cNvPr id="108" name="Rectangle 1"/>
          <p:cNvSpPr/>
          <p:nvPr/>
        </p:nvSpPr>
        <p:spPr>
          <a:xfrm>
            <a:off x="583560" y="420120"/>
            <a:ext cx="2766960" cy="581760"/>
          </a:xfrm>
          <a:prstGeom prst="rect">
            <a:avLst/>
          </a:prstGeom>
          <a:noFill/>
          <a:ln w="0">
            <a:noFill/>
          </a:ln>
        </p:spPr>
        <p:style>
          <a:lnRef idx="0"/>
          <a:fillRef idx="0"/>
          <a:effectRef idx="0"/>
          <a:fontRef idx="minor"/>
        </p:style>
        <p:txBody>
          <a:bodyPr wrap="none" lIns="90000" rIns="90000" tIns="46800" bIns="46800" anchor="ctr">
            <a:sp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200" strike="noStrike" u="none">
                <a:solidFill>
                  <a:srgbClr val="ff0000"/>
                </a:solidFill>
                <a:uFillTx/>
                <a:latin typeface="Times New Roman"/>
                <a:ea typeface="Times New Roman"/>
              </a:rPr>
              <a:t>Өзіңді тексер!</a:t>
            </a:r>
            <a:endParaRPr b="0" lang="ru-RU" sz="3200" strike="noStrike" u="none">
              <a:solidFill>
                <a:srgbClr val="000000"/>
              </a:solidFill>
              <a:uFillTx/>
              <a:latin typeface="Century Gothic"/>
            </a:endParaRPr>
          </a:p>
        </p:txBody>
      </p:sp>
      <p:pic>
        <p:nvPicPr>
          <p:cNvPr id="109" name="Рисунок 6" descr=""/>
          <p:cNvPicPr/>
          <p:nvPr/>
        </p:nvPicPr>
        <p:blipFill>
          <a:blip r:embed="rId1"/>
          <a:stretch/>
        </p:blipFill>
        <p:spPr>
          <a:xfrm>
            <a:off x="3565440" y="304920"/>
            <a:ext cx="6407280" cy="8776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645840" y="452160"/>
            <a:ext cx="9404280" cy="1400040"/>
          </a:xfrm>
          <a:prstGeom prst="rect">
            <a:avLst/>
          </a:prstGeom>
          <a:noFill/>
          <a:ln w="0">
            <a:noFill/>
          </a:ln>
        </p:spPr>
        <p:txBody>
          <a:bodyPr lIns="91440" rIns="91440" tIns="45720" bIns="45720" anchor="t">
            <a:noAutofit/>
          </a:bodyPr>
          <a:p>
            <a:pPr indent="0">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200" strike="noStrike" u="none">
                <a:solidFill>
                  <a:srgbClr val="000000"/>
                </a:solidFill>
                <a:uFillTx/>
                <a:latin typeface="Times New Roman"/>
                <a:ea typeface="Times New Roman"/>
              </a:rPr>
              <a:t>3-тапсырма</a:t>
            </a:r>
            <a:br>
              <a:rPr sz="3200"/>
            </a:br>
            <a:r>
              <a:rPr b="0" lang="kk-KZ" sz="2400" strike="noStrike" u="none">
                <a:solidFill>
                  <a:srgbClr val="000000"/>
                </a:solidFill>
                <a:uFillTx/>
                <a:latin typeface="Times New Roman"/>
                <a:ea typeface="Times New Roman"/>
              </a:rPr>
              <a:t>Мәтін бойынша «дұрыс, бұрыс» кестесін толтырыңыз.</a:t>
            </a:r>
            <a:endParaRPr b="0" lang="ru-RU" sz="2400" strike="noStrike" u="none">
              <a:solidFill>
                <a:srgbClr val="1e5155"/>
              </a:solidFill>
              <a:uFillTx/>
              <a:latin typeface="Century Gothic"/>
            </a:endParaRPr>
          </a:p>
        </p:txBody>
      </p:sp>
      <p:sp>
        <p:nvSpPr>
          <p:cNvPr id="111" name="Прямоугольник: скругленные углы 2"/>
          <p:cNvSpPr/>
          <p:nvPr/>
        </p:nvSpPr>
        <p:spPr>
          <a:xfrm>
            <a:off x="533520" y="1884240"/>
            <a:ext cx="5767200" cy="636840"/>
          </a:xfrm>
          <a:prstGeom prst="roundRect">
            <a:avLst>
              <a:gd name="adj" fmla="val 16667"/>
            </a:avLst>
          </a:prstGeom>
          <a:solidFill>
            <a:srgbClr val="ffffff"/>
          </a:solidFill>
          <a:ln cap="rnd" w="28440">
            <a:solidFill>
              <a:srgbClr val="b01513"/>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Қазақстанда 400-ден астам туристік фирмалар қызмет етеді</a:t>
            </a:r>
            <a:endParaRPr b="0" lang="ru-RU" sz="1800" strike="noStrike" u="none">
              <a:solidFill>
                <a:srgbClr val="000000"/>
              </a:solidFill>
              <a:uFillTx/>
              <a:latin typeface="Century Gothic"/>
            </a:endParaRPr>
          </a:p>
        </p:txBody>
      </p:sp>
      <p:sp>
        <p:nvSpPr>
          <p:cNvPr id="112" name="Прямоугольник: скругленные углы 3"/>
          <p:cNvSpPr/>
          <p:nvPr/>
        </p:nvSpPr>
        <p:spPr>
          <a:xfrm>
            <a:off x="533520" y="2792520"/>
            <a:ext cx="5767200" cy="636480"/>
          </a:xfrm>
          <a:prstGeom prst="roundRect">
            <a:avLst>
              <a:gd name="adj" fmla="val 16667"/>
            </a:avLst>
          </a:prstGeom>
          <a:solidFill>
            <a:srgbClr val="ffffff"/>
          </a:solidFill>
          <a:ln cap="rnd" w="28440">
            <a:solidFill>
              <a:srgbClr val="b01513"/>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600" strike="noStrike" u="none">
                <a:solidFill>
                  <a:srgbClr val="000000"/>
                </a:solidFill>
                <a:uFillTx/>
                <a:latin typeface="Times New Roman"/>
                <a:ea typeface="Times New Roman"/>
              </a:rPr>
              <a:t>Туризмнің дамыған аймақтары - Шығыс Қазақстан, Қарағанды, Павлодар, Арқалық ,Алматы</a:t>
            </a:r>
            <a:endParaRPr b="0" lang="ru-RU" sz="1600" strike="noStrike" u="none">
              <a:solidFill>
                <a:srgbClr val="000000"/>
              </a:solidFill>
              <a:uFillTx/>
              <a:latin typeface="Century Gothic"/>
            </a:endParaRPr>
          </a:p>
        </p:txBody>
      </p:sp>
      <p:sp>
        <p:nvSpPr>
          <p:cNvPr id="113" name="Прямоугольник: скругленные углы 4"/>
          <p:cNvSpPr/>
          <p:nvPr/>
        </p:nvSpPr>
        <p:spPr>
          <a:xfrm>
            <a:off x="533520" y="3684600"/>
            <a:ext cx="5767200" cy="636480"/>
          </a:xfrm>
          <a:prstGeom prst="roundRect">
            <a:avLst>
              <a:gd name="adj" fmla="val 16667"/>
            </a:avLst>
          </a:prstGeom>
          <a:solidFill>
            <a:srgbClr val="ffffff"/>
          </a:solidFill>
          <a:ln cap="rnd" w="28440">
            <a:solidFill>
              <a:srgbClr val="b01513"/>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Туризм саласынан ел бюджетіне түсетін қаржы мұнайдан түсетін табыстан кейінгі үшінші орында тұр</a:t>
            </a:r>
            <a:endParaRPr b="0" lang="ru-RU" sz="1800" strike="noStrike" u="none">
              <a:solidFill>
                <a:srgbClr val="000000"/>
              </a:solidFill>
              <a:uFillTx/>
              <a:latin typeface="Century Gothic"/>
            </a:endParaRPr>
          </a:p>
        </p:txBody>
      </p:sp>
      <p:sp>
        <p:nvSpPr>
          <p:cNvPr id="114" name="Прямоугольник: скругленные углы 5"/>
          <p:cNvSpPr/>
          <p:nvPr/>
        </p:nvSpPr>
        <p:spPr>
          <a:xfrm>
            <a:off x="533520" y="4576680"/>
            <a:ext cx="5767200" cy="636840"/>
          </a:xfrm>
          <a:prstGeom prst="roundRect">
            <a:avLst>
              <a:gd name="adj" fmla="val 16667"/>
            </a:avLst>
          </a:prstGeom>
          <a:solidFill>
            <a:srgbClr val="ffffff"/>
          </a:solidFill>
          <a:ln cap="rnd" w="28440">
            <a:solidFill>
              <a:srgbClr val="b01513"/>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Туризм саласында бәсекелестік пайда болса, сапалық көрсеткіштер де арта түседі.</a:t>
            </a:r>
            <a:endParaRPr b="0" lang="ru-RU" sz="1800" strike="noStrike" u="none">
              <a:solidFill>
                <a:srgbClr val="000000"/>
              </a:solidFill>
              <a:uFillTx/>
              <a:latin typeface="Century Gothic"/>
            </a:endParaRPr>
          </a:p>
        </p:txBody>
      </p:sp>
      <p:sp>
        <p:nvSpPr>
          <p:cNvPr id="115" name="Овал 7"/>
          <p:cNvSpPr/>
          <p:nvPr/>
        </p:nvSpPr>
        <p:spPr>
          <a:xfrm>
            <a:off x="6676920" y="1859040"/>
            <a:ext cx="1233720" cy="637920"/>
          </a:xfrm>
          <a:prstGeom prst="ellipse">
            <a:avLst/>
          </a:prstGeom>
          <a:solidFill>
            <a:srgbClr val="92d050"/>
          </a:solidFill>
          <a:ln cap="rnd" w="28440">
            <a:solidFill>
              <a:srgbClr val="ff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Дұрыс</a:t>
            </a:r>
            <a:endParaRPr b="0" lang="ru-RU" sz="1800" strike="noStrike" u="none">
              <a:solidFill>
                <a:srgbClr val="000000"/>
              </a:solidFill>
              <a:uFillTx/>
              <a:latin typeface="Century Gothic"/>
            </a:endParaRPr>
          </a:p>
        </p:txBody>
      </p:sp>
      <p:sp>
        <p:nvSpPr>
          <p:cNvPr id="116" name="Овал 8"/>
          <p:cNvSpPr/>
          <p:nvPr/>
        </p:nvSpPr>
        <p:spPr>
          <a:xfrm>
            <a:off x="8329680" y="1906560"/>
            <a:ext cx="1233360" cy="638280"/>
          </a:xfrm>
          <a:prstGeom prst="ellipse">
            <a:avLst/>
          </a:prstGeom>
          <a:solidFill>
            <a:srgbClr val="ff0000"/>
          </a:solidFill>
          <a:ln cap="rnd" w="28440">
            <a:solidFill>
              <a:srgbClr val="00b05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1800" strike="noStrike" u="none">
                <a:solidFill>
                  <a:srgbClr val="ffffff"/>
                </a:solidFill>
                <a:uFillTx/>
                <a:latin typeface="Times New Roman"/>
                <a:ea typeface="Times New Roman"/>
              </a:rPr>
              <a:t>Бұрыс</a:t>
            </a:r>
            <a:endParaRPr b="0" lang="ru-RU" sz="1800" strike="noStrike" u="none">
              <a:solidFill>
                <a:srgbClr val="000000"/>
              </a:solidFill>
              <a:uFillTx/>
              <a:latin typeface="Century Gothic"/>
            </a:endParaRPr>
          </a:p>
        </p:txBody>
      </p:sp>
      <p:sp>
        <p:nvSpPr>
          <p:cNvPr id="117" name="Прямоугольник 9"/>
          <p:cNvSpPr/>
          <p:nvPr/>
        </p:nvSpPr>
        <p:spPr>
          <a:xfrm>
            <a:off x="6734160" y="5465880"/>
            <a:ext cx="513720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Дескрипторы:</a:t>
            </a: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Оқылым мәтінін түсінеді ;</a:t>
            </a:r>
            <a:endParaRPr b="0" lang="ru-RU" sz="1800" strike="noStrike" u="none">
              <a:solidFill>
                <a:srgbClr val="000000"/>
              </a:solidFill>
              <a:uFillTx/>
              <a:latin typeface="Century Gothic"/>
            </a:endParaRPr>
          </a:p>
          <a:p>
            <a:pPr>
              <a:lnSpc>
                <a:spcPct val="100000"/>
              </a:lnSpc>
              <a:buClr>
                <a:srgbClr val="00000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Мәтін бойынша дұрыс, бұрысын ажыратады ;</a:t>
            </a:r>
            <a:endParaRPr b="0" lang="ru-RU" sz="1800" strike="noStrike" u="none">
              <a:solidFill>
                <a:srgbClr val="000000"/>
              </a:solidFill>
              <a:uFillTx/>
              <a:latin typeface="Century Gothic"/>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entury Gothic"/>
            </a:endParaRPr>
          </a:p>
        </p:txBody>
      </p:sp>
      <p:sp>
        <p:nvSpPr>
          <p:cNvPr id="118" name="Овал 12"/>
          <p:cNvSpPr/>
          <p:nvPr/>
        </p:nvSpPr>
        <p:spPr>
          <a:xfrm>
            <a:off x="6678720" y="2825640"/>
            <a:ext cx="1233360" cy="638280"/>
          </a:xfrm>
          <a:prstGeom prst="ellipse">
            <a:avLst/>
          </a:prstGeom>
          <a:solidFill>
            <a:srgbClr val="92d050"/>
          </a:solidFill>
          <a:ln cap="rnd" w="28440">
            <a:solidFill>
              <a:srgbClr val="ff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Дұрыс</a:t>
            </a:r>
            <a:endParaRPr b="0" lang="ru-RU" sz="1800" strike="noStrike" u="none">
              <a:solidFill>
                <a:srgbClr val="000000"/>
              </a:solidFill>
              <a:uFillTx/>
              <a:latin typeface="Century Gothic"/>
            </a:endParaRPr>
          </a:p>
        </p:txBody>
      </p:sp>
      <p:pic>
        <p:nvPicPr>
          <p:cNvPr id="119" name="Рисунок 10" descr=""/>
          <p:cNvPicPr/>
          <p:nvPr/>
        </p:nvPicPr>
        <p:blipFill>
          <a:blip r:embed="rId1"/>
          <a:stretch/>
        </p:blipFill>
        <p:spPr>
          <a:xfrm>
            <a:off x="6678720" y="3657600"/>
            <a:ext cx="1261800" cy="663480"/>
          </a:xfrm>
          <a:prstGeom prst="rect">
            <a:avLst/>
          </a:prstGeom>
          <a:ln w="0">
            <a:noFill/>
          </a:ln>
        </p:spPr>
      </p:pic>
      <p:sp>
        <p:nvSpPr>
          <p:cNvPr id="120" name="Овал 14"/>
          <p:cNvSpPr/>
          <p:nvPr/>
        </p:nvSpPr>
        <p:spPr>
          <a:xfrm>
            <a:off x="6705720" y="4576680"/>
            <a:ext cx="1234800" cy="636840"/>
          </a:xfrm>
          <a:prstGeom prst="ellipse">
            <a:avLst/>
          </a:prstGeom>
          <a:solidFill>
            <a:srgbClr val="92d050"/>
          </a:solidFill>
          <a:ln cap="rnd" w="28440">
            <a:solidFill>
              <a:srgbClr val="ff000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Дұрыс</a:t>
            </a:r>
            <a:endParaRPr b="0" lang="ru-RU" sz="1800" strike="noStrike" u="none">
              <a:solidFill>
                <a:srgbClr val="000000"/>
              </a:solidFill>
              <a:uFillTx/>
              <a:latin typeface="Century Gothic"/>
            </a:endParaRPr>
          </a:p>
        </p:txBody>
      </p:sp>
      <p:sp>
        <p:nvSpPr>
          <p:cNvPr id="121" name="Овал 15"/>
          <p:cNvSpPr/>
          <p:nvPr/>
        </p:nvSpPr>
        <p:spPr>
          <a:xfrm>
            <a:off x="8329680" y="2798640"/>
            <a:ext cx="1233360" cy="636840"/>
          </a:xfrm>
          <a:prstGeom prst="ellipse">
            <a:avLst/>
          </a:prstGeom>
          <a:solidFill>
            <a:srgbClr val="ff0000"/>
          </a:solidFill>
          <a:ln cap="rnd" w="28440">
            <a:solidFill>
              <a:srgbClr val="00b05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1800" strike="noStrike" u="none">
                <a:solidFill>
                  <a:srgbClr val="ffffff"/>
                </a:solidFill>
                <a:uFillTx/>
                <a:latin typeface="Times New Roman"/>
                <a:ea typeface="Times New Roman"/>
              </a:rPr>
              <a:t>Бұрыс</a:t>
            </a:r>
            <a:endParaRPr b="0" lang="ru-RU" sz="1800" strike="noStrike" u="none">
              <a:solidFill>
                <a:srgbClr val="000000"/>
              </a:solidFill>
              <a:uFillTx/>
              <a:latin typeface="Century Gothic"/>
            </a:endParaRPr>
          </a:p>
        </p:txBody>
      </p:sp>
      <p:sp>
        <p:nvSpPr>
          <p:cNvPr id="122" name="Овал 16"/>
          <p:cNvSpPr/>
          <p:nvPr/>
        </p:nvSpPr>
        <p:spPr>
          <a:xfrm>
            <a:off x="8329680" y="3726000"/>
            <a:ext cx="1233360" cy="637920"/>
          </a:xfrm>
          <a:prstGeom prst="ellipse">
            <a:avLst/>
          </a:prstGeom>
          <a:solidFill>
            <a:srgbClr val="ff0000"/>
          </a:solidFill>
          <a:ln cap="rnd" w="28440">
            <a:solidFill>
              <a:srgbClr val="00b05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1800" strike="noStrike" u="none">
                <a:solidFill>
                  <a:srgbClr val="ffffff"/>
                </a:solidFill>
                <a:uFillTx/>
                <a:latin typeface="Times New Roman"/>
                <a:ea typeface="Times New Roman"/>
              </a:rPr>
              <a:t>Бұрыс</a:t>
            </a:r>
            <a:endParaRPr b="0" lang="ru-RU" sz="1800" strike="noStrike" u="none">
              <a:solidFill>
                <a:srgbClr val="000000"/>
              </a:solidFill>
              <a:uFillTx/>
              <a:latin typeface="Century Gothic"/>
            </a:endParaRPr>
          </a:p>
        </p:txBody>
      </p:sp>
      <p:sp>
        <p:nvSpPr>
          <p:cNvPr id="123" name="Овал 17"/>
          <p:cNvSpPr/>
          <p:nvPr/>
        </p:nvSpPr>
        <p:spPr>
          <a:xfrm>
            <a:off x="8329680" y="4575240"/>
            <a:ext cx="1233360" cy="638280"/>
          </a:xfrm>
          <a:prstGeom prst="ellipse">
            <a:avLst/>
          </a:prstGeom>
          <a:solidFill>
            <a:srgbClr val="ff0000"/>
          </a:solidFill>
          <a:ln cap="rnd" w="28440">
            <a:solidFill>
              <a:srgbClr val="00b05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1800" strike="noStrike" u="none">
                <a:solidFill>
                  <a:srgbClr val="ffffff"/>
                </a:solidFill>
                <a:uFillTx/>
                <a:latin typeface="Times New Roman"/>
                <a:ea typeface="Times New Roman"/>
              </a:rPr>
              <a:t>Бұрыс</a:t>
            </a:r>
            <a:endParaRPr b="0" lang="ru-RU" sz="1800" strike="noStrike" u="none">
              <a:solidFill>
                <a:srgbClr val="000000"/>
              </a:solidFill>
              <a:uFillTx/>
              <a:latin typeface="Century Gothic"/>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6359</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admin</cp:lastModifiedBy>
  <cp:lastPrinted>2020-03-24T14:36:16Z</cp:lastPrinted>
  <dcterms:modified xsi:type="dcterms:W3CDTF">2021-04-10T13:36:48Z</dcterms:modified>
  <cp:revision>479</cp:revision>
  <dc:subject/>
  <dc:title>Презентация PowerPoint</dc:title>
</cp:coreProperties>
</file>