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13.xml" ContentType="application/vnd.openxmlformats-officedocument.theme+xml"/>
  <Override PartName="/ppt/theme/theme2.xml" ContentType="application/vnd.openxmlformats-officedocument.theme+xml"/>
  <Override PartName="/ppt/theme/theme14.xml" ContentType="application/vnd.openxmlformats-officedocument.theme+xml"/>
  <Override PartName="/ppt/theme/theme3.xml" ContentType="application/vnd.openxmlformats-officedocument.theme+xml"/>
  <Override PartName="/ppt/theme/theme15.xml" ContentType="application/vnd.openxmlformats-officedocument.theme+xml"/>
  <Override PartName="/ppt/theme/theme4.xml" ContentType="application/vnd.openxmlformats-officedocument.theme+xml"/>
  <Override PartName="/ppt/theme/theme16.xml" ContentType="application/vnd.openxmlformats-officedocument.theme+xml"/>
  <Override PartName="/ppt/theme/theme5.xml" ContentType="application/vnd.openxmlformats-officedocument.theme+xml"/>
  <Override PartName="/ppt/theme/theme17.xml" ContentType="application/vnd.openxmlformats-officedocument.theme+xml"/>
  <Override PartName="/ppt/theme/theme6.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7.xml" ContentType="application/vnd.openxmlformats-officedocument.theme+xml"/>
  <Override PartName="/ppt/theme/theme10.xml" ContentType="application/vnd.openxmlformats-officedocument.theme+xml"/>
  <Override PartName="/ppt/theme/theme8.xml" ContentType="application/vnd.openxmlformats-officedocument.theme+xml"/>
  <Override PartName="/ppt/theme/theme11.xml" ContentType="application/vnd.openxmlformats-officedocument.theme+xml"/>
  <Override PartName="/ppt/theme/theme9.xml" ContentType="application/vnd.openxmlformats-officedocument.theme+xml"/>
  <Override PartName="/ppt/theme/theme1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slideMasters/_rels/slideMaster22.xml.rels" ContentType="application/vnd.openxmlformats-package.relationships+xml"/>
  <Override PartName="/ppt/slideMasters/_rels/slideMaster19.xml.rels" ContentType="application/vnd.openxmlformats-package.relationships+xml"/>
  <Override PartName="/ppt/slideMasters/_rels/slideMaster8.xml.rels" ContentType="application/vnd.openxmlformats-package.relationships+xml"/>
  <Override PartName="/ppt/slideMasters/_rels/slideMaster21.xml.rels" ContentType="application/vnd.openxmlformats-package.relationships+xml"/>
  <Override PartName="/ppt/slideMasters/_rels/slideMaster20.xml.rels" ContentType="application/vnd.openxmlformats-package.relationships+xml"/>
  <Override PartName="/ppt/slideMasters/_rels/slideMaster9.xml.rels" ContentType="application/vnd.openxmlformats-package.relationships+xml"/>
  <Override PartName="/ppt/slideMasters/_rels/slideMaster1.xml.rels" ContentType="application/vnd.openxmlformats-package.relationships+xml"/>
  <Override PartName="/ppt/slideMasters/_rels/slideMaster12.xml.rels" ContentType="application/vnd.openxmlformats-package.relationships+xml"/>
  <Override PartName="/ppt/slideMasters/_rels/slideMaster11.xml.rels" ContentType="application/vnd.openxmlformats-package.relationships+xml"/>
  <Override PartName="/ppt/slideMasters/_rels/slideMaster18.xml.rels" ContentType="application/vnd.openxmlformats-package.relationships+xml"/>
  <Override PartName="/ppt/slideMasters/_rels/slideMaster7.xml.rels" ContentType="application/vnd.openxmlformats-package.relationships+xml"/>
  <Override PartName="/ppt/slideMasters/_rels/slideMaster10.xml.rels" ContentType="application/vnd.openxmlformats-package.relationships+xml"/>
  <Override PartName="/ppt/slideMasters/_rels/slideMaster17.xml.rels" ContentType="application/vnd.openxmlformats-package.relationships+xml"/>
  <Override PartName="/ppt/slideMasters/_rels/slideMaster6.xml.rels" ContentType="application/vnd.openxmlformats-package.relationships+xml"/>
  <Override PartName="/ppt/slideMasters/_rels/slideMaster16.xml.rels" ContentType="application/vnd.openxmlformats-package.relationships+xml"/>
  <Override PartName="/ppt/slideMasters/_rels/slideMaster5.xml.rels" ContentType="application/vnd.openxmlformats-package.relationships+xml"/>
  <Override PartName="/ppt/slideMasters/_rels/slideMaster15.xml.rels" ContentType="application/vnd.openxmlformats-package.relationships+xml"/>
  <Override PartName="/ppt/slideMasters/_rels/slideMaster4.xml.rels" ContentType="application/vnd.openxmlformats-package.relationships+xml"/>
  <Override PartName="/ppt/slideMasters/_rels/slideMaster14.xml.rels" ContentType="application/vnd.openxmlformats-package.relationships+xml"/>
  <Override PartName="/ppt/slideMasters/_rels/slideMaster3.xml.rels" ContentType="application/vnd.openxmlformats-package.relationships+xml"/>
  <Override PartName="/ppt/slideMasters/_rels/slideMaster13.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12.xml" ContentType="application/vnd.openxmlformats-officedocument.presentationml.slideMaster+xml"/>
  <Override PartName="/ppt/slideMasters/slideMaster3.xml" ContentType="application/vnd.openxmlformats-officedocument.presentationml.slideMaster+xml"/>
  <Override PartName="/ppt/slideMasters/slideMaster13.xml" ContentType="application/vnd.openxmlformats-officedocument.presentationml.slideMaster+xml"/>
  <Override PartName="/ppt/slideMasters/slideMaster4.xml" ContentType="application/vnd.openxmlformats-officedocument.presentationml.slideMaster+xml"/>
  <Override PartName="/ppt/slideMasters/slideMaster14.xml" ContentType="application/vnd.openxmlformats-officedocument.presentationml.slideMaster+xml"/>
  <Override PartName="/ppt/slideMasters/slideMaster5.xml" ContentType="application/vnd.openxmlformats-officedocument.presentationml.slideMaster+xml"/>
  <Override PartName="/ppt/slideMasters/slideMaster15.xml" ContentType="application/vnd.openxmlformats-officedocument.presentationml.slideMaster+xml"/>
  <Override PartName="/ppt/slideMasters/slideMaster6.xml" ContentType="application/vnd.openxmlformats-officedocument.presentationml.slideMaster+xml"/>
  <Override PartName="/ppt/slideMasters/slideMaster16.xml" ContentType="application/vnd.openxmlformats-officedocument.presentationml.slideMaster+xml"/>
  <Override PartName="/ppt/slideMasters/slideMaster7.xml" ContentType="application/vnd.openxmlformats-officedocument.presentationml.slideMaster+xml"/>
  <Override PartName="/ppt/slideMasters/slideMaster17.xml" ContentType="application/vnd.openxmlformats-officedocument.presentationml.slideMaster+xml"/>
  <Override PartName="/ppt/slideMasters/slideMaster10.xml" ContentType="application/vnd.openxmlformats-officedocument.presentationml.slideMaster+xml"/>
  <Override PartName="/ppt/slideMasters/slideMaster18.xml" ContentType="application/vnd.openxmlformats-officedocument.presentationml.slideMaster+xml"/>
  <Override PartName="/ppt/slideMasters/slideMaster8.xml" ContentType="application/vnd.openxmlformats-officedocument.presentationml.slideMaster+xml"/>
  <Override PartName="/ppt/slideMasters/slideMaster1.xml" ContentType="application/vnd.openxmlformats-officedocument.presentationml.slideMaster+xml"/>
  <Override PartName="/ppt/slideMasters/slideMaster11.xml" ContentType="application/vnd.openxmlformats-officedocument.presentationml.slideMaster+xml"/>
  <Override PartName="/ppt/slideMasters/slideMaster19.xml" ContentType="application/vnd.openxmlformats-officedocument.presentationml.slideMaster+xml"/>
  <Override PartName="/ppt/slideMasters/slideMaster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_rels/presentation.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media/image1.png" ContentType="image/png"/>
  <Override PartName="/ppt/media/image4.png" ContentType="image/png"/>
  <Override PartName="/ppt/media/image12.png" ContentType="image/png"/>
  <Override PartName="/ppt/media/image5.png" ContentType="image/png"/>
  <Override PartName="/ppt/media/image13.png" ContentType="image/png"/>
  <Override PartName="/ppt/media/image6.png" ContentType="image/png"/>
  <Override PartName="/ppt/media/image14.png" ContentType="image/png"/>
  <Override PartName="/ppt/media/image15.png" ContentType="image/png"/>
  <Override PartName="/ppt/media/image7.png" ContentType="image/png"/>
  <Override PartName="/ppt/media/image16.png" ContentType="image/png"/>
  <Override PartName="/ppt/media/image8.png" ContentType="image/png"/>
  <Override PartName="/ppt/media/image10.png" ContentType="image/png"/>
  <Override PartName="/ppt/media/image2.png" ContentType="image/png"/>
  <Override PartName="/ppt/media/image9.png" ContentType="image/png"/>
  <Override PartName="/ppt/media/image11.png" ContentType="image/png"/>
  <Override PartName="/ppt/media/image3.png" ContentType="image/png"/>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3" r:id="rId5"/>
    <p:sldMasterId id="2147483654" r:id="rId6"/>
    <p:sldMasterId id="2147483655" r:id="rId7"/>
    <p:sldMasterId id="2147483657" r:id="rId8"/>
    <p:sldMasterId id="2147483658" r:id="rId9"/>
    <p:sldMasterId id="2147483659" r:id="rId10"/>
    <p:sldMasterId id="2147483660" r:id="rId11"/>
    <p:sldMasterId id="2147483661" r:id="rId12"/>
    <p:sldMasterId id="2147483662" r:id="rId13"/>
    <p:sldMasterId id="2147483663" r:id="rId14"/>
    <p:sldMasterId id="2147483664" r:id="rId15"/>
    <p:sldMasterId id="2147483665" r:id="rId16"/>
    <p:sldMasterId id="2147483666" r:id="rId17"/>
    <p:sldMasterId id="2147483667" r:id="rId18"/>
    <p:sldMasterId id="2147483668" r:id="rId19"/>
    <p:sldMasterId id="2147483669" r:id="rId20"/>
    <p:sldMasterId id="2147483670" r:id="rId21"/>
    <p:sldMasterId id="2147483671" r:id="rId22"/>
    <p:sldMasterId id="2147483672" r:id="rId23"/>
  </p:sldMasterIdLst>
  <p:sldIdLst>
    <p:sldId id="256" r:id="rId24"/>
    <p:sldId id="257" r:id="rId25"/>
    <p:sldId id="258" r:id="rId26"/>
    <p:sldId id="259" r:id="rId27"/>
    <p:sldId id="260" r:id="rId28"/>
    <p:sldId id="261" r:id="rId29"/>
    <p:sldId id="262" r:id="rId30"/>
    <p:sldId id="263" r:id="rId31"/>
    <p:sldId id="264" r:id="rId32"/>
    <p:sldId id="265" r:id="rId33"/>
    <p:sldId id="266" r:id="rId34"/>
    <p:sldId id="267" r:id="rId35"/>
    <p:sldId id="268" r:id="rId36"/>
    <p:sldId id="269" r:id="rId37"/>
    <p:sldId id="270" r:id="rId38"/>
    <p:sldId id="271" r:id="rId39"/>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Master" Target="slideMasters/slideMaster21.xml"/><Relationship Id="rId23" Type="http://schemas.openxmlformats.org/officeDocument/2006/relationships/slideMaster" Target="slideMasters/slideMaster22.xml"/><Relationship Id="rId24" Type="http://schemas.openxmlformats.org/officeDocument/2006/relationships/slide" Target="slides/slide1.xml"/><Relationship Id="rId25" Type="http://schemas.openxmlformats.org/officeDocument/2006/relationships/slide" Target="slides/slide2.xml"/><Relationship Id="rId26" Type="http://schemas.openxmlformats.org/officeDocument/2006/relationships/slide" Target="slides/slide3.xml"/><Relationship Id="rId27" Type="http://schemas.openxmlformats.org/officeDocument/2006/relationships/slide" Target="slides/slide4.xml"/><Relationship Id="rId28" Type="http://schemas.openxmlformats.org/officeDocument/2006/relationships/slide" Target="slides/slide5.xml"/><Relationship Id="rId29" Type="http://schemas.openxmlformats.org/officeDocument/2006/relationships/slide" Target="slides/slide6.xml"/><Relationship Id="rId30" Type="http://schemas.openxmlformats.org/officeDocument/2006/relationships/slide" Target="slides/slide7.xml"/><Relationship Id="rId31" Type="http://schemas.openxmlformats.org/officeDocument/2006/relationships/slide" Target="slides/slide8.xml"/><Relationship Id="rId32" Type="http://schemas.openxmlformats.org/officeDocument/2006/relationships/slide" Target="slides/slide9.xml"/><Relationship Id="rId33" Type="http://schemas.openxmlformats.org/officeDocument/2006/relationships/slide" Target="slides/slide10.xml"/><Relationship Id="rId34" Type="http://schemas.openxmlformats.org/officeDocument/2006/relationships/slide" Target="slides/slide11.xml"/><Relationship Id="rId35" Type="http://schemas.openxmlformats.org/officeDocument/2006/relationships/slide" Target="slides/slide12.xml"/><Relationship Id="rId36" Type="http://schemas.openxmlformats.org/officeDocument/2006/relationships/slide" Target="slides/slide13.xml"/><Relationship Id="rId37" Type="http://schemas.openxmlformats.org/officeDocument/2006/relationships/slide" Target="slides/slide14.xml"/><Relationship Id="rId38" Type="http://schemas.openxmlformats.org/officeDocument/2006/relationships/slide" Target="slides/slide15.xml"/><Relationship Id="rId39" Type="http://schemas.openxmlformats.org/officeDocument/2006/relationships/slide" Target="slides/slide16.xml"/><Relationship Id="rId4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6.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2833CB9B-46A6-4C98-9447-17EDAB438E7C}" type="slidenum">
              <a:t>&lt;#&gt;</a:t>
            </a:fld>
          </a:p>
        </p:txBody>
      </p:sp>
      <p:sp>
        <p:nvSpPr>
          <p:cNvPr id="4" name="PlaceHolder 3"/>
          <p:cNvSpPr>
            <a:spLocks noGrp="1"/>
          </p:cNvSpPr>
          <p:nvPr>
            <p:ph type="dt" idx="1"/>
          </p:nvPr>
        </p:nvSpPr>
        <p:spPr/>
        <p:txBody>
          <a:bodyPr/>
          <a:p>
            <a:r>
              <a:rPr lang="ru-RU"/>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1">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12EDCA17-1AEC-4BE7-9CD2-81393F4455C0}" type="slidenum">
              <a:t>&lt;#&gt;</a:t>
            </a:fld>
          </a:p>
        </p:txBody>
      </p:sp>
      <p:sp>
        <p:nvSpPr>
          <p:cNvPr id="4" name="PlaceHolder 3"/>
          <p:cNvSpPr>
            <a:spLocks noGrp="1"/>
          </p:cNvSpPr>
          <p:nvPr>
            <p:ph type="dt" idx="4"/>
          </p:nvPr>
        </p:nvSpPr>
        <p:spPr/>
        <p:txBody>
          <a:bodyPr/>
          <a:p>
            <a:r>
              <a:rPr lang="ru-RU"/>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5">
    <p:spTree>
      <p:nvGrpSpPr>
        <p:cNvPr id="1" name=""/>
        <p:cNvGrpSpPr/>
        <p:nvPr/>
      </p:nvGrpSpPr>
      <p:grpSpPr>
        <a:xfrm>
          <a:off x="0" y="0"/>
          <a:ext cx="0" cy="0"/>
          <a:chOff x="0" y="0"/>
          <a:chExt cx="0" cy="0"/>
        </a:xfrm>
      </p:grpSpPr>
      <p:sp>
        <p:nvSpPr>
          <p:cNvPr id="2" name="PlaceHolder 1"/>
          <p:cNvSpPr>
            <a:spLocks noGrp="1"/>
          </p:cNvSpPr>
          <p:nvPr>
            <p:ph type="ftr" idx="17"/>
          </p:nvPr>
        </p:nvSpPr>
        <p:spPr/>
        <p:txBody>
          <a:bodyPr/>
          <a:p>
            <a:r>
              <a:t>Footer</a:t>
            </a:r>
          </a:p>
        </p:txBody>
      </p:sp>
      <p:sp>
        <p:nvSpPr>
          <p:cNvPr id="3" name="PlaceHolder 2"/>
          <p:cNvSpPr>
            <a:spLocks noGrp="1"/>
          </p:cNvSpPr>
          <p:nvPr>
            <p:ph type="sldNum" idx="18"/>
          </p:nvPr>
        </p:nvSpPr>
        <p:spPr/>
        <p:txBody>
          <a:bodyPr/>
          <a:p>
            <a:fld id="{2F138314-661D-4FD6-8536-4387D2B23D1F}" type="slidenum">
              <a:t>&lt;#&gt;</a:t>
            </a:fld>
          </a:p>
        </p:txBody>
      </p:sp>
      <p:sp>
        <p:nvSpPr>
          <p:cNvPr id="4" name="PlaceHolder 3"/>
          <p:cNvSpPr>
            <a:spLocks noGrp="1"/>
          </p:cNvSpPr>
          <p:nvPr>
            <p:ph type="dt" idx="16"/>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
</Relationships>
</file>

<file path=ppt/slideMasters/_rels/slideMaster21.xml.rels><?xml version="1.0" encoding="UTF-8"?>
<Relationships xmlns="http://schemas.openxmlformats.org/package/2006/relationships"><Relationship Id="rId1" Type="http://schemas.openxmlformats.org/officeDocument/2006/relationships/theme" Target="../theme/theme21.xml"/>
</Relationships>
</file>

<file path=ppt/slideMasters/_rels/slideMaster22.xml.rels><?xml version="1.0" encoding="UTF-8"?>
<Relationships xmlns="http://schemas.openxmlformats.org/package/2006/relationships"><Relationship Id="rId1" Type="http://schemas.openxmlformats.org/officeDocument/2006/relationships/theme" Target="../theme/theme2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
</Relationships>
</file>

<file path=ppt/slideMasters/_rels/slideMaster4.xml.rels><?xml version="1.0" encoding="UTF-8"?>
<Relationships xmlns="http://schemas.openxmlformats.org/package/2006/relationships"><Relationship Id="rId1" Type="http://schemas.openxmlformats.org/officeDocument/2006/relationships/theme" Target="../theme/theme4.xml"/>
</Relationships>
</file>

<file path=ppt/slideMasters/_rels/slideMaster5.xml.rels><?xml version="1.0" encoding="UTF-8"?>
<Relationships xmlns="http://schemas.openxmlformats.org/package/2006/relationships"><Relationship Id="rId1" Type="http://schemas.openxmlformats.org/officeDocument/2006/relationships/theme" Target="../theme/theme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slideLayout" Target="../slideLayouts/slideLayout3.xml"/>
</Relationships>
</file>

<file path=ppt/slideMasters/_rels/slideMaster7.xml.rels><?xml version="1.0" encoding="UTF-8"?>
<Relationships xmlns="http://schemas.openxmlformats.org/package/2006/relationships"><Relationship Id="rId1" Type="http://schemas.openxmlformats.org/officeDocument/2006/relationships/theme" Target="../theme/theme7.xml"/>
</Relationships>
</file>

<file path=ppt/slideMasters/_rels/slideMaster8.xml.rels><?xml version="1.0" encoding="UTF-8"?>
<Relationships xmlns="http://schemas.openxmlformats.org/package/2006/relationships"><Relationship Id="rId1" Type="http://schemas.openxmlformats.org/officeDocument/2006/relationships/theme" Target="../theme/theme8.xml"/>
</Relationships>
</file>

<file path=ppt/slideMasters/_rels/slideMaster9.xml.rels><?xml version="1.0" encoding="UTF-8"?>
<Relationships xmlns="http://schemas.openxmlformats.org/package/2006/relationships"><Relationship Id="rId1" Type="http://schemas.openxmlformats.org/officeDocument/2006/relationships/theme" Target="../theme/theme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c7d5ed"/>
            </a:gs>
            <a:gs pos="100000">
              <a:srgbClr val="92d050"/>
            </a:gs>
          </a:gsLst>
          <a:lin ang="5400000"/>
        </a:gra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edit the title text format</a:t>
            </a:r>
            <a:endParaRPr b="0" lang="ru-RU" sz="4400" strike="noStrike" u="none">
              <a:solidFill>
                <a:srgbClr val="000000"/>
              </a:solidFill>
              <a:uFillTx/>
              <a:latin typeface="Calibri Light"/>
            </a:endParaRPr>
          </a:p>
        </p:txBody>
      </p:sp>
      <p:sp>
        <p:nvSpPr>
          <p:cNvPr id="1"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Click to edit the outline text format</a:t>
            </a:r>
            <a:endParaRPr b="0" lang="ru-RU" sz="2800" strike="noStrike" u="none">
              <a:solidFill>
                <a:srgbClr val="000000"/>
              </a:solidFill>
              <a:uFillTx/>
              <a:latin typeface="Calibri"/>
            </a:endParaRPr>
          </a:p>
          <a:p>
            <a:pPr lvl="1" marL="6858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Second Outline Level</a:t>
            </a:r>
            <a:endParaRPr b="0" lang="ru-RU" sz="2800" strike="noStrike" u="none">
              <a:solidFill>
                <a:srgbClr val="000000"/>
              </a:solidFill>
              <a:uFillTx/>
              <a:latin typeface="Calibri"/>
            </a:endParaRPr>
          </a:p>
          <a:p>
            <a:pPr lvl="2" marL="11430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Third Outline Level</a:t>
            </a:r>
            <a:endParaRPr b="0" lang="ru-RU" sz="2800" strike="noStrike" u="none">
              <a:solidFill>
                <a:srgbClr val="000000"/>
              </a:solidFill>
              <a:uFillTx/>
              <a:latin typeface="Calibri"/>
            </a:endParaRPr>
          </a:p>
          <a:p>
            <a:pPr lvl="3" marL="16002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Fourth Outline Level</a:t>
            </a:r>
            <a:endParaRPr b="0" lang="ru-RU" sz="2800" strike="noStrike" u="none">
              <a:solidFill>
                <a:srgbClr val="000000"/>
              </a:solidFill>
              <a:uFillTx/>
              <a:latin typeface="Calibri"/>
            </a:endParaRPr>
          </a:p>
          <a:p>
            <a:pPr lvl="4"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Fifth Outline Level</a:t>
            </a:r>
            <a:endParaRPr b="0" lang="ru-RU" sz="2800" strike="noStrike" u="none">
              <a:solidFill>
                <a:srgbClr val="000000"/>
              </a:solidFill>
              <a:uFillTx/>
              <a:latin typeface="Calibri"/>
            </a:endParaRPr>
          </a:p>
          <a:p>
            <a:pPr lvl="5"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Sixth Outline Level</a:t>
            </a:r>
            <a:endParaRPr b="0" lang="ru-RU" sz="2800" strike="noStrike" u="none">
              <a:solidFill>
                <a:srgbClr val="000000"/>
              </a:solidFill>
              <a:uFillTx/>
              <a:latin typeface="Calibri"/>
            </a:endParaRPr>
          </a:p>
          <a:p>
            <a:pPr lvl="6"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Seventh Outline Level</a:t>
            </a:r>
            <a:endParaRPr b="0" lang="ru-RU" sz="2800" strike="noStrike" u="none">
              <a:solidFill>
                <a:srgbClr val="000000"/>
              </a:solidFill>
              <a:uFillTx/>
              <a:latin typeface="Calibri"/>
            </a:endParaRPr>
          </a:p>
        </p:txBody>
      </p:sp>
      <p:sp>
        <p:nvSpPr>
          <p:cNvPr id="2" name="PlaceHolder 3"/>
          <p:cNvSpPr>
            <a:spLocks noGrp="1"/>
          </p:cNvSpPr>
          <p:nvPr>
            <p:ph type="dt" idx="1"/>
          </p:nvPr>
        </p:nvSpPr>
        <p:spPr>
          <a:xfrm>
            <a:off x="838080" y="6356520"/>
            <a:ext cx="274320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ru-RU" sz="1200" strike="noStrike" u="none">
              <a:solidFill>
                <a:srgbClr val="000000"/>
              </a:solidFill>
              <a:uFillTx/>
              <a:latin typeface="Times New Roman"/>
            </a:endParaRPr>
          </a:p>
        </p:txBody>
      </p:sp>
      <p:sp>
        <p:nvSpPr>
          <p:cNvPr id="3" name="PlaceHolder 4"/>
          <p:cNvSpPr>
            <a:spLocks noGrp="1"/>
          </p:cNvSpPr>
          <p:nvPr>
            <p:ph type="ftr" idx="2"/>
          </p:nvPr>
        </p:nvSpPr>
        <p:spPr>
          <a:xfrm>
            <a:off x="4038480" y="6356520"/>
            <a:ext cx="411480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4" name="PlaceHolder 5"/>
          <p:cNvSpPr>
            <a:spLocks noGrp="1"/>
          </p:cNvSpPr>
          <p:nvPr>
            <p:ph type="sldNum" idx="3"/>
          </p:nvPr>
        </p:nvSpPr>
        <p:spPr>
          <a:xfrm>
            <a:off x="8610480" y="6356520"/>
            <a:ext cx="274320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A4444A0-B6A1-40EA-A618-76B50C2170F2}" type="slidenum">
              <a:rPr b="0" lang="ru-RU" sz="1200" strike="noStrike" u="none">
                <a:solidFill>
                  <a:srgbClr val="898989"/>
                </a:solidFill>
                <a:uFillTx/>
                <a:latin typeface="Times New Roman"/>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5efcc"/>
            </a:gs>
            <a:gs pos="100000">
              <a:srgbClr val="92d050"/>
            </a:gs>
          </a:gsLst>
          <a:lin ang="5400000"/>
        </a:gradFill>
      </p:bgPr>
    </p:bg>
    <p:spTree>
      <p:nvGrpSpPr>
        <p:cNvPr id="1" name=""/>
        <p:cNvGrpSpPr/>
        <p:nvPr/>
      </p:nvGrpSpPr>
      <p:grpSpPr>
        <a:xfrm>
          <a:off x="0" y="0"/>
          <a:ext cx="0" cy="0"/>
          <a:chOff x="0" y="0"/>
          <a:chExt cx="0" cy="0"/>
        </a:xfrm>
      </p:grpSpPr>
      <p:sp>
        <p:nvSpPr>
          <p:cNvPr id="51" name="PlaceHolder 1"/>
          <p:cNvSpPr>
            <a:spLocks noGrp="1"/>
          </p:cNvSpPr>
          <p:nvPr>
            <p:ph type="title"/>
          </p:nvPr>
        </p:nvSpPr>
        <p:spPr>
          <a:xfrm>
            <a:off x="1141560" y="618840"/>
            <a:ext cx="9905760" cy="147780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ffffff"/>
                </a:solidFill>
                <a:uFillTx/>
                <a:latin typeface="Tw Cen MT"/>
              </a:rPr>
              <a:t>Click to edit the title text format</a:t>
            </a:r>
            <a:endParaRPr b="0" lang="ru-RU" sz="3600" strike="noStrike" u="none">
              <a:solidFill>
                <a:srgbClr val="ffffff"/>
              </a:solidFill>
              <a:uFillTx/>
              <a:latin typeface="Tw Cen MT"/>
            </a:endParaRPr>
          </a:p>
        </p:txBody>
      </p:sp>
      <p:sp>
        <p:nvSpPr>
          <p:cNvPr id="52" name="PlaceHolder 2"/>
          <p:cNvSpPr>
            <a:spLocks noGrp="1"/>
          </p:cNvSpPr>
          <p:nvPr>
            <p:ph type="body"/>
          </p:nvPr>
        </p:nvSpPr>
        <p:spPr>
          <a:xfrm>
            <a:off x="1141560" y="2249640"/>
            <a:ext cx="9905760" cy="3541680"/>
          </a:xfrm>
          <a:prstGeom prst="rect">
            <a:avLst/>
          </a:prstGeom>
          <a:noFill/>
          <a:ln w="0">
            <a:noFill/>
          </a:ln>
        </p:spPr>
        <p:txBody>
          <a:bodyPr lIns="90000" rIns="90000" tIns="46800" bIns="46800" anchor="t">
            <a:normAutofit fontScale="92500" lnSpcReduction="9999"/>
          </a:bodyPr>
          <a:p>
            <a:pPr marL="2286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Click to edit the outline text format</a:t>
            </a:r>
            <a:endParaRPr b="0" lang="ru-RU" sz="2400" strike="noStrike" u="none">
              <a:solidFill>
                <a:srgbClr val="ffffff"/>
              </a:solidFill>
              <a:uFillTx/>
              <a:latin typeface="Tw Cen MT"/>
            </a:endParaRPr>
          </a:p>
          <a:p>
            <a:pPr lvl="1" marL="6858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Second Outline Level</a:t>
            </a:r>
            <a:endParaRPr b="0" lang="ru-RU" sz="2400" strike="noStrike" u="none">
              <a:solidFill>
                <a:srgbClr val="ffffff"/>
              </a:solidFill>
              <a:uFillTx/>
              <a:latin typeface="Tw Cen MT"/>
            </a:endParaRPr>
          </a:p>
          <a:p>
            <a:pPr lvl="2" marL="11430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Third Outline Level</a:t>
            </a:r>
            <a:endParaRPr b="0" lang="ru-RU" sz="2400" strike="noStrike" u="none">
              <a:solidFill>
                <a:srgbClr val="ffffff"/>
              </a:solidFill>
              <a:uFillTx/>
              <a:latin typeface="Tw Cen MT"/>
            </a:endParaRPr>
          </a:p>
          <a:p>
            <a:pPr lvl="3" marL="16002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Fourth Outline Level</a:t>
            </a:r>
            <a:endParaRPr b="0" lang="ru-RU" sz="2400" strike="noStrike" u="none">
              <a:solidFill>
                <a:srgbClr val="ffffff"/>
              </a:solidFill>
              <a:uFillTx/>
              <a:latin typeface="Tw Cen MT"/>
            </a:endParaRPr>
          </a:p>
          <a:p>
            <a:pPr lvl="4"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Fifth Outline Level</a:t>
            </a:r>
            <a:endParaRPr b="0" lang="ru-RU" sz="2400" strike="noStrike" u="none">
              <a:solidFill>
                <a:srgbClr val="ffffff"/>
              </a:solidFill>
              <a:uFillTx/>
              <a:latin typeface="Tw Cen MT"/>
            </a:endParaRPr>
          </a:p>
          <a:p>
            <a:pPr lvl="5"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Sixth Outline Level</a:t>
            </a:r>
            <a:endParaRPr b="0" lang="ru-RU" sz="2400" strike="noStrike" u="none">
              <a:solidFill>
                <a:srgbClr val="ffffff"/>
              </a:solidFill>
              <a:uFillTx/>
              <a:latin typeface="Tw Cen MT"/>
            </a:endParaRPr>
          </a:p>
          <a:p>
            <a:pPr lvl="6"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Seventh Outline Level</a:t>
            </a:r>
            <a:endParaRPr b="0" lang="ru-RU" sz="2400" strike="noStrike" u="none">
              <a:solidFill>
                <a:srgbClr val="ffffff"/>
              </a:solidFill>
              <a:uFillTx/>
              <a:latin typeface="Tw Cen MT"/>
            </a:endParaRPr>
          </a:p>
        </p:txBody>
      </p:sp>
      <p:sp>
        <p:nvSpPr>
          <p:cNvPr id="53" name="PlaceHolder 3"/>
          <p:cNvSpPr>
            <a:spLocks noGrp="1"/>
          </p:cNvSpPr>
          <p:nvPr>
            <p:ph type="dt" idx="28"/>
          </p:nvPr>
        </p:nvSpPr>
        <p:spPr>
          <a:xfrm>
            <a:off x="7456320" y="5882760"/>
            <a:ext cx="2743200" cy="36540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w Cen MT"/>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000" strike="noStrike" u="none">
                <a:solidFill>
                  <a:srgbClr val="ffffff"/>
                </a:solidFill>
                <a:uFillTx/>
                <a:latin typeface="Tw Cen MT"/>
              </a:rPr>
              <a:t>&lt;date/time&gt;</a:t>
            </a:r>
            <a:endParaRPr b="0" lang="ru-RU" sz="1000" strike="noStrike" u="none">
              <a:solidFill>
                <a:srgbClr val="000000"/>
              </a:solidFill>
              <a:uFillTx/>
              <a:latin typeface="Times New Roman"/>
            </a:endParaRPr>
          </a:p>
        </p:txBody>
      </p:sp>
      <p:sp>
        <p:nvSpPr>
          <p:cNvPr id="54" name="PlaceHolder 4"/>
          <p:cNvSpPr>
            <a:spLocks noGrp="1"/>
          </p:cNvSpPr>
          <p:nvPr>
            <p:ph type="ftr" idx="29"/>
          </p:nvPr>
        </p:nvSpPr>
        <p:spPr>
          <a:xfrm>
            <a:off x="1141560" y="5882760"/>
            <a:ext cx="6238800" cy="3654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55" name="PlaceHolder 5"/>
          <p:cNvSpPr>
            <a:spLocks noGrp="1"/>
          </p:cNvSpPr>
          <p:nvPr>
            <p:ph type="sldNum" idx="30"/>
          </p:nvPr>
        </p:nvSpPr>
        <p:spPr>
          <a:xfrm>
            <a:off x="10275480" y="5882760"/>
            <a:ext cx="771480" cy="36540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w Cen MT"/>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1457A03-1AA2-4F83-85DA-F0BEA3C3BFA7}" type="slidenum">
              <a:rPr b="0" lang="ru-RU" sz="1000" strike="noStrike" u="none">
                <a:solidFill>
                  <a:srgbClr val="ffffff"/>
                </a:solidFill>
                <a:uFillTx/>
                <a:latin typeface="Tw Cen MT"/>
              </a:rPr>
              <a:t>&lt;number&gt;</a:t>
            </a:fld>
            <a:endParaRPr b="0" lang="ru-RU"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5efcc"/>
            </a:gs>
            <a:gs pos="100000">
              <a:srgbClr val="92d050"/>
            </a:gs>
          </a:gsLst>
          <a:lin ang="5400000"/>
        </a:gradFill>
      </p:bgPr>
    </p:bg>
    <p:spTree>
      <p:nvGrpSpPr>
        <p:cNvPr id="1" name=""/>
        <p:cNvGrpSpPr/>
        <p:nvPr/>
      </p:nvGrpSpPr>
      <p:grpSpPr>
        <a:xfrm>
          <a:off x="0" y="0"/>
          <a:ext cx="0" cy="0"/>
          <a:chOff x="0" y="0"/>
          <a:chExt cx="0" cy="0"/>
        </a:xfrm>
      </p:grpSpPr>
      <p:sp>
        <p:nvSpPr>
          <p:cNvPr id="56" name="PlaceHolder 1"/>
          <p:cNvSpPr>
            <a:spLocks noGrp="1"/>
          </p:cNvSpPr>
          <p:nvPr>
            <p:ph type="title"/>
          </p:nvPr>
        </p:nvSpPr>
        <p:spPr>
          <a:xfrm>
            <a:off x="1141560" y="618840"/>
            <a:ext cx="9905760" cy="147780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ffffff"/>
                </a:solidFill>
                <a:uFillTx/>
                <a:latin typeface="Tw Cen MT"/>
              </a:rPr>
              <a:t>Click to edit the title text format</a:t>
            </a:r>
            <a:endParaRPr b="0" lang="ru-RU" sz="3600" strike="noStrike" u="none">
              <a:solidFill>
                <a:srgbClr val="ffffff"/>
              </a:solidFill>
              <a:uFillTx/>
              <a:latin typeface="Tw Cen MT"/>
            </a:endParaRPr>
          </a:p>
        </p:txBody>
      </p:sp>
      <p:sp>
        <p:nvSpPr>
          <p:cNvPr id="57" name="PlaceHolder 2"/>
          <p:cNvSpPr>
            <a:spLocks noGrp="1"/>
          </p:cNvSpPr>
          <p:nvPr>
            <p:ph type="body"/>
          </p:nvPr>
        </p:nvSpPr>
        <p:spPr>
          <a:xfrm>
            <a:off x="1141560" y="2249640"/>
            <a:ext cx="9905760" cy="3541680"/>
          </a:xfrm>
          <a:prstGeom prst="rect">
            <a:avLst/>
          </a:prstGeom>
          <a:noFill/>
          <a:ln w="0">
            <a:noFill/>
          </a:ln>
        </p:spPr>
        <p:txBody>
          <a:bodyPr lIns="90000" rIns="90000" tIns="46800" bIns="46800" anchor="t">
            <a:normAutofit fontScale="92500" lnSpcReduction="9999"/>
          </a:bodyPr>
          <a:p>
            <a:pPr marL="2286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Click to edit the outline text format</a:t>
            </a:r>
            <a:endParaRPr b="0" lang="ru-RU" sz="2400" strike="noStrike" u="none">
              <a:solidFill>
                <a:srgbClr val="ffffff"/>
              </a:solidFill>
              <a:uFillTx/>
              <a:latin typeface="Tw Cen MT"/>
            </a:endParaRPr>
          </a:p>
          <a:p>
            <a:pPr lvl="1" marL="6858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Second Outline Level</a:t>
            </a:r>
            <a:endParaRPr b="0" lang="ru-RU" sz="2400" strike="noStrike" u="none">
              <a:solidFill>
                <a:srgbClr val="ffffff"/>
              </a:solidFill>
              <a:uFillTx/>
              <a:latin typeface="Tw Cen MT"/>
            </a:endParaRPr>
          </a:p>
          <a:p>
            <a:pPr lvl="2" marL="11430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Third Outline Level</a:t>
            </a:r>
            <a:endParaRPr b="0" lang="ru-RU" sz="2400" strike="noStrike" u="none">
              <a:solidFill>
                <a:srgbClr val="ffffff"/>
              </a:solidFill>
              <a:uFillTx/>
              <a:latin typeface="Tw Cen MT"/>
            </a:endParaRPr>
          </a:p>
          <a:p>
            <a:pPr lvl="3" marL="16002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Fourth Outline Level</a:t>
            </a:r>
            <a:endParaRPr b="0" lang="ru-RU" sz="2400" strike="noStrike" u="none">
              <a:solidFill>
                <a:srgbClr val="ffffff"/>
              </a:solidFill>
              <a:uFillTx/>
              <a:latin typeface="Tw Cen MT"/>
            </a:endParaRPr>
          </a:p>
          <a:p>
            <a:pPr lvl="4"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Fifth Outline Level</a:t>
            </a:r>
            <a:endParaRPr b="0" lang="ru-RU" sz="2400" strike="noStrike" u="none">
              <a:solidFill>
                <a:srgbClr val="ffffff"/>
              </a:solidFill>
              <a:uFillTx/>
              <a:latin typeface="Tw Cen MT"/>
            </a:endParaRPr>
          </a:p>
          <a:p>
            <a:pPr lvl="5"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Sixth Outline Level</a:t>
            </a:r>
            <a:endParaRPr b="0" lang="ru-RU" sz="2400" strike="noStrike" u="none">
              <a:solidFill>
                <a:srgbClr val="ffffff"/>
              </a:solidFill>
              <a:uFillTx/>
              <a:latin typeface="Tw Cen MT"/>
            </a:endParaRPr>
          </a:p>
          <a:p>
            <a:pPr lvl="6"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Seventh Outline Level</a:t>
            </a:r>
            <a:endParaRPr b="0" lang="ru-RU" sz="2400" strike="noStrike" u="none">
              <a:solidFill>
                <a:srgbClr val="ffffff"/>
              </a:solidFill>
              <a:uFillTx/>
              <a:latin typeface="Tw Cen MT"/>
            </a:endParaRPr>
          </a:p>
        </p:txBody>
      </p:sp>
      <p:sp>
        <p:nvSpPr>
          <p:cNvPr id="58" name="PlaceHolder 3"/>
          <p:cNvSpPr>
            <a:spLocks noGrp="1"/>
          </p:cNvSpPr>
          <p:nvPr>
            <p:ph type="dt" idx="31"/>
          </p:nvPr>
        </p:nvSpPr>
        <p:spPr>
          <a:xfrm>
            <a:off x="7456320" y="5882760"/>
            <a:ext cx="2743200" cy="36540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w Cen MT"/>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000" strike="noStrike" u="none">
                <a:solidFill>
                  <a:srgbClr val="ffffff"/>
                </a:solidFill>
                <a:uFillTx/>
                <a:latin typeface="Tw Cen MT"/>
              </a:rPr>
              <a:t>&lt;date/time&gt;</a:t>
            </a:r>
            <a:endParaRPr b="0" lang="ru-RU" sz="1000" strike="noStrike" u="none">
              <a:solidFill>
                <a:srgbClr val="000000"/>
              </a:solidFill>
              <a:uFillTx/>
              <a:latin typeface="Times New Roman"/>
            </a:endParaRPr>
          </a:p>
        </p:txBody>
      </p:sp>
      <p:sp>
        <p:nvSpPr>
          <p:cNvPr id="59" name="PlaceHolder 4"/>
          <p:cNvSpPr>
            <a:spLocks noGrp="1"/>
          </p:cNvSpPr>
          <p:nvPr>
            <p:ph type="ftr" idx="32"/>
          </p:nvPr>
        </p:nvSpPr>
        <p:spPr>
          <a:xfrm>
            <a:off x="1141560" y="5882760"/>
            <a:ext cx="6238800" cy="3654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60" name="PlaceHolder 5"/>
          <p:cNvSpPr>
            <a:spLocks noGrp="1"/>
          </p:cNvSpPr>
          <p:nvPr>
            <p:ph type="sldNum" idx="33"/>
          </p:nvPr>
        </p:nvSpPr>
        <p:spPr>
          <a:xfrm>
            <a:off x="10275480" y="5882760"/>
            <a:ext cx="771480" cy="36540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w Cen MT"/>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9DE4EAD-FD6E-41AD-ADCA-5A3914E3E942}" type="slidenum">
              <a:rPr b="0" lang="ru-RU" sz="1000" strike="noStrike" u="none">
                <a:solidFill>
                  <a:srgbClr val="ffffff"/>
                </a:solidFill>
                <a:uFillTx/>
                <a:latin typeface="Tw Cen MT"/>
              </a:rPr>
              <a:t>&lt;number&gt;</a:t>
            </a:fld>
            <a:endParaRPr b="0" lang="ru-RU"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5efcc"/>
            </a:gs>
            <a:gs pos="100000">
              <a:srgbClr val="92d050"/>
            </a:gs>
          </a:gsLst>
          <a:lin ang="5400000"/>
        </a:gradFill>
      </p:bgPr>
    </p:bg>
    <p:spTree>
      <p:nvGrpSpPr>
        <p:cNvPr id="1" name=""/>
        <p:cNvGrpSpPr/>
        <p:nvPr/>
      </p:nvGrpSpPr>
      <p:grpSpPr>
        <a:xfrm>
          <a:off x="0" y="0"/>
          <a:ext cx="0" cy="0"/>
          <a:chOff x="0" y="0"/>
          <a:chExt cx="0" cy="0"/>
        </a:xfrm>
      </p:grpSpPr>
      <p:sp>
        <p:nvSpPr>
          <p:cNvPr id="61" name="PlaceHolder 1"/>
          <p:cNvSpPr>
            <a:spLocks noGrp="1"/>
          </p:cNvSpPr>
          <p:nvPr>
            <p:ph type="title"/>
          </p:nvPr>
        </p:nvSpPr>
        <p:spPr>
          <a:xfrm>
            <a:off x="1141560" y="618840"/>
            <a:ext cx="9905760" cy="147780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ffffff"/>
                </a:solidFill>
                <a:uFillTx/>
                <a:latin typeface="Tw Cen MT"/>
              </a:rPr>
              <a:t>Click to edit the title text format</a:t>
            </a:r>
            <a:endParaRPr b="0" lang="ru-RU" sz="3600" strike="noStrike" u="none">
              <a:solidFill>
                <a:srgbClr val="ffffff"/>
              </a:solidFill>
              <a:uFillTx/>
              <a:latin typeface="Tw Cen MT"/>
            </a:endParaRPr>
          </a:p>
        </p:txBody>
      </p:sp>
      <p:sp>
        <p:nvSpPr>
          <p:cNvPr id="62" name="PlaceHolder 2"/>
          <p:cNvSpPr>
            <a:spLocks noGrp="1"/>
          </p:cNvSpPr>
          <p:nvPr>
            <p:ph type="body"/>
          </p:nvPr>
        </p:nvSpPr>
        <p:spPr>
          <a:xfrm>
            <a:off x="1141560" y="2249640"/>
            <a:ext cx="9905760" cy="3541680"/>
          </a:xfrm>
          <a:prstGeom prst="rect">
            <a:avLst/>
          </a:prstGeom>
          <a:noFill/>
          <a:ln w="0">
            <a:noFill/>
          </a:ln>
        </p:spPr>
        <p:txBody>
          <a:bodyPr lIns="90000" rIns="90000" tIns="46800" bIns="46800" anchor="t">
            <a:normAutofit fontScale="92500" lnSpcReduction="9999"/>
          </a:bodyPr>
          <a:p>
            <a:pPr marL="2286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Click to edit the outline text format</a:t>
            </a:r>
            <a:endParaRPr b="0" lang="ru-RU" sz="2400" strike="noStrike" u="none">
              <a:solidFill>
                <a:srgbClr val="ffffff"/>
              </a:solidFill>
              <a:uFillTx/>
              <a:latin typeface="Tw Cen MT"/>
            </a:endParaRPr>
          </a:p>
          <a:p>
            <a:pPr lvl="1" marL="6858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Second Outline Level</a:t>
            </a:r>
            <a:endParaRPr b="0" lang="ru-RU" sz="2400" strike="noStrike" u="none">
              <a:solidFill>
                <a:srgbClr val="ffffff"/>
              </a:solidFill>
              <a:uFillTx/>
              <a:latin typeface="Tw Cen MT"/>
            </a:endParaRPr>
          </a:p>
          <a:p>
            <a:pPr lvl="2" marL="11430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Third Outline Level</a:t>
            </a:r>
            <a:endParaRPr b="0" lang="ru-RU" sz="2400" strike="noStrike" u="none">
              <a:solidFill>
                <a:srgbClr val="ffffff"/>
              </a:solidFill>
              <a:uFillTx/>
              <a:latin typeface="Tw Cen MT"/>
            </a:endParaRPr>
          </a:p>
          <a:p>
            <a:pPr lvl="3" marL="16002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Fourth Outline Level</a:t>
            </a:r>
            <a:endParaRPr b="0" lang="ru-RU" sz="2400" strike="noStrike" u="none">
              <a:solidFill>
                <a:srgbClr val="ffffff"/>
              </a:solidFill>
              <a:uFillTx/>
              <a:latin typeface="Tw Cen MT"/>
            </a:endParaRPr>
          </a:p>
          <a:p>
            <a:pPr lvl="4"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Fifth Outline Level</a:t>
            </a:r>
            <a:endParaRPr b="0" lang="ru-RU" sz="2400" strike="noStrike" u="none">
              <a:solidFill>
                <a:srgbClr val="ffffff"/>
              </a:solidFill>
              <a:uFillTx/>
              <a:latin typeface="Tw Cen MT"/>
            </a:endParaRPr>
          </a:p>
          <a:p>
            <a:pPr lvl="5"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Sixth Outline Level</a:t>
            </a:r>
            <a:endParaRPr b="0" lang="ru-RU" sz="2400" strike="noStrike" u="none">
              <a:solidFill>
                <a:srgbClr val="ffffff"/>
              </a:solidFill>
              <a:uFillTx/>
              <a:latin typeface="Tw Cen MT"/>
            </a:endParaRPr>
          </a:p>
          <a:p>
            <a:pPr lvl="6"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Seventh Outline Level</a:t>
            </a:r>
            <a:endParaRPr b="0" lang="ru-RU" sz="2400" strike="noStrike" u="none">
              <a:solidFill>
                <a:srgbClr val="ffffff"/>
              </a:solidFill>
              <a:uFillTx/>
              <a:latin typeface="Tw Cen MT"/>
            </a:endParaRPr>
          </a:p>
        </p:txBody>
      </p:sp>
      <p:sp>
        <p:nvSpPr>
          <p:cNvPr id="63" name="PlaceHolder 3"/>
          <p:cNvSpPr>
            <a:spLocks noGrp="1"/>
          </p:cNvSpPr>
          <p:nvPr>
            <p:ph type="dt" idx="34"/>
          </p:nvPr>
        </p:nvSpPr>
        <p:spPr>
          <a:xfrm>
            <a:off x="7456320" y="5882760"/>
            <a:ext cx="2743200" cy="36540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w Cen MT"/>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000" strike="noStrike" u="none">
                <a:solidFill>
                  <a:srgbClr val="ffffff"/>
                </a:solidFill>
                <a:uFillTx/>
                <a:latin typeface="Tw Cen MT"/>
              </a:rPr>
              <a:t>&lt;date/time&gt;</a:t>
            </a:r>
            <a:endParaRPr b="0" lang="ru-RU" sz="1000" strike="noStrike" u="none">
              <a:solidFill>
                <a:srgbClr val="000000"/>
              </a:solidFill>
              <a:uFillTx/>
              <a:latin typeface="Times New Roman"/>
            </a:endParaRPr>
          </a:p>
        </p:txBody>
      </p:sp>
      <p:sp>
        <p:nvSpPr>
          <p:cNvPr id="64" name="PlaceHolder 4"/>
          <p:cNvSpPr>
            <a:spLocks noGrp="1"/>
          </p:cNvSpPr>
          <p:nvPr>
            <p:ph type="ftr" idx="35"/>
          </p:nvPr>
        </p:nvSpPr>
        <p:spPr>
          <a:xfrm>
            <a:off x="1141560" y="5882760"/>
            <a:ext cx="6238800" cy="3654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65" name="PlaceHolder 5"/>
          <p:cNvSpPr>
            <a:spLocks noGrp="1"/>
          </p:cNvSpPr>
          <p:nvPr>
            <p:ph type="sldNum" idx="36"/>
          </p:nvPr>
        </p:nvSpPr>
        <p:spPr>
          <a:xfrm>
            <a:off x="10275480" y="5882760"/>
            <a:ext cx="771480" cy="36540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w Cen MT"/>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04321B4-A61A-4E84-B3E3-52AF77A8A07B}" type="slidenum">
              <a:rPr b="0" lang="ru-RU" sz="1000" strike="noStrike" u="none">
                <a:solidFill>
                  <a:srgbClr val="ffffff"/>
                </a:solidFill>
                <a:uFillTx/>
                <a:latin typeface="Tw Cen MT"/>
              </a:rPr>
              <a:t>&lt;number&gt;</a:t>
            </a:fld>
            <a:endParaRPr b="0" lang="ru-RU"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5efcc"/>
            </a:gs>
            <a:gs pos="100000">
              <a:srgbClr val="92d050"/>
            </a:gs>
          </a:gsLst>
          <a:lin ang="5400000"/>
        </a:gradFill>
      </p:bgPr>
    </p:bg>
    <p:spTree>
      <p:nvGrpSpPr>
        <p:cNvPr id="1" name=""/>
        <p:cNvGrpSpPr/>
        <p:nvPr/>
      </p:nvGrpSpPr>
      <p:grpSpPr>
        <a:xfrm>
          <a:off x="0" y="0"/>
          <a:ext cx="0" cy="0"/>
          <a:chOff x="0" y="0"/>
          <a:chExt cx="0" cy="0"/>
        </a:xfrm>
      </p:grpSpPr>
      <p:sp>
        <p:nvSpPr>
          <p:cNvPr id="66" name="PlaceHolder 1"/>
          <p:cNvSpPr>
            <a:spLocks noGrp="1"/>
          </p:cNvSpPr>
          <p:nvPr>
            <p:ph type="title"/>
          </p:nvPr>
        </p:nvSpPr>
        <p:spPr>
          <a:xfrm>
            <a:off x="1141560" y="618840"/>
            <a:ext cx="9905760" cy="147780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ffffff"/>
                </a:solidFill>
                <a:uFillTx/>
                <a:latin typeface="Tw Cen MT"/>
              </a:rPr>
              <a:t>Click to edit the title text format</a:t>
            </a:r>
            <a:endParaRPr b="0" lang="ru-RU" sz="3600" strike="noStrike" u="none">
              <a:solidFill>
                <a:srgbClr val="ffffff"/>
              </a:solidFill>
              <a:uFillTx/>
              <a:latin typeface="Tw Cen MT"/>
            </a:endParaRPr>
          </a:p>
        </p:txBody>
      </p:sp>
      <p:sp>
        <p:nvSpPr>
          <p:cNvPr id="67" name="PlaceHolder 2"/>
          <p:cNvSpPr>
            <a:spLocks noGrp="1"/>
          </p:cNvSpPr>
          <p:nvPr>
            <p:ph type="body"/>
          </p:nvPr>
        </p:nvSpPr>
        <p:spPr>
          <a:xfrm>
            <a:off x="1141560" y="2249640"/>
            <a:ext cx="9905760" cy="3541680"/>
          </a:xfrm>
          <a:prstGeom prst="rect">
            <a:avLst/>
          </a:prstGeom>
          <a:noFill/>
          <a:ln w="0">
            <a:noFill/>
          </a:ln>
        </p:spPr>
        <p:txBody>
          <a:bodyPr lIns="90000" rIns="90000" tIns="46800" bIns="46800" anchor="t">
            <a:normAutofit fontScale="92500" lnSpcReduction="9999"/>
          </a:bodyPr>
          <a:p>
            <a:pPr marL="2286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Click to edit the outline text format</a:t>
            </a:r>
            <a:endParaRPr b="0" lang="ru-RU" sz="2400" strike="noStrike" u="none">
              <a:solidFill>
                <a:srgbClr val="ffffff"/>
              </a:solidFill>
              <a:uFillTx/>
              <a:latin typeface="Tw Cen MT"/>
            </a:endParaRPr>
          </a:p>
          <a:p>
            <a:pPr lvl="1" marL="6858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Second Outline Level</a:t>
            </a:r>
            <a:endParaRPr b="0" lang="ru-RU" sz="2400" strike="noStrike" u="none">
              <a:solidFill>
                <a:srgbClr val="ffffff"/>
              </a:solidFill>
              <a:uFillTx/>
              <a:latin typeface="Tw Cen MT"/>
            </a:endParaRPr>
          </a:p>
          <a:p>
            <a:pPr lvl="2" marL="11430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Third Outline Level</a:t>
            </a:r>
            <a:endParaRPr b="0" lang="ru-RU" sz="2400" strike="noStrike" u="none">
              <a:solidFill>
                <a:srgbClr val="ffffff"/>
              </a:solidFill>
              <a:uFillTx/>
              <a:latin typeface="Tw Cen MT"/>
            </a:endParaRPr>
          </a:p>
          <a:p>
            <a:pPr lvl="3" marL="16002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Fourth Outline Level</a:t>
            </a:r>
            <a:endParaRPr b="0" lang="ru-RU" sz="2400" strike="noStrike" u="none">
              <a:solidFill>
                <a:srgbClr val="ffffff"/>
              </a:solidFill>
              <a:uFillTx/>
              <a:latin typeface="Tw Cen MT"/>
            </a:endParaRPr>
          </a:p>
          <a:p>
            <a:pPr lvl="4"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Fifth Outline Level</a:t>
            </a:r>
            <a:endParaRPr b="0" lang="ru-RU" sz="2400" strike="noStrike" u="none">
              <a:solidFill>
                <a:srgbClr val="ffffff"/>
              </a:solidFill>
              <a:uFillTx/>
              <a:latin typeface="Tw Cen MT"/>
            </a:endParaRPr>
          </a:p>
          <a:p>
            <a:pPr lvl="5"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Sixth Outline Level</a:t>
            </a:r>
            <a:endParaRPr b="0" lang="ru-RU" sz="2400" strike="noStrike" u="none">
              <a:solidFill>
                <a:srgbClr val="ffffff"/>
              </a:solidFill>
              <a:uFillTx/>
              <a:latin typeface="Tw Cen MT"/>
            </a:endParaRPr>
          </a:p>
          <a:p>
            <a:pPr lvl="6"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Seventh Outline Level</a:t>
            </a:r>
            <a:endParaRPr b="0" lang="ru-RU" sz="2400" strike="noStrike" u="none">
              <a:solidFill>
                <a:srgbClr val="ffffff"/>
              </a:solidFill>
              <a:uFillTx/>
              <a:latin typeface="Tw Cen MT"/>
            </a:endParaRPr>
          </a:p>
        </p:txBody>
      </p:sp>
      <p:sp>
        <p:nvSpPr>
          <p:cNvPr id="68" name="PlaceHolder 3"/>
          <p:cNvSpPr>
            <a:spLocks noGrp="1"/>
          </p:cNvSpPr>
          <p:nvPr>
            <p:ph type="dt" idx="37"/>
          </p:nvPr>
        </p:nvSpPr>
        <p:spPr>
          <a:xfrm>
            <a:off x="7456320" y="5882760"/>
            <a:ext cx="2743200" cy="36540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w Cen MT"/>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000" strike="noStrike" u="none">
                <a:solidFill>
                  <a:srgbClr val="ffffff"/>
                </a:solidFill>
                <a:uFillTx/>
                <a:latin typeface="Tw Cen MT"/>
              </a:rPr>
              <a:t>&lt;date/time&gt;</a:t>
            </a:r>
            <a:endParaRPr b="0" lang="ru-RU" sz="1000" strike="noStrike" u="none">
              <a:solidFill>
                <a:srgbClr val="000000"/>
              </a:solidFill>
              <a:uFillTx/>
              <a:latin typeface="Times New Roman"/>
            </a:endParaRPr>
          </a:p>
        </p:txBody>
      </p:sp>
      <p:sp>
        <p:nvSpPr>
          <p:cNvPr id="69" name="PlaceHolder 4"/>
          <p:cNvSpPr>
            <a:spLocks noGrp="1"/>
          </p:cNvSpPr>
          <p:nvPr>
            <p:ph type="ftr" idx="38"/>
          </p:nvPr>
        </p:nvSpPr>
        <p:spPr>
          <a:xfrm>
            <a:off x="1141560" y="5882760"/>
            <a:ext cx="6238800" cy="3654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70" name="PlaceHolder 5"/>
          <p:cNvSpPr>
            <a:spLocks noGrp="1"/>
          </p:cNvSpPr>
          <p:nvPr>
            <p:ph type="sldNum" idx="39"/>
          </p:nvPr>
        </p:nvSpPr>
        <p:spPr>
          <a:xfrm>
            <a:off x="10275480" y="5882760"/>
            <a:ext cx="771480" cy="36540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w Cen MT"/>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E6E3C13-60D0-4362-8F4E-FE60BED45B4D}" type="slidenum">
              <a:rPr b="0" lang="ru-RU" sz="1000" strike="noStrike" u="none">
                <a:solidFill>
                  <a:srgbClr val="ffffff"/>
                </a:solidFill>
                <a:uFillTx/>
                <a:latin typeface="Tw Cen MT"/>
              </a:rPr>
              <a:t>&lt;number&gt;</a:t>
            </a:fld>
            <a:endParaRPr b="0" lang="ru-RU"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5efcc"/>
            </a:gs>
            <a:gs pos="100000">
              <a:srgbClr val="92d050"/>
            </a:gs>
          </a:gsLst>
          <a:lin ang="5400000"/>
        </a:gradFill>
      </p:bgPr>
    </p:bg>
    <p:spTree>
      <p:nvGrpSpPr>
        <p:cNvPr id="1" name=""/>
        <p:cNvGrpSpPr/>
        <p:nvPr/>
      </p:nvGrpSpPr>
      <p:grpSpPr>
        <a:xfrm>
          <a:off x="0" y="0"/>
          <a:ext cx="0" cy="0"/>
          <a:chOff x="0" y="0"/>
          <a:chExt cx="0" cy="0"/>
        </a:xfrm>
      </p:grpSpPr>
      <p:sp>
        <p:nvSpPr>
          <p:cNvPr id="71" name="PlaceHolder 1"/>
          <p:cNvSpPr>
            <a:spLocks noGrp="1"/>
          </p:cNvSpPr>
          <p:nvPr>
            <p:ph type="title"/>
          </p:nvPr>
        </p:nvSpPr>
        <p:spPr>
          <a:xfrm>
            <a:off x="1141560" y="618840"/>
            <a:ext cx="9905760" cy="147780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ffffff"/>
                </a:solidFill>
                <a:uFillTx/>
                <a:latin typeface="Tw Cen MT"/>
              </a:rPr>
              <a:t>Click to edit the title text format</a:t>
            </a:r>
            <a:endParaRPr b="0" lang="ru-RU" sz="3600" strike="noStrike" u="none">
              <a:solidFill>
                <a:srgbClr val="ffffff"/>
              </a:solidFill>
              <a:uFillTx/>
              <a:latin typeface="Tw Cen MT"/>
            </a:endParaRPr>
          </a:p>
        </p:txBody>
      </p:sp>
      <p:sp>
        <p:nvSpPr>
          <p:cNvPr id="72" name="PlaceHolder 2"/>
          <p:cNvSpPr>
            <a:spLocks noGrp="1"/>
          </p:cNvSpPr>
          <p:nvPr>
            <p:ph type="body"/>
          </p:nvPr>
        </p:nvSpPr>
        <p:spPr>
          <a:xfrm>
            <a:off x="1141560" y="2249640"/>
            <a:ext cx="9905760" cy="3541680"/>
          </a:xfrm>
          <a:prstGeom prst="rect">
            <a:avLst/>
          </a:prstGeom>
          <a:noFill/>
          <a:ln w="0">
            <a:noFill/>
          </a:ln>
        </p:spPr>
        <p:txBody>
          <a:bodyPr lIns="90000" rIns="90000" tIns="46800" bIns="46800" anchor="t">
            <a:normAutofit fontScale="92500" lnSpcReduction="9999"/>
          </a:bodyPr>
          <a:p>
            <a:pPr marL="2286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Click to edit the outline text format</a:t>
            </a:r>
            <a:endParaRPr b="0" lang="ru-RU" sz="2400" strike="noStrike" u="none">
              <a:solidFill>
                <a:srgbClr val="ffffff"/>
              </a:solidFill>
              <a:uFillTx/>
              <a:latin typeface="Tw Cen MT"/>
            </a:endParaRPr>
          </a:p>
          <a:p>
            <a:pPr lvl="1" marL="6858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Second Outline Level</a:t>
            </a:r>
            <a:endParaRPr b="0" lang="ru-RU" sz="2400" strike="noStrike" u="none">
              <a:solidFill>
                <a:srgbClr val="ffffff"/>
              </a:solidFill>
              <a:uFillTx/>
              <a:latin typeface="Tw Cen MT"/>
            </a:endParaRPr>
          </a:p>
          <a:p>
            <a:pPr lvl="2" marL="11430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Third Outline Level</a:t>
            </a:r>
            <a:endParaRPr b="0" lang="ru-RU" sz="2400" strike="noStrike" u="none">
              <a:solidFill>
                <a:srgbClr val="ffffff"/>
              </a:solidFill>
              <a:uFillTx/>
              <a:latin typeface="Tw Cen MT"/>
            </a:endParaRPr>
          </a:p>
          <a:p>
            <a:pPr lvl="3" marL="16002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Fourth Outline Level</a:t>
            </a:r>
            <a:endParaRPr b="0" lang="ru-RU" sz="2400" strike="noStrike" u="none">
              <a:solidFill>
                <a:srgbClr val="ffffff"/>
              </a:solidFill>
              <a:uFillTx/>
              <a:latin typeface="Tw Cen MT"/>
            </a:endParaRPr>
          </a:p>
          <a:p>
            <a:pPr lvl="4"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Fifth Outline Level</a:t>
            </a:r>
            <a:endParaRPr b="0" lang="ru-RU" sz="2400" strike="noStrike" u="none">
              <a:solidFill>
                <a:srgbClr val="ffffff"/>
              </a:solidFill>
              <a:uFillTx/>
              <a:latin typeface="Tw Cen MT"/>
            </a:endParaRPr>
          </a:p>
          <a:p>
            <a:pPr lvl="5"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Sixth Outline Level</a:t>
            </a:r>
            <a:endParaRPr b="0" lang="ru-RU" sz="2400" strike="noStrike" u="none">
              <a:solidFill>
                <a:srgbClr val="ffffff"/>
              </a:solidFill>
              <a:uFillTx/>
              <a:latin typeface="Tw Cen MT"/>
            </a:endParaRPr>
          </a:p>
          <a:p>
            <a:pPr lvl="6"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Seventh Outline Level</a:t>
            </a:r>
            <a:endParaRPr b="0" lang="ru-RU" sz="2400" strike="noStrike" u="none">
              <a:solidFill>
                <a:srgbClr val="ffffff"/>
              </a:solidFill>
              <a:uFillTx/>
              <a:latin typeface="Tw Cen MT"/>
            </a:endParaRPr>
          </a:p>
        </p:txBody>
      </p:sp>
      <p:sp>
        <p:nvSpPr>
          <p:cNvPr id="73" name="PlaceHolder 3"/>
          <p:cNvSpPr>
            <a:spLocks noGrp="1"/>
          </p:cNvSpPr>
          <p:nvPr>
            <p:ph type="dt" idx="40"/>
          </p:nvPr>
        </p:nvSpPr>
        <p:spPr>
          <a:xfrm>
            <a:off x="7456320" y="5882760"/>
            <a:ext cx="2743200" cy="36540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w Cen MT"/>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000" strike="noStrike" u="none">
                <a:solidFill>
                  <a:srgbClr val="ffffff"/>
                </a:solidFill>
                <a:uFillTx/>
                <a:latin typeface="Tw Cen MT"/>
              </a:rPr>
              <a:t>&lt;date/time&gt;</a:t>
            </a:r>
            <a:endParaRPr b="0" lang="ru-RU" sz="1000" strike="noStrike" u="none">
              <a:solidFill>
                <a:srgbClr val="000000"/>
              </a:solidFill>
              <a:uFillTx/>
              <a:latin typeface="Times New Roman"/>
            </a:endParaRPr>
          </a:p>
        </p:txBody>
      </p:sp>
      <p:sp>
        <p:nvSpPr>
          <p:cNvPr id="74" name="PlaceHolder 4"/>
          <p:cNvSpPr>
            <a:spLocks noGrp="1"/>
          </p:cNvSpPr>
          <p:nvPr>
            <p:ph type="ftr" idx="41"/>
          </p:nvPr>
        </p:nvSpPr>
        <p:spPr>
          <a:xfrm>
            <a:off x="1141560" y="5882760"/>
            <a:ext cx="6238800" cy="3654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75" name="PlaceHolder 5"/>
          <p:cNvSpPr>
            <a:spLocks noGrp="1"/>
          </p:cNvSpPr>
          <p:nvPr>
            <p:ph type="sldNum" idx="42"/>
          </p:nvPr>
        </p:nvSpPr>
        <p:spPr>
          <a:xfrm>
            <a:off x="10275480" y="5882760"/>
            <a:ext cx="771480" cy="36540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w Cen MT"/>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6FEE3F8-F23F-47FF-9E5E-C20BC444D7C6}" type="slidenum">
              <a:rPr b="0" lang="ru-RU" sz="1000" strike="noStrike" u="none">
                <a:solidFill>
                  <a:srgbClr val="ffffff"/>
                </a:solidFill>
                <a:uFillTx/>
                <a:latin typeface="Tw Cen MT"/>
              </a:rPr>
              <a:t>&lt;number&gt;</a:t>
            </a:fld>
            <a:endParaRPr b="0" lang="ru-RU"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5efcc"/>
            </a:gs>
            <a:gs pos="100000">
              <a:srgbClr val="92d050"/>
            </a:gs>
          </a:gsLst>
          <a:lin ang="5400000"/>
        </a:grad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1141560" y="618840"/>
            <a:ext cx="9905760" cy="147780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ffffff"/>
                </a:solidFill>
                <a:uFillTx/>
                <a:latin typeface="Tw Cen MT"/>
              </a:rPr>
              <a:t>Click to edit the title text format</a:t>
            </a:r>
            <a:endParaRPr b="0" lang="ru-RU" sz="3600" strike="noStrike" u="none">
              <a:solidFill>
                <a:srgbClr val="ffffff"/>
              </a:solidFill>
              <a:uFillTx/>
              <a:latin typeface="Tw Cen MT"/>
            </a:endParaRPr>
          </a:p>
        </p:txBody>
      </p:sp>
      <p:sp>
        <p:nvSpPr>
          <p:cNvPr id="77" name="PlaceHolder 2"/>
          <p:cNvSpPr>
            <a:spLocks noGrp="1"/>
          </p:cNvSpPr>
          <p:nvPr>
            <p:ph type="body"/>
          </p:nvPr>
        </p:nvSpPr>
        <p:spPr>
          <a:xfrm>
            <a:off x="1141560" y="2249640"/>
            <a:ext cx="9905760" cy="3541680"/>
          </a:xfrm>
          <a:prstGeom prst="rect">
            <a:avLst/>
          </a:prstGeom>
          <a:noFill/>
          <a:ln w="0">
            <a:noFill/>
          </a:ln>
        </p:spPr>
        <p:txBody>
          <a:bodyPr lIns="90000" rIns="90000" tIns="46800" bIns="46800" anchor="t">
            <a:normAutofit fontScale="92500" lnSpcReduction="9999"/>
          </a:bodyPr>
          <a:p>
            <a:pPr marL="2286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Click to edit the outline text format</a:t>
            </a:r>
            <a:endParaRPr b="0" lang="ru-RU" sz="2400" strike="noStrike" u="none">
              <a:solidFill>
                <a:srgbClr val="ffffff"/>
              </a:solidFill>
              <a:uFillTx/>
              <a:latin typeface="Tw Cen MT"/>
            </a:endParaRPr>
          </a:p>
          <a:p>
            <a:pPr lvl="1" marL="6858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Second Outline Level</a:t>
            </a:r>
            <a:endParaRPr b="0" lang="ru-RU" sz="2400" strike="noStrike" u="none">
              <a:solidFill>
                <a:srgbClr val="ffffff"/>
              </a:solidFill>
              <a:uFillTx/>
              <a:latin typeface="Tw Cen MT"/>
            </a:endParaRPr>
          </a:p>
          <a:p>
            <a:pPr lvl="2" marL="11430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Third Outline Level</a:t>
            </a:r>
            <a:endParaRPr b="0" lang="ru-RU" sz="2400" strike="noStrike" u="none">
              <a:solidFill>
                <a:srgbClr val="ffffff"/>
              </a:solidFill>
              <a:uFillTx/>
              <a:latin typeface="Tw Cen MT"/>
            </a:endParaRPr>
          </a:p>
          <a:p>
            <a:pPr lvl="3" marL="16002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Fourth Outline Level</a:t>
            </a:r>
            <a:endParaRPr b="0" lang="ru-RU" sz="2400" strike="noStrike" u="none">
              <a:solidFill>
                <a:srgbClr val="ffffff"/>
              </a:solidFill>
              <a:uFillTx/>
              <a:latin typeface="Tw Cen MT"/>
            </a:endParaRPr>
          </a:p>
          <a:p>
            <a:pPr lvl="4"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Fifth Outline Level</a:t>
            </a:r>
            <a:endParaRPr b="0" lang="ru-RU" sz="2400" strike="noStrike" u="none">
              <a:solidFill>
                <a:srgbClr val="ffffff"/>
              </a:solidFill>
              <a:uFillTx/>
              <a:latin typeface="Tw Cen MT"/>
            </a:endParaRPr>
          </a:p>
          <a:p>
            <a:pPr lvl="5"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Sixth Outline Level</a:t>
            </a:r>
            <a:endParaRPr b="0" lang="ru-RU" sz="2400" strike="noStrike" u="none">
              <a:solidFill>
                <a:srgbClr val="ffffff"/>
              </a:solidFill>
              <a:uFillTx/>
              <a:latin typeface="Tw Cen MT"/>
            </a:endParaRPr>
          </a:p>
          <a:p>
            <a:pPr lvl="6"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Seventh Outline Level</a:t>
            </a:r>
            <a:endParaRPr b="0" lang="ru-RU" sz="2400" strike="noStrike" u="none">
              <a:solidFill>
                <a:srgbClr val="ffffff"/>
              </a:solidFill>
              <a:uFillTx/>
              <a:latin typeface="Tw Cen MT"/>
            </a:endParaRPr>
          </a:p>
        </p:txBody>
      </p:sp>
      <p:sp>
        <p:nvSpPr>
          <p:cNvPr id="78" name="PlaceHolder 3"/>
          <p:cNvSpPr>
            <a:spLocks noGrp="1"/>
          </p:cNvSpPr>
          <p:nvPr>
            <p:ph type="dt" idx="43"/>
          </p:nvPr>
        </p:nvSpPr>
        <p:spPr>
          <a:xfrm>
            <a:off x="7456320" y="5882760"/>
            <a:ext cx="2743200" cy="36540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w Cen MT"/>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000" strike="noStrike" u="none">
                <a:solidFill>
                  <a:srgbClr val="ffffff"/>
                </a:solidFill>
                <a:uFillTx/>
                <a:latin typeface="Tw Cen MT"/>
              </a:rPr>
              <a:t>&lt;date/time&gt;</a:t>
            </a:r>
            <a:endParaRPr b="0" lang="ru-RU" sz="1000" strike="noStrike" u="none">
              <a:solidFill>
                <a:srgbClr val="000000"/>
              </a:solidFill>
              <a:uFillTx/>
              <a:latin typeface="Times New Roman"/>
            </a:endParaRPr>
          </a:p>
        </p:txBody>
      </p:sp>
      <p:sp>
        <p:nvSpPr>
          <p:cNvPr id="79" name="PlaceHolder 4"/>
          <p:cNvSpPr>
            <a:spLocks noGrp="1"/>
          </p:cNvSpPr>
          <p:nvPr>
            <p:ph type="ftr" idx="44"/>
          </p:nvPr>
        </p:nvSpPr>
        <p:spPr>
          <a:xfrm>
            <a:off x="1141560" y="5882760"/>
            <a:ext cx="6238800" cy="3654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80" name="PlaceHolder 5"/>
          <p:cNvSpPr>
            <a:spLocks noGrp="1"/>
          </p:cNvSpPr>
          <p:nvPr>
            <p:ph type="sldNum" idx="45"/>
          </p:nvPr>
        </p:nvSpPr>
        <p:spPr>
          <a:xfrm>
            <a:off x="10275480" y="5882760"/>
            <a:ext cx="771480" cy="36540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w Cen MT"/>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3424B90-9E14-4BEB-A894-F528A5FDEDE8}" type="slidenum">
              <a:rPr b="0" lang="ru-RU" sz="1000" strike="noStrike" u="none">
                <a:solidFill>
                  <a:srgbClr val="ffffff"/>
                </a:solidFill>
                <a:uFillTx/>
                <a:latin typeface="Tw Cen MT"/>
              </a:rPr>
              <a:t>&lt;number&gt;</a:t>
            </a:fld>
            <a:endParaRPr b="0" lang="ru-RU"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5efcc"/>
            </a:gs>
            <a:gs pos="100000">
              <a:srgbClr val="92d050"/>
            </a:gs>
          </a:gsLst>
          <a:lin ang="5400000"/>
        </a:gradFill>
      </p:bgPr>
    </p:bg>
    <p:spTree>
      <p:nvGrpSpPr>
        <p:cNvPr id="1" name=""/>
        <p:cNvGrpSpPr/>
        <p:nvPr/>
      </p:nvGrpSpPr>
      <p:grpSpPr>
        <a:xfrm>
          <a:off x="0" y="0"/>
          <a:ext cx="0" cy="0"/>
          <a:chOff x="0" y="0"/>
          <a:chExt cx="0" cy="0"/>
        </a:xfrm>
      </p:grpSpPr>
      <p:sp>
        <p:nvSpPr>
          <p:cNvPr id="81" name="PlaceHolder 1"/>
          <p:cNvSpPr>
            <a:spLocks noGrp="1"/>
          </p:cNvSpPr>
          <p:nvPr>
            <p:ph type="title"/>
          </p:nvPr>
        </p:nvSpPr>
        <p:spPr>
          <a:xfrm>
            <a:off x="1141560" y="618840"/>
            <a:ext cx="9905760" cy="147780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ffffff"/>
                </a:solidFill>
                <a:uFillTx/>
                <a:latin typeface="Tw Cen MT"/>
              </a:rPr>
              <a:t>Click to edit the title text format</a:t>
            </a:r>
            <a:endParaRPr b="0" lang="ru-RU" sz="3600" strike="noStrike" u="none">
              <a:solidFill>
                <a:srgbClr val="ffffff"/>
              </a:solidFill>
              <a:uFillTx/>
              <a:latin typeface="Tw Cen MT"/>
            </a:endParaRPr>
          </a:p>
        </p:txBody>
      </p:sp>
      <p:sp>
        <p:nvSpPr>
          <p:cNvPr id="82" name="PlaceHolder 2"/>
          <p:cNvSpPr>
            <a:spLocks noGrp="1"/>
          </p:cNvSpPr>
          <p:nvPr>
            <p:ph type="body"/>
          </p:nvPr>
        </p:nvSpPr>
        <p:spPr>
          <a:xfrm>
            <a:off x="1141560" y="2249640"/>
            <a:ext cx="9905760" cy="3541680"/>
          </a:xfrm>
          <a:prstGeom prst="rect">
            <a:avLst/>
          </a:prstGeom>
          <a:noFill/>
          <a:ln w="0">
            <a:noFill/>
          </a:ln>
        </p:spPr>
        <p:txBody>
          <a:bodyPr lIns="90000" rIns="90000" tIns="46800" bIns="46800" anchor="t">
            <a:normAutofit fontScale="92500" lnSpcReduction="9999"/>
          </a:bodyPr>
          <a:p>
            <a:pPr marL="2286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Click to edit the outline text format</a:t>
            </a:r>
            <a:endParaRPr b="0" lang="ru-RU" sz="2400" strike="noStrike" u="none">
              <a:solidFill>
                <a:srgbClr val="ffffff"/>
              </a:solidFill>
              <a:uFillTx/>
              <a:latin typeface="Tw Cen MT"/>
            </a:endParaRPr>
          </a:p>
          <a:p>
            <a:pPr lvl="1" marL="6858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Second Outline Level</a:t>
            </a:r>
            <a:endParaRPr b="0" lang="ru-RU" sz="2400" strike="noStrike" u="none">
              <a:solidFill>
                <a:srgbClr val="ffffff"/>
              </a:solidFill>
              <a:uFillTx/>
              <a:latin typeface="Tw Cen MT"/>
            </a:endParaRPr>
          </a:p>
          <a:p>
            <a:pPr lvl="2" marL="11430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Third Outline Level</a:t>
            </a:r>
            <a:endParaRPr b="0" lang="ru-RU" sz="2400" strike="noStrike" u="none">
              <a:solidFill>
                <a:srgbClr val="ffffff"/>
              </a:solidFill>
              <a:uFillTx/>
              <a:latin typeface="Tw Cen MT"/>
            </a:endParaRPr>
          </a:p>
          <a:p>
            <a:pPr lvl="3" marL="16002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Fourth Outline Level</a:t>
            </a:r>
            <a:endParaRPr b="0" lang="ru-RU" sz="2400" strike="noStrike" u="none">
              <a:solidFill>
                <a:srgbClr val="ffffff"/>
              </a:solidFill>
              <a:uFillTx/>
              <a:latin typeface="Tw Cen MT"/>
            </a:endParaRPr>
          </a:p>
          <a:p>
            <a:pPr lvl="4"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Fifth Outline Level</a:t>
            </a:r>
            <a:endParaRPr b="0" lang="ru-RU" sz="2400" strike="noStrike" u="none">
              <a:solidFill>
                <a:srgbClr val="ffffff"/>
              </a:solidFill>
              <a:uFillTx/>
              <a:latin typeface="Tw Cen MT"/>
            </a:endParaRPr>
          </a:p>
          <a:p>
            <a:pPr lvl="5"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Sixth Outline Level</a:t>
            </a:r>
            <a:endParaRPr b="0" lang="ru-RU" sz="2400" strike="noStrike" u="none">
              <a:solidFill>
                <a:srgbClr val="ffffff"/>
              </a:solidFill>
              <a:uFillTx/>
              <a:latin typeface="Tw Cen MT"/>
            </a:endParaRPr>
          </a:p>
          <a:p>
            <a:pPr lvl="6"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Seventh Outline Level</a:t>
            </a:r>
            <a:endParaRPr b="0" lang="ru-RU" sz="2400" strike="noStrike" u="none">
              <a:solidFill>
                <a:srgbClr val="ffffff"/>
              </a:solidFill>
              <a:uFillTx/>
              <a:latin typeface="Tw Cen MT"/>
            </a:endParaRPr>
          </a:p>
        </p:txBody>
      </p:sp>
      <p:sp>
        <p:nvSpPr>
          <p:cNvPr id="83" name="PlaceHolder 3"/>
          <p:cNvSpPr>
            <a:spLocks noGrp="1"/>
          </p:cNvSpPr>
          <p:nvPr>
            <p:ph type="dt" idx="46"/>
          </p:nvPr>
        </p:nvSpPr>
        <p:spPr>
          <a:xfrm>
            <a:off x="7456320" y="5882760"/>
            <a:ext cx="2743200" cy="36540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w Cen MT"/>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000" strike="noStrike" u="none">
                <a:solidFill>
                  <a:srgbClr val="ffffff"/>
                </a:solidFill>
                <a:uFillTx/>
                <a:latin typeface="Tw Cen MT"/>
              </a:rPr>
              <a:t>&lt;date/time&gt;</a:t>
            </a:r>
            <a:endParaRPr b="0" lang="ru-RU" sz="1000" strike="noStrike" u="none">
              <a:solidFill>
                <a:srgbClr val="000000"/>
              </a:solidFill>
              <a:uFillTx/>
              <a:latin typeface="Times New Roman"/>
            </a:endParaRPr>
          </a:p>
        </p:txBody>
      </p:sp>
      <p:sp>
        <p:nvSpPr>
          <p:cNvPr id="84" name="PlaceHolder 4"/>
          <p:cNvSpPr>
            <a:spLocks noGrp="1"/>
          </p:cNvSpPr>
          <p:nvPr>
            <p:ph type="ftr" idx="47"/>
          </p:nvPr>
        </p:nvSpPr>
        <p:spPr>
          <a:xfrm>
            <a:off x="1141560" y="5882760"/>
            <a:ext cx="6238800" cy="3654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85" name="PlaceHolder 5"/>
          <p:cNvSpPr>
            <a:spLocks noGrp="1"/>
          </p:cNvSpPr>
          <p:nvPr>
            <p:ph type="sldNum" idx="48"/>
          </p:nvPr>
        </p:nvSpPr>
        <p:spPr>
          <a:xfrm>
            <a:off x="10275480" y="5882760"/>
            <a:ext cx="771480" cy="36540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w Cen MT"/>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4DC6117-4387-4282-9A31-012D0ED7CE9C}" type="slidenum">
              <a:rPr b="0" lang="ru-RU" sz="1000" strike="noStrike" u="none">
                <a:solidFill>
                  <a:srgbClr val="ffffff"/>
                </a:solidFill>
                <a:uFillTx/>
                <a:latin typeface="Tw Cen MT"/>
              </a:rPr>
              <a:t>&lt;number&gt;</a:t>
            </a:fld>
            <a:endParaRPr b="0" lang="ru-RU"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5efcc"/>
            </a:gs>
            <a:gs pos="100000">
              <a:srgbClr val="92d050"/>
            </a:gs>
          </a:gsLst>
          <a:lin ang="5400000"/>
        </a:gradFill>
      </p:bgPr>
    </p:bg>
    <p:spTree>
      <p:nvGrpSpPr>
        <p:cNvPr id="1" name=""/>
        <p:cNvGrpSpPr/>
        <p:nvPr/>
      </p:nvGrpSpPr>
      <p:grpSpPr>
        <a:xfrm>
          <a:off x="0" y="0"/>
          <a:ext cx="0" cy="0"/>
          <a:chOff x="0" y="0"/>
          <a:chExt cx="0" cy="0"/>
        </a:xfrm>
      </p:grpSpPr>
      <p:sp>
        <p:nvSpPr>
          <p:cNvPr id="86" name="TextBox 47"/>
          <p:cNvSpPr/>
          <p:nvPr/>
        </p:nvSpPr>
        <p:spPr>
          <a:xfrm>
            <a:off x="903240" y="731880"/>
            <a:ext cx="609480" cy="585720"/>
          </a:xfrm>
          <a:prstGeom prst="rect">
            <a:avLst/>
          </a:prstGeom>
          <a:noFill/>
          <a:ln w="0">
            <a:noFill/>
          </a:ln>
        </p:spPr>
        <p:style>
          <a:lnRef idx="0"/>
          <a:fillRef idx="0"/>
          <a:effectRef idx="0"/>
          <a:fontRef idx="minor"/>
        </p:style>
        <p:txBody>
          <a:bodyPr lIns="90000" rIns="90000" tIns="46800" bIns="46800" anchor="ctr">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0" strike="noStrike" u="none">
                <a:solidFill>
                  <a:srgbClr val="000000"/>
                </a:solidFill>
                <a:uFillTx/>
                <a:latin typeface="Tw Cen MT"/>
                <a:ea typeface="Trebuchet MS"/>
              </a:rPr>
              <a:t>“</a:t>
            </a:r>
            <a:endParaRPr b="0" lang="ru-RU" sz="8000" strike="noStrike" u="none">
              <a:solidFill>
                <a:srgbClr val="000000"/>
              </a:solidFill>
              <a:uFillTx/>
              <a:latin typeface="Calibri"/>
            </a:endParaRPr>
          </a:p>
        </p:txBody>
      </p:sp>
      <p:sp>
        <p:nvSpPr>
          <p:cNvPr id="87" name="TextBox 48"/>
          <p:cNvSpPr/>
          <p:nvPr/>
        </p:nvSpPr>
        <p:spPr>
          <a:xfrm>
            <a:off x="10537920" y="2765520"/>
            <a:ext cx="609480" cy="584280"/>
          </a:xfrm>
          <a:prstGeom prst="rect">
            <a:avLst/>
          </a:prstGeom>
          <a:noFill/>
          <a:ln w="0">
            <a:noFill/>
          </a:ln>
        </p:spPr>
        <p:style>
          <a:lnRef idx="0"/>
          <a:fillRef idx="0"/>
          <a:effectRef idx="0"/>
          <a:fontRef idx="minor"/>
        </p:style>
        <p:txBody>
          <a:bodyPr lIns="90000" rIns="90000" tIns="46800" bIns="46800" anchor="ctr">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0" strike="noStrike" u="none">
                <a:solidFill>
                  <a:srgbClr val="000000"/>
                </a:solidFill>
                <a:uFillTx/>
                <a:latin typeface="Tw Cen MT"/>
                <a:ea typeface="Trebuchet MS"/>
              </a:rPr>
              <a:t>”</a:t>
            </a:r>
            <a:endParaRPr b="0" lang="ru-RU" sz="8000" strike="noStrike" u="none">
              <a:solidFill>
                <a:srgbClr val="000000"/>
              </a:solidFill>
              <a:uFillTx/>
              <a:latin typeface="Calibri"/>
            </a:endParaRPr>
          </a:p>
        </p:txBody>
      </p:sp>
      <p:sp>
        <p:nvSpPr>
          <p:cNvPr id="88" name="PlaceHolder 1"/>
          <p:cNvSpPr>
            <a:spLocks noGrp="1"/>
          </p:cNvSpPr>
          <p:nvPr>
            <p:ph type="title"/>
          </p:nvPr>
        </p:nvSpPr>
        <p:spPr>
          <a:xfrm>
            <a:off x="1141560" y="618840"/>
            <a:ext cx="9905760" cy="147780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ffffff"/>
                </a:solidFill>
                <a:uFillTx/>
                <a:latin typeface="Tw Cen MT"/>
              </a:rPr>
              <a:t>Click to edit the title text format</a:t>
            </a:r>
            <a:endParaRPr b="0" lang="ru-RU" sz="3600" strike="noStrike" u="none">
              <a:solidFill>
                <a:srgbClr val="ffffff"/>
              </a:solidFill>
              <a:uFillTx/>
              <a:latin typeface="Tw Cen MT"/>
            </a:endParaRPr>
          </a:p>
        </p:txBody>
      </p:sp>
      <p:sp>
        <p:nvSpPr>
          <p:cNvPr id="89" name="PlaceHolder 2"/>
          <p:cNvSpPr>
            <a:spLocks noGrp="1"/>
          </p:cNvSpPr>
          <p:nvPr>
            <p:ph type="body"/>
          </p:nvPr>
        </p:nvSpPr>
        <p:spPr>
          <a:xfrm>
            <a:off x="1141560" y="2249640"/>
            <a:ext cx="9905760" cy="3541680"/>
          </a:xfrm>
          <a:prstGeom prst="rect">
            <a:avLst/>
          </a:prstGeom>
          <a:noFill/>
          <a:ln w="0">
            <a:noFill/>
          </a:ln>
        </p:spPr>
        <p:txBody>
          <a:bodyPr lIns="90000" rIns="90000" tIns="46800" bIns="46800" anchor="t">
            <a:normAutofit fontScale="92500" lnSpcReduction="9999"/>
          </a:bodyPr>
          <a:p>
            <a:pPr marL="2286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Click to edit the outline text format</a:t>
            </a:r>
            <a:endParaRPr b="0" lang="ru-RU" sz="2400" strike="noStrike" u="none">
              <a:solidFill>
                <a:srgbClr val="ffffff"/>
              </a:solidFill>
              <a:uFillTx/>
              <a:latin typeface="Tw Cen MT"/>
            </a:endParaRPr>
          </a:p>
          <a:p>
            <a:pPr lvl="1" marL="6858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Second Outline Level</a:t>
            </a:r>
            <a:endParaRPr b="0" lang="ru-RU" sz="2400" strike="noStrike" u="none">
              <a:solidFill>
                <a:srgbClr val="ffffff"/>
              </a:solidFill>
              <a:uFillTx/>
              <a:latin typeface="Tw Cen MT"/>
            </a:endParaRPr>
          </a:p>
          <a:p>
            <a:pPr lvl="2" marL="11430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Third Outline Level</a:t>
            </a:r>
            <a:endParaRPr b="0" lang="ru-RU" sz="2400" strike="noStrike" u="none">
              <a:solidFill>
                <a:srgbClr val="ffffff"/>
              </a:solidFill>
              <a:uFillTx/>
              <a:latin typeface="Tw Cen MT"/>
            </a:endParaRPr>
          </a:p>
          <a:p>
            <a:pPr lvl="3" marL="16002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Fourth Outline Level</a:t>
            </a:r>
            <a:endParaRPr b="0" lang="ru-RU" sz="2400" strike="noStrike" u="none">
              <a:solidFill>
                <a:srgbClr val="ffffff"/>
              </a:solidFill>
              <a:uFillTx/>
              <a:latin typeface="Tw Cen MT"/>
            </a:endParaRPr>
          </a:p>
          <a:p>
            <a:pPr lvl="4"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Fifth Outline Level</a:t>
            </a:r>
            <a:endParaRPr b="0" lang="ru-RU" sz="2400" strike="noStrike" u="none">
              <a:solidFill>
                <a:srgbClr val="ffffff"/>
              </a:solidFill>
              <a:uFillTx/>
              <a:latin typeface="Tw Cen MT"/>
            </a:endParaRPr>
          </a:p>
          <a:p>
            <a:pPr lvl="5"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Sixth Outline Level</a:t>
            </a:r>
            <a:endParaRPr b="0" lang="ru-RU" sz="2400" strike="noStrike" u="none">
              <a:solidFill>
                <a:srgbClr val="ffffff"/>
              </a:solidFill>
              <a:uFillTx/>
              <a:latin typeface="Tw Cen MT"/>
            </a:endParaRPr>
          </a:p>
          <a:p>
            <a:pPr lvl="6"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Seventh Outline Level</a:t>
            </a:r>
            <a:endParaRPr b="0" lang="ru-RU" sz="2400" strike="noStrike" u="none">
              <a:solidFill>
                <a:srgbClr val="ffffff"/>
              </a:solidFill>
              <a:uFillTx/>
              <a:latin typeface="Tw Cen MT"/>
            </a:endParaRPr>
          </a:p>
        </p:txBody>
      </p:sp>
      <p:sp>
        <p:nvSpPr>
          <p:cNvPr id="90" name="PlaceHolder 3"/>
          <p:cNvSpPr>
            <a:spLocks noGrp="1"/>
          </p:cNvSpPr>
          <p:nvPr>
            <p:ph type="dt" idx="49"/>
          </p:nvPr>
        </p:nvSpPr>
        <p:spPr>
          <a:xfrm>
            <a:off x="7456320" y="5882760"/>
            <a:ext cx="2743200" cy="36540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w Cen MT"/>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000" strike="noStrike" u="none">
                <a:solidFill>
                  <a:srgbClr val="ffffff"/>
                </a:solidFill>
                <a:uFillTx/>
                <a:latin typeface="Tw Cen MT"/>
              </a:rPr>
              <a:t>&lt;date/time&gt;</a:t>
            </a:r>
            <a:endParaRPr b="0" lang="ru-RU" sz="1000" strike="noStrike" u="none">
              <a:solidFill>
                <a:srgbClr val="000000"/>
              </a:solidFill>
              <a:uFillTx/>
              <a:latin typeface="Times New Roman"/>
            </a:endParaRPr>
          </a:p>
        </p:txBody>
      </p:sp>
      <p:sp>
        <p:nvSpPr>
          <p:cNvPr id="91" name="PlaceHolder 4"/>
          <p:cNvSpPr>
            <a:spLocks noGrp="1"/>
          </p:cNvSpPr>
          <p:nvPr>
            <p:ph type="ftr" idx="50"/>
          </p:nvPr>
        </p:nvSpPr>
        <p:spPr>
          <a:xfrm>
            <a:off x="1141560" y="5882760"/>
            <a:ext cx="6238800" cy="3654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92" name="PlaceHolder 5"/>
          <p:cNvSpPr>
            <a:spLocks noGrp="1"/>
          </p:cNvSpPr>
          <p:nvPr>
            <p:ph type="sldNum" idx="51"/>
          </p:nvPr>
        </p:nvSpPr>
        <p:spPr>
          <a:xfrm>
            <a:off x="10275480" y="5882760"/>
            <a:ext cx="771480" cy="36540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w Cen MT"/>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AFCFDB5-4D6B-4E51-AF9B-99E5D9D26F55}" type="slidenum">
              <a:rPr b="0" lang="ru-RU" sz="1000" strike="noStrike" u="none">
                <a:solidFill>
                  <a:srgbClr val="ffffff"/>
                </a:solidFill>
                <a:uFillTx/>
                <a:latin typeface="Tw Cen MT"/>
              </a:rPr>
              <a:t>&lt;number&gt;</a:t>
            </a:fld>
            <a:endParaRPr b="0" lang="ru-RU"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5efcc"/>
            </a:gs>
            <a:gs pos="100000">
              <a:srgbClr val="92d050"/>
            </a:gs>
          </a:gsLst>
          <a:lin ang="5400000"/>
        </a:gradFill>
      </p:bgPr>
    </p:bg>
    <p:spTree>
      <p:nvGrpSpPr>
        <p:cNvPr id="1" name=""/>
        <p:cNvGrpSpPr/>
        <p:nvPr/>
      </p:nvGrpSpPr>
      <p:grpSpPr>
        <a:xfrm>
          <a:off x="0" y="0"/>
          <a:ext cx="0" cy="0"/>
          <a:chOff x="0" y="0"/>
          <a:chExt cx="0" cy="0"/>
        </a:xfrm>
      </p:grpSpPr>
      <p:sp>
        <p:nvSpPr>
          <p:cNvPr id="93" name="PlaceHolder 1"/>
          <p:cNvSpPr>
            <a:spLocks noGrp="1"/>
          </p:cNvSpPr>
          <p:nvPr>
            <p:ph type="title"/>
          </p:nvPr>
        </p:nvSpPr>
        <p:spPr>
          <a:xfrm>
            <a:off x="1141560" y="618840"/>
            <a:ext cx="9905760" cy="147780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ffffff"/>
                </a:solidFill>
                <a:uFillTx/>
                <a:latin typeface="Tw Cen MT"/>
              </a:rPr>
              <a:t>Click to edit the title text format</a:t>
            </a:r>
            <a:endParaRPr b="0" lang="ru-RU" sz="3600" strike="noStrike" u="none">
              <a:solidFill>
                <a:srgbClr val="ffffff"/>
              </a:solidFill>
              <a:uFillTx/>
              <a:latin typeface="Tw Cen MT"/>
            </a:endParaRPr>
          </a:p>
        </p:txBody>
      </p:sp>
      <p:sp>
        <p:nvSpPr>
          <p:cNvPr id="94" name="PlaceHolder 2"/>
          <p:cNvSpPr>
            <a:spLocks noGrp="1"/>
          </p:cNvSpPr>
          <p:nvPr>
            <p:ph type="body"/>
          </p:nvPr>
        </p:nvSpPr>
        <p:spPr>
          <a:xfrm>
            <a:off x="1141560" y="2249640"/>
            <a:ext cx="9905760" cy="3541680"/>
          </a:xfrm>
          <a:prstGeom prst="rect">
            <a:avLst/>
          </a:prstGeom>
          <a:noFill/>
          <a:ln w="0">
            <a:noFill/>
          </a:ln>
        </p:spPr>
        <p:txBody>
          <a:bodyPr lIns="90000" rIns="90000" tIns="46800" bIns="46800" anchor="t">
            <a:normAutofit fontScale="92500" lnSpcReduction="9999"/>
          </a:bodyPr>
          <a:p>
            <a:pPr marL="2286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Click to edit the outline text format</a:t>
            </a:r>
            <a:endParaRPr b="0" lang="ru-RU" sz="2400" strike="noStrike" u="none">
              <a:solidFill>
                <a:srgbClr val="ffffff"/>
              </a:solidFill>
              <a:uFillTx/>
              <a:latin typeface="Tw Cen MT"/>
            </a:endParaRPr>
          </a:p>
          <a:p>
            <a:pPr lvl="1" marL="6858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Second Outline Level</a:t>
            </a:r>
            <a:endParaRPr b="0" lang="ru-RU" sz="2400" strike="noStrike" u="none">
              <a:solidFill>
                <a:srgbClr val="ffffff"/>
              </a:solidFill>
              <a:uFillTx/>
              <a:latin typeface="Tw Cen MT"/>
            </a:endParaRPr>
          </a:p>
          <a:p>
            <a:pPr lvl="2" marL="11430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Third Outline Level</a:t>
            </a:r>
            <a:endParaRPr b="0" lang="ru-RU" sz="2400" strike="noStrike" u="none">
              <a:solidFill>
                <a:srgbClr val="ffffff"/>
              </a:solidFill>
              <a:uFillTx/>
              <a:latin typeface="Tw Cen MT"/>
            </a:endParaRPr>
          </a:p>
          <a:p>
            <a:pPr lvl="3" marL="16002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Fourth Outline Level</a:t>
            </a:r>
            <a:endParaRPr b="0" lang="ru-RU" sz="2400" strike="noStrike" u="none">
              <a:solidFill>
                <a:srgbClr val="ffffff"/>
              </a:solidFill>
              <a:uFillTx/>
              <a:latin typeface="Tw Cen MT"/>
            </a:endParaRPr>
          </a:p>
          <a:p>
            <a:pPr lvl="4"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Fifth Outline Level</a:t>
            </a:r>
            <a:endParaRPr b="0" lang="ru-RU" sz="2400" strike="noStrike" u="none">
              <a:solidFill>
                <a:srgbClr val="ffffff"/>
              </a:solidFill>
              <a:uFillTx/>
              <a:latin typeface="Tw Cen MT"/>
            </a:endParaRPr>
          </a:p>
          <a:p>
            <a:pPr lvl="5"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Sixth Outline Level</a:t>
            </a:r>
            <a:endParaRPr b="0" lang="ru-RU" sz="2400" strike="noStrike" u="none">
              <a:solidFill>
                <a:srgbClr val="ffffff"/>
              </a:solidFill>
              <a:uFillTx/>
              <a:latin typeface="Tw Cen MT"/>
            </a:endParaRPr>
          </a:p>
          <a:p>
            <a:pPr lvl="6"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Seventh Outline Level</a:t>
            </a:r>
            <a:endParaRPr b="0" lang="ru-RU" sz="2400" strike="noStrike" u="none">
              <a:solidFill>
                <a:srgbClr val="ffffff"/>
              </a:solidFill>
              <a:uFillTx/>
              <a:latin typeface="Tw Cen MT"/>
            </a:endParaRPr>
          </a:p>
        </p:txBody>
      </p:sp>
      <p:sp>
        <p:nvSpPr>
          <p:cNvPr id="95" name="PlaceHolder 3"/>
          <p:cNvSpPr>
            <a:spLocks noGrp="1"/>
          </p:cNvSpPr>
          <p:nvPr>
            <p:ph type="dt" idx="52"/>
          </p:nvPr>
        </p:nvSpPr>
        <p:spPr>
          <a:xfrm>
            <a:off x="7456320" y="5882760"/>
            <a:ext cx="2743200" cy="36540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w Cen MT"/>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000" strike="noStrike" u="none">
                <a:solidFill>
                  <a:srgbClr val="ffffff"/>
                </a:solidFill>
                <a:uFillTx/>
                <a:latin typeface="Tw Cen MT"/>
              </a:rPr>
              <a:t>&lt;date/time&gt;</a:t>
            </a:r>
            <a:endParaRPr b="0" lang="ru-RU" sz="1000" strike="noStrike" u="none">
              <a:solidFill>
                <a:srgbClr val="000000"/>
              </a:solidFill>
              <a:uFillTx/>
              <a:latin typeface="Times New Roman"/>
            </a:endParaRPr>
          </a:p>
        </p:txBody>
      </p:sp>
      <p:sp>
        <p:nvSpPr>
          <p:cNvPr id="96" name="PlaceHolder 4"/>
          <p:cNvSpPr>
            <a:spLocks noGrp="1"/>
          </p:cNvSpPr>
          <p:nvPr>
            <p:ph type="ftr" idx="53"/>
          </p:nvPr>
        </p:nvSpPr>
        <p:spPr>
          <a:xfrm>
            <a:off x="1141560" y="5882760"/>
            <a:ext cx="6238800" cy="3654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97" name="PlaceHolder 5"/>
          <p:cNvSpPr>
            <a:spLocks noGrp="1"/>
          </p:cNvSpPr>
          <p:nvPr>
            <p:ph type="sldNum" idx="54"/>
          </p:nvPr>
        </p:nvSpPr>
        <p:spPr>
          <a:xfrm>
            <a:off x="10275480" y="5882760"/>
            <a:ext cx="771480" cy="36540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w Cen MT"/>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5DD6121-A6D4-4879-A105-04620F0F9721}" type="slidenum">
              <a:rPr b="0" lang="ru-RU" sz="1000" strike="noStrike" u="none">
                <a:solidFill>
                  <a:srgbClr val="ffffff"/>
                </a:solidFill>
                <a:uFillTx/>
                <a:latin typeface="Tw Cen MT"/>
              </a:rPr>
              <a:t>&lt;number&gt;</a:t>
            </a:fld>
            <a:endParaRPr b="0" lang="ru-RU"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5efcc"/>
            </a:gs>
            <a:gs pos="100000">
              <a:srgbClr val="92d050"/>
            </a:gs>
          </a:gsLst>
          <a:lin ang="5400000"/>
        </a:gradFill>
      </p:bgPr>
    </p:bg>
    <p:spTree>
      <p:nvGrpSpPr>
        <p:cNvPr id="1" name=""/>
        <p:cNvGrpSpPr/>
        <p:nvPr/>
      </p:nvGrpSpPr>
      <p:grpSpPr>
        <a:xfrm>
          <a:off x="0" y="0"/>
          <a:ext cx="0" cy="0"/>
          <a:chOff x="0" y="0"/>
          <a:chExt cx="0" cy="0"/>
        </a:xfrm>
      </p:grpSpPr>
      <p:sp>
        <p:nvSpPr>
          <p:cNvPr id="98" name="PlaceHolder 1"/>
          <p:cNvSpPr>
            <a:spLocks noGrp="1"/>
          </p:cNvSpPr>
          <p:nvPr>
            <p:ph type="title"/>
          </p:nvPr>
        </p:nvSpPr>
        <p:spPr>
          <a:xfrm>
            <a:off x="1141560" y="618840"/>
            <a:ext cx="9905760" cy="147780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ffffff"/>
                </a:solidFill>
                <a:uFillTx/>
                <a:latin typeface="Tw Cen MT"/>
              </a:rPr>
              <a:t>Click to edit the title text format</a:t>
            </a:r>
            <a:endParaRPr b="0" lang="ru-RU" sz="3600" strike="noStrike" u="none">
              <a:solidFill>
                <a:srgbClr val="ffffff"/>
              </a:solidFill>
              <a:uFillTx/>
              <a:latin typeface="Tw Cen MT"/>
            </a:endParaRPr>
          </a:p>
        </p:txBody>
      </p:sp>
      <p:sp>
        <p:nvSpPr>
          <p:cNvPr id="99" name="PlaceHolder 2"/>
          <p:cNvSpPr>
            <a:spLocks noGrp="1"/>
          </p:cNvSpPr>
          <p:nvPr>
            <p:ph type="body"/>
          </p:nvPr>
        </p:nvSpPr>
        <p:spPr>
          <a:xfrm>
            <a:off x="1141560" y="2249640"/>
            <a:ext cx="9905760" cy="3541680"/>
          </a:xfrm>
          <a:prstGeom prst="rect">
            <a:avLst/>
          </a:prstGeom>
          <a:noFill/>
          <a:ln w="0">
            <a:noFill/>
          </a:ln>
        </p:spPr>
        <p:txBody>
          <a:bodyPr lIns="90000" rIns="90000" tIns="46800" bIns="46800" anchor="t">
            <a:normAutofit fontScale="92500" lnSpcReduction="9999"/>
          </a:bodyPr>
          <a:p>
            <a:pPr marL="2286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Click to edit the outline text format</a:t>
            </a:r>
            <a:endParaRPr b="0" lang="ru-RU" sz="2400" strike="noStrike" u="none">
              <a:solidFill>
                <a:srgbClr val="ffffff"/>
              </a:solidFill>
              <a:uFillTx/>
              <a:latin typeface="Tw Cen MT"/>
            </a:endParaRPr>
          </a:p>
          <a:p>
            <a:pPr lvl="1" marL="6858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Second Outline Level</a:t>
            </a:r>
            <a:endParaRPr b="0" lang="ru-RU" sz="2400" strike="noStrike" u="none">
              <a:solidFill>
                <a:srgbClr val="ffffff"/>
              </a:solidFill>
              <a:uFillTx/>
              <a:latin typeface="Tw Cen MT"/>
            </a:endParaRPr>
          </a:p>
          <a:p>
            <a:pPr lvl="2" marL="11430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Third Outline Level</a:t>
            </a:r>
            <a:endParaRPr b="0" lang="ru-RU" sz="2400" strike="noStrike" u="none">
              <a:solidFill>
                <a:srgbClr val="ffffff"/>
              </a:solidFill>
              <a:uFillTx/>
              <a:latin typeface="Tw Cen MT"/>
            </a:endParaRPr>
          </a:p>
          <a:p>
            <a:pPr lvl="3" marL="16002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Fourth Outline Level</a:t>
            </a:r>
            <a:endParaRPr b="0" lang="ru-RU" sz="2400" strike="noStrike" u="none">
              <a:solidFill>
                <a:srgbClr val="ffffff"/>
              </a:solidFill>
              <a:uFillTx/>
              <a:latin typeface="Tw Cen MT"/>
            </a:endParaRPr>
          </a:p>
          <a:p>
            <a:pPr lvl="4"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Fifth Outline Level</a:t>
            </a:r>
            <a:endParaRPr b="0" lang="ru-RU" sz="2400" strike="noStrike" u="none">
              <a:solidFill>
                <a:srgbClr val="ffffff"/>
              </a:solidFill>
              <a:uFillTx/>
              <a:latin typeface="Tw Cen MT"/>
            </a:endParaRPr>
          </a:p>
          <a:p>
            <a:pPr lvl="5"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Sixth Outline Level</a:t>
            </a:r>
            <a:endParaRPr b="0" lang="ru-RU" sz="2400" strike="noStrike" u="none">
              <a:solidFill>
                <a:srgbClr val="ffffff"/>
              </a:solidFill>
              <a:uFillTx/>
              <a:latin typeface="Tw Cen MT"/>
            </a:endParaRPr>
          </a:p>
          <a:p>
            <a:pPr lvl="6"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Seventh Outline Level</a:t>
            </a:r>
            <a:endParaRPr b="0" lang="ru-RU" sz="2400" strike="noStrike" u="none">
              <a:solidFill>
                <a:srgbClr val="ffffff"/>
              </a:solidFill>
              <a:uFillTx/>
              <a:latin typeface="Tw Cen MT"/>
            </a:endParaRPr>
          </a:p>
        </p:txBody>
      </p:sp>
      <p:sp>
        <p:nvSpPr>
          <p:cNvPr id="100" name="PlaceHolder 3"/>
          <p:cNvSpPr>
            <a:spLocks noGrp="1"/>
          </p:cNvSpPr>
          <p:nvPr>
            <p:ph type="dt" idx="55"/>
          </p:nvPr>
        </p:nvSpPr>
        <p:spPr>
          <a:xfrm>
            <a:off x="7456320" y="5882760"/>
            <a:ext cx="2743200" cy="36540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w Cen MT"/>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000" strike="noStrike" u="none">
                <a:solidFill>
                  <a:srgbClr val="ffffff"/>
                </a:solidFill>
                <a:uFillTx/>
                <a:latin typeface="Tw Cen MT"/>
              </a:rPr>
              <a:t>&lt;date/time&gt;</a:t>
            </a:r>
            <a:endParaRPr b="0" lang="ru-RU" sz="1000" strike="noStrike" u="none">
              <a:solidFill>
                <a:srgbClr val="000000"/>
              </a:solidFill>
              <a:uFillTx/>
              <a:latin typeface="Times New Roman"/>
            </a:endParaRPr>
          </a:p>
        </p:txBody>
      </p:sp>
      <p:sp>
        <p:nvSpPr>
          <p:cNvPr id="101" name="PlaceHolder 4"/>
          <p:cNvSpPr>
            <a:spLocks noGrp="1"/>
          </p:cNvSpPr>
          <p:nvPr>
            <p:ph type="ftr" idx="56"/>
          </p:nvPr>
        </p:nvSpPr>
        <p:spPr>
          <a:xfrm>
            <a:off x="1141560" y="5882760"/>
            <a:ext cx="6238800" cy="3654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02" name="PlaceHolder 5"/>
          <p:cNvSpPr>
            <a:spLocks noGrp="1"/>
          </p:cNvSpPr>
          <p:nvPr>
            <p:ph type="sldNum" idx="57"/>
          </p:nvPr>
        </p:nvSpPr>
        <p:spPr>
          <a:xfrm>
            <a:off x="10275480" y="5882760"/>
            <a:ext cx="771480" cy="36540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w Cen MT"/>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51CB4D9-6921-4411-8E17-033E4CC28253}" type="slidenum">
              <a:rPr b="0" lang="ru-RU" sz="1000" strike="noStrike" u="none">
                <a:solidFill>
                  <a:srgbClr val="ffffff"/>
                </a:solidFill>
                <a:uFillTx/>
                <a:latin typeface="Tw Cen MT"/>
              </a:rPr>
              <a:t>&lt;number&gt;</a:t>
            </a:fld>
            <a:endParaRPr b="0" lang="ru-RU"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e0efc3"/>
            </a:gs>
            <a:gs pos="100000">
              <a:srgbClr val="92d050"/>
            </a:gs>
          </a:gsLst>
          <a:lin ang="5400000"/>
        </a:gradFill>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edit the title text format</a:t>
            </a:r>
            <a:endParaRPr b="0" lang="ru-RU" sz="4400" strike="noStrike" u="none">
              <a:solidFill>
                <a:srgbClr val="000000"/>
              </a:solidFill>
              <a:uFillTx/>
              <a:latin typeface="Calibri Light"/>
            </a:endParaRPr>
          </a:p>
        </p:txBody>
      </p:sp>
      <p:sp>
        <p:nvSpPr>
          <p:cNvPr id="6"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Click to edit the outline text format</a:t>
            </a:r>
            <a:endParaRPr b="0" lang="ru-RU" sz="2800" strike="noStrike" u="none">
              <a:solidFill>
                <a:srgbClr val="000000"/>
              </a:solidFill>
              <a:uFillTx/>
              <a:latin typeface="Calibri"/>
            </a:endParaRPr>
          </a:p>
          <a:p>
            <a:pPr lvl="1" marL="6858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Second Outline Level</a:t>
            </a:r>
            <a:endParaRPr b="0" lang="ru-RU" sz="2800" strike="noStrike" u="none">
              <a:solidFill>
                <a:srgbClr val="000000"/>
              </a:solidFill>
              <a:uFillTx/>
              <a:latin typeface="Calibri"/>
            </a:endParaRPr>
          </a:p>
          <a:p>
            <a:pPr lvl="2" marL="11430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Third Outline Level</a:t>
            </a:r>
            <a:endParaRPr b="0" lang="ru-RU" sz="2800" strike="noStrike" u="none">
              <a:solidFill>
                <a:srgbClr val="000000"/>
              </a:solidFill>
              <a:uFillTx/>
              <a:latin typeface="Calibri"/>
            </a:endParaRPr>
          </a:p>
          <a:p>
            <a:pPr lvl="3" marL="16002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Fourth Outline Level</a:t>
            </a:r>
            <a:endParaRPr b="0" lang="ru-RU" sz="2800" strike="noStrike" u="none">
              <a:solidFill>
                <a:srgbClr val="000000"/>
              </a:solidFill>
              <a:uFillTx/>
              <a:latin typeface="Calibri"/>
            </a:endParaRPr>
          </a:p>
          <a:p>
            <a:pPr lvl="4"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Fifth Outline Level</a:t>
            </a:r>
            <a:endParaRPr b="0" lang="ru-RU" sz="2800" strike="noStrike" u="none">
              <a:solidFill>
                <a:srgbClr val="000000"/>
              </a:solidFill>
              <a:uFillTx/>
              <a:latin typeface="Calibri"/>
            </a:endParaRPr>
          </a:p>
          <a:p>
            <a:pPr lvl="5"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Sixth Outline Level</a:t>
            </a:r>
            <a:endParaRPr b="0" lang="ru-RU" sz="2800" strike="noStrike" u="none">
              <a:solidFill>
                <a:srgbClr val="000000"/>
              </a:solidFill>
              <a:uFillTx/>
              <a:latin typeface="Calibri"/>
            </a:endParaRPr>
          </a:p>
          <a:p>
            <a:pPr lvl="6"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Seventh Outline Level</a:t>
            </a:r>
            <a:endParaRPr b="0" lang="ru-RU" sz="2800" strike="noStrike" u="none">
              <a:solidFill>
                <a:srgbClr val="000000"/>
              </a:solidFill>
              <a:uFillTx/>
              <a:latin typeface="Calibri"/>
            </a:endParaRPr>
          </a:p>
        </p:txBody>
      </p:sp>
      <p:sp>
        <p:nvSpPr>
          <p:cNvPr id="7" name="PlaceHolder 3"/>
          <p:cNvSpPr>
            <a:spLocks noGrp="1"/>
          </p:cNvSpPr>
          <p:nvPr>
            <p:ph type="dt" idx="4"/>
          </p:nvPr>
        </p:nvSpPr>
        <p:spPr>
          <a:xfrm>
            <a:off x="838080" y="6356520"/>
            <a:ext cx="274320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ru-RU" sz="1200" strike="noStrike" u="none">
              <a:solidFill>
                <a:srgbClr val="000000"/>
              </a:solidFill>
              <a:uFillTx/>
              <a:latin typeface="Times New Roman"/>
            </a:endParaRPr>
          </a:p>
        </p:txBody>
      </p:sp>
      <p:sp>
        <p:nvSpPr>
          <p:cNvPr id="8" name="PlaceHolder 4"/>
          <p:cNvSpPr>
            <a:spLocks noGrp="1"/>
          </p:cNvSpPr>
          <p:nvPr>
            <p:ph type="ftr" idx="5"/>
          </p:nvPr>
        </p:nvSpPr>
        <p:spPr>
          <a:xfrm>
            <a:off x="4038480" y="6356520"/>
            <a:ext cx="411480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9" name="PlaceHolder 5"/>
          <p:cNvSpPr>
            <a:spLocks noGrp="1"/>
          </p:cNvSpPr>
          <p:nvPr>
            <p:ph type="sldNum" idx="6"/>
          </p:nvPr>
        </p:nvSpPr>
        <p:spPr>
          <a:xfrm>
            <a:off x="8610480" y="6356520"/>
            <a:ext cx="274320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27140C6-1DC7-431B-9770-21E31C2F9A73}" type="slidenum">
              <a:rPr b="0" lang="ru-RU" sz="1200" strike="noStrike" u="none">
                <a:solidFill>
                  <a:srgbClr val="898989"/>
                </a:solidFill>
                <a:uFillTx/>
                <a:latin typeface="Times New Roman"/>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1" r:id="rId2"/>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5efcc"/>
            </a:gs>
            <a:gs pos="100000">
              <a:srgbClr val="92d050"/>
            </a:gs>
          </a:gsLst>
          <a:lin ang="5400000"/>
        </a:gradFill>
      </p:bgPr>
    </p:bg>
    <p:spTree>
      <p:nvGrpSpPr>
        <p:cNvPr id="1" name=""/>
        <p:cNvGrpSpPr/>
        <p:nvPr/>
      </p:nvGrpSpPr>
      <p:grpSpPr>
        <a:xfrm>
          <a:off x="0" y="0"/>
          <a:ext cx="0" cy="0"/>
          <a:chOff x="0" y="0"/>
          <a:chExt cx="0" cy="0"/>
        </a:xfrm>
      </p:grpSpPr>
      <p:sp>
        <p:nvSpPr>
          <p:cNvPr id="103" name="PlaceHolder 1"/>
          <p:cNvSpPr>
            <a:spLocks noGrp="1"/>
          </p:cNvSpPr>
          <p:nvPr>
            <p:ph type="title"/>
          </p:nvPr>
        </p:nvSpPr>
        <p:spPr>
          <a:xfrm>
            <a:off x="1141560" y="618840"/>
            <a:ext cx="9905760" cy="147780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ffffff"/>
                </a:solidFill>
                <a:uFillTx/>
                <a:latin typeface="Tw Cen MT"/>
              </a:rPr>
              <a:t>Click to edit the title text format</a:t>
            </a:r>
            <a:endParaRPr b="0" lang="ru-RU" sz="3600" strike="noStrike" u="none">
              <a:solidFill>
                <a:srgbClr val="ffffff"/>
              </a:solidFill>
              <a:uFillTx/>
              <a:latin typeface="Tw Cen MT"/>
            </a:endParaRPr>
          </a:p>
        </p:txBody>
      </p:sp>
      <p:sp>
        <p:nvSpPr>
          <p:cNvPr id="104" name="PlaceHolder 2"/>
          <p:cNvSpPr>
            <a:spLocks noGrp="1"/>
          </p:cNvSpPr>
          <p:nvPr>
            <p:ph type="body"/>
          </p:nvPr>
        </p:nvSpPr>
        <p:spPr>
          <a:xfrm>
            <a:off x="1141560" y="2249640"/>
            <a:ext cx="9905760" cy="3541680"/>
          </a:xfrm>
          <a:prstGeom prst="rect">
            <a:avLst/>
          </a:prstGeom>
          <a:noFill/>
          <a:ln w="0">
            <a:noFill/>
          </a:ln>
        </p:spPr>
        <p:txBody>
          <a:bodyPr lIns="90000" rIns="90000" tIns="46800" bIns="46800" anchor="t">
            <a:normAutofit fontScale="92500" lnSpcReduction="9999"/>
          </a:bodyPr>
          <a:p>
            <a:pPr marL="2286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Click to edit the outline text format</a:t>
            </a:r>
            <a:endParaRPr b="0" lang="ru-RU" sz="2400" strike="noStrike" u="none">
              <a:solidFill>
                <a:srgbClr val="ffffff"/>
              </a:solidFill>
              <a:uFillTx/>
              <a:latin typeface="Tw Cen MT"/>
            </a:endParaRPr>
          </a:p>
          <a:p>
            <a:pPr lvl="1" marL="6858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Second Outline Level</a:t>
            </a:r>
            <a:endParaRPr b="0" lang="ru-RU" sz="2400" strike="noStrike" u="none">
              <a:solidFill>
                <a:srgbClr val="ffffff"/>
              </a:solidFill>
              <a:uFillTx/>
              <a:latin typeface="Tw Cen MT"/>
            </a:endParaRPr>
          </a:p>
          <a:p>
            <a:pPr lvl="2" marL="11430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Third Outline Level</a:t>
            </a:r>
            <a:endParaRPr b="0" lang="ru-RU" sz="2400" strike="noStrike" u="none">
              <a:solidFill>
                <a:srgbClr val="ffffff"/>
              </a:solidFill>
              <a:uFillTx/>
              <a:latin typeface="Tw Cen MT"/>
            </a:endParaRPr>
          </a:p>
          <a:p>
            <a:pPr lvl="3" marL="16002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Fourth Outline Level</a:t>
            </a:r>
            <a:endParaRPr b="0" lang="ru-RU" sz="2400" strike="noStrike" u="none">
              <a:solidFill>
                <a:srgbClr val="ffffff"/>
              </a:solidFill>
              <a:uFillTx/>
              <a:latin typeface="Tw Cen MT"/>
            </a:endParaRPr>
          </a:p>
          <a:p>
            <a:pPr lvl="4"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Fifth Outline Level</a:t>
            </a:r>
            <a:endParaRPr b="0" lang="ru-RU" sz="2400" strike="noStrike" u="none">
              <a:solidFill>
                <a:srgbClr val="ffffff"/>
              </a:solidFill>
              <a:uFillTx/>
              <a:latin typeface="Tw Cen MT"/>
            </a:endParaRPr>
          </a:p>
          <a:p>
            <a:pPr lvl="5"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Sixth Outline Level</a:t>
            </a:r>
            <a:endParaRPr b="0" lang="ru-RU" sz="2400" strike="noStrike" u="none">
              <a:solidFill>
                <a:srgbClr val="ffffff"/>
              </a:solidFill>
              <a:uFillTx/>
              <a:latin typeface="Tw Cen MT"/>
            </a:endParaRPr>
          </a:p>
          <a:p>
            <a:pPr lvl="6"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Seventh Outline Level</a:t>
            </a:r>
            <a:endParaRPr b="0" lang="ru-RU" sz="2400" strike="noStrike" u="none">
              <a:solidFill>
                <a:srgbClr val="ffffff"/>
              </a:solidFill>
              <a:uFillTx/>
              <a:latin typeface="Tw Cen MT"/>
            </a:endParaRPr>
          </a:p>
        </p:txBody>
      </p:sp>
      <p:sp>
        <p:nvSpPr>
          <p:cNvPr id="105" name="PlaceHolder 3"/>
          <p:cNvSpPr>
            <a:spLocks noGrp="1"/>
          </p:cNvSpPr>
          <p:nvPr>
            <p:ph type="dt" idx="58"/>
          </p:nvPr>
        </p:nvSpPr>
        <p:spPr>
          <a:xfrm>
            <a:off x="7456320" y="5882760"/>
            <a:ext cx="2743200" cy="36540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w Cen MT"/>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000" strike="noStrike" u="none">
                <a:solidFill>
                  <a:srgbClr val="ffffff"/>
                </a:solidFill>
                <a:uFillTx/>
                <a:latin typeface="Tw Cen MT"/>
              </a:rPr>
              <a:t>&lt;date/time&gt;</a:t>
            </a:r>
            <a:endParaRPr b="0" lang="ru-RU" sz="1000" strike="noStrike" u="none">
              <a:solidFill>
                <a:srgbClr val="000000"/>
              </a:solidFill>
              <a:uFillTx/>
              <a:latin typeface="Times New Roman"/>
            </a:endParaRPr>
          </a:p>
        </p:txBody>
      </p:sp>
      <p:sp>
        <p:nvSpPr>
          <p:cNvPr id="106" name="PlaceHolder 4"/>
          <p:cNvSpPr>
            <a:spLocks noGrp="1"/>
          </p:cNvSpPr>
          <p:nvPr>
            <p:ph type="ftr" idx="59"/>
          </p:nvPr>
        </p:nvSpPr>
        <p:spPr>
          <a:xfrm>
            <a:off x="1141560" y="5882760"/>
            <a:ext cx="6238800" cy="3654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07" name="PlaceHolder 5"/>
          <p:cNvSpPr>
            <a:spLocks noGrp="1"/>
          </p:cNvSpPr>
          <p:nvPr>
            <p:ph type="sldNum" idx="60"/>
          </p:nvPr>
        </p:nvSpPr>
        <p:spPr>
          <a:xfrm>
            <a:off x="10275480" y="5882760"/>
            <a:ext cx="771480" cy="36540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w Cen MT"/>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A82D593-7EBB-4C2E-818B-B3FC7F5F039F}" type="slidenum">
              <a:rPr b="0" lang="ru-RU" sz="1000" strike="noStrike" u="none">
                <a:solidFill>
                  <a:srgbClr val="ffffff"/>
                </a:solidFill>
                <a:uFillTx/>
                <a:latin typeface="Tw Cen MT"/>
              </a:rPr>
              <a:t>&lt;number&gt;</a:t>
            </a:fld>
            <a:endParaRPr b="0" lang="ru-RU"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5efcc"/>
            </a:gs>
            <a:gs pos="100000">
              <a:srgbClr val="92d050"/>
            </a:gs>
          </a:gsLst>
          <a:lin ang="5400000"/>
        </a:gradFill>
      </p:bgPr>
    </p:bg>
    <p:spTree>
      <p:nvGrpSpPr>
        <p:cNvPr id="1" name=""/>
        <p:cNvGrpSpPr/>
        <p:nvPr/>
      </p:nvGrpSpPr>
      <p:grpSpPr>
        <a:xfrm>
          <a:off x="0" y="0"/>
          <a:ext cx="0" cy="0"/>
          <a:chOff x="0" y="0"/>
          <a:chExt cx="0" cy="0"/>
        </a:xfrm>
      </p:grpSpPr>
      <p:sp>
        <p:nvSpPr>
          <p:cNvPr id="108" name="PlaceHolder 1"/>
          <p:cNvSpPr>
            <a:spLocks noGrp="1"/>
          </p:cNvSpPr>
          <p:nvPr>
            <p:ph type="title"/>
          </p:nvPr>
        </p:nvSpPr>
        <p:spPr>
          <a:xfrm>
            <a:off x="1141560" y="618840"/>
            <a:ext cx="9905760" cy="147780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ffffff"/>
                </a:solidFill>
                <a:uFillTx/>
                <a:latin typeface="Tw Cen MT"/>
              </a:rPr>
              <a:t>Click to edit the title text format</a:t>
            </a:r>
            <a:endParaRPr b="0" lang="ru-RU" sz="3600" strike="noStrike" u="none">
              <a:solidFill>
                <a:srgbClr val="ffffff"/>
              </a:solidFill>
              <a:uFillTx/>
              <a:latin typeface="Tw Cen MT"/>
            </a:endParaRPr>
          </a:p>
        </p:txBody>
      </p:sp>
      <p:sp>
        <p:nvSpPr>
          <p:cNvPr id="109" name="PlaceHolder 2"/>
          <p:cNvSpPr>
            <a:spLocks noGrp="1"/>
          </p:cNvSpPr>
          <p:nvPr>
            <p:ph type="body"/>
          </p:nvPr>
        </p:nvSpPr>
        <p:spPr>
          <a:xfrm>
            <a:off x="1141560" y="2249640"/>
            <a:ext cx="9905760" cy="3541680"/>
          </a:xfrm>
          <a:prstGeom prst="rect">
            <a:avLst/>
          </a:prstGeom>
          <a:noFill/>
          <a:ln w="0">
            <a:noFill/>
          </a:ln>
        </p:spPr>
        <p:txBody>
          <a:bodyPr lIns="90000" rIns="90000" tIns="46800" bIns="46800" anchor="t">
            <a:normAutofit fontScale="92500" lnSpcReduction="9999"/>
          </a:bodyPr>
          <a:p>
            <a:pPr marL="2286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Click to edit the outline text format</a:t>
            </a:r>
            <a:endParaRPr b="0" lang="ru-RU" sz="2400" strike="noStrike" u="none">
              <a:solidFill>
                <a:srgbClr val="ffffff"/>
              </a:solidFill>
              <a:uFillTx/>
              <a:latin typeface="Tw Cen MT"/>
            </a:endParaRPr>
          </a:p>
          <a:p>
            <a:pPr lvl="1" marL="6858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Second Outline Level</a:t>
            </a:r>
            <a:endParaRPr b="0" lang="ru-RU" sz="2400" strike="noStrike" u="none">
              <a:solidFill>
                <a:srgbClr val="ffffff"/>
              </a:solidFill>
              <a:uFillTx/>
              <a:latin typeface="Tw Cen MT"/>
            </a:endParaRPr>
          </a:p>
          <a:p>
            <a:pPr lvl="2" marL="11430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Third Outline Level</a:t>
            </a:r>
            <a:endParaRPr b="0" lang="ru-RU" sz="2400" strike="noStrike" u="none">
              <a:solidFill>
                <a:srgbClr val="ffffff"/>
              </a:solidFill>
              <a:uFillTx/>
              <a:latin typeface="Tw Cen MT"/>
            </a:endParaRPr>
          </a:p>
          <a:p>
            <a:pPr lvl="3" marL="16002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Fourth Outline Level</a:t>
            </a:r>
            <a:endParaRPr b="0" lang="ru-RU" sz="2400" strike="noStrike" u="none">
              <a:solidFill>
                <a:srgbClr val="ffffff"/>
              </a:solidFill>
              <a:uFillTx/>
              <a:latin typeface="Tw Cen MT"/>
            </a:endParaRPr>
          </a:p>
          <a:p>
            <a:pPr lvl="4"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Fifth Outline Level</a:t>
            </a:r>
            <a:endParaRPr b="0" lang="ru-RU" sz="2400" strike="noStrike" u="none">
              <a:solidFill>
                <a:srgbClr val="ffffff"/>
              </a:solidFill>
              <a:uFillTx/>
              <a:latin typeface="Tw Cen MT"/>
            </a:endParaRPr>
          </a:p>
          <a:p>
            <a:pPr lvl="5"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Sixth Outline Level</a:t>
            </a:r>
            <a:endParaRPr b="0" lang="ru-RU" sz="2400" strike="noStrike" u="none">
              <a:solidFill>
                <a:srgbClr val="ffffff"/>
              </a:solidFill>
              <a:uFillTx/>
              <a:latin typeface="Tw Cen MT"/>
            </a:endParaRPr>
          </a:p>
          <a:p>
            <a:pPr lvl="6"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Seventh Outline Level</a:t>
            </a:r>
            <a:endParaRPr b="0" lang="ru-RU" sz="2400" strike="noStrike" u="none">
              <a:solidFill>
                <a:srgbClr val="ffffff"/>
              </a:solidFill>
              <a:uFillTx/>
              <a:latin typeface="Tw Cen MT"/>
            </a:endParaRPr>
          </a:p>
        </p:txBody>
      </p:sp>
      <p:sp>
        <p:nvSpPr>
          <p:cNvPr id="110" name="PlaceHolder 3"/>
          <p:cNvSpPr>
            <a:spLocks noGrp="1"/>
          </p:cNvSpPr>
          <p:nvPr>
            <p:ph type="dt" idx="61"/>
          </p:nvPr>
        </p:nvSpPr>
        <p:spPr>
          <a:xfrm>
            <a:off x="7456320" y="5882760"/>
            <a:ext cx="2743200" cy="36540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w Cen MT"/>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000" strike="noStrike" u="none">
                <a:solidFill>
                  <a:srgbClr val="ffffff"/>
                </a:solidFill>
                <a:uFillTx/>
                <a:latin typeface="Tw Cen MT"/>
              </a:rPr>
              <a:t>&lt;date/time&gt;</a:t>
            </a:r>
            <a:endParaRPr b="0" lang="ru-RU" sz="1000" strike="noStrike" u="none">
              <a:solidFill>
                <a:srgbClr val="000000"/>
              </a:solidFill>
              <a:uFillTx/>
              <a:latin typeface="Times New Roman"/>
            </a:endParaRPr>
          </a:p>
        </p:txBody>
      </p:sp>
      <p:sp>
        <p:nvSpPr>
          <p:cNvPr id="111" name="PlaceHolder 4"/>
          <p:cNvSpPr>
            <a:spLocks noGrp="1"/>
          </p:cNvSpPr>
          <p:nvPr>
            <p:ph type="ftr" idx="62"/>
          </p:nvPr>
        </p:nvSpPr>
        <p:spPr>
          <a:xfrm>
            <a:off x="1141560" y="5882760"/>
            <a:ext cx="6238800" cy="3654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12" name="PlaceHolder 5"/>
          <p:cNvSpPr>
            <a:spLocks noGrp="1"/>
          </p:cNvSpPr>
          <p:nvPr>
            <p:ph type="sldNum" idx="63"/>
          </p:nvPr>
        </p:nvSpPr>
        <p:spPr>
          <a:xfrm>
            <a:off x="10275480" y="5882760"/>
            <a:ext cx="771480" cy="36540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w Cen MT"/>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3BF8DBD-99F9-4CBF-9D18-33F5E521632D}" type="slidenum">
              <a:rPr b="0" lang="ru-RU" sz="1000" strike="noStrike" u="none">
                <a:solidFill>
                  <a:srgbClr val="ffffff"/>
                </a:solidFill>
                <a:uFillTx/>
                <a:latin typeface="Tw Cen MT"/>
              </a:rPr>
              <a:t>&lt;number&gt;</a:t>
            </a:fld>
            <a:endParaRPr b="0" lang="ru-RU"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2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5efcc"/>
            </a:gs>
            <a:gs pos="100000">
              <a:srgbClr val="92d050"/>
            </a:gs>
          </a:gsLst>
          <a:lin ang="5400000"/>
        </a:gradFill>
      </p:bgPr>
    </p:bg>
    <p:spTree>
      <p:nvGrpSpPr>
        <p:cNvPr id="1" name=""/>
        <p:cNvGrpSpPr/>
        <p:nvPr/>
      </p:nvGrpSpPr>
      <p:grpSpPr>
        <a:xfrm>
          <a:off x="0" y="0"/>
          <a:ext cx="0" cy="0"/>
          <a:chOff x="0" y="0"/>
          <a:chExt cx="0" cy="0"/>
        </a:xfrm>
      </p:grpSpPr>
      <p:sp>
        <p:nvSpPr>
          <p:cNvPr id="113" name="PlaceHolder 1"/>
          <p:cNvSpPr>
            <a:spLocks noGrp="1"/>
          </p:cNvSpPr>
          <p:nvPr>
            <p:ph type="title"/>
          </p:nvPr>
        </p:nvSpPr>
        <p:spPr>
          <a:xfrm>
            <a:off x="1141560" y="618840"/>
            <a:ext cx="9905760" cy="147780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ffffff"/>
                </a:solidFill>
                <a:uFillTx/>
                <a:latin typeface="Tw Cen MT"/>
              </a:rPr>
              <a:t>Click to edit the title text format</a:t>
            </a:r>
            <a:endParaRPr b="0" lang="ru-RU" sz="3600" strike="noStrike" u="none">
              <a:solidFill>
                <a:srgbClr val="ffffff"/>
              </a:solidFill>
              <a:uFillTx/>
              <a:latin typeface="Tw Cen MT"/>
            </a:endParaRPr>
          </a:p>
        </p:txBody>
      </p:sp>
      <p:sp>
        <p:nvSpPr>
          <p:cNvPr id="114" name="PlaceHolder 2"/>
          <p:cNvSpPr>
            <a:spLocks noGrp="1"/>
          </p:cNvSpPr>
          <p:nvPr>
            <p:ph type="body"/>
          </p:nvPr>
        </p:nvSpPr>
        <p:spPr>
          <a:xfrm>
            <a:off x="1141560" y="2249640"/>
            <a:ext cx="9905760" cy="3541680"/>
          </a:xfrm>
          <a:prstGeom prst="rect">
            <a:avLst/>
          </a:prstGeom>
          <a:noFill/>
          <a:ln w="0">
            <a:noFill/>
          </a:ln>
        </p:spPr>
        <p:txBody>
          <a:bodyPr lIns="90000" rIns="90000" tIns="46800" bIns="46800" anchor="t">
            <a:normAutofit fontScale="92500" lnSpcReduction="9999"/>
          </a:bodyPr>
          <a:p>
            <a:pPr marL="2286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Click to edit the outline text format</a:t>
            </a:r>
            <a:endParaRPr b="0" lang="ru-RU" sz="2400" strike="noStrike" u="none">
              <a:solidFill>
                <a:srgbClr val="ffffff"/>
              </a:solidFill>
              <a:uFillTx/>
              <a:latin typeface="Tw Cen MT"/>
            </a:endParaRPr>
          </a:p>
          <a:p>
            <a:pPr lvl="1" marL="6858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Second Outline Level</a:t>
            </a:r>
            <a:endParaRPr b="0" lang="ru-RU" sz="2400" strike="noStrike" u="none">
              <a:solidFill>
                <a:srgbClr val="ffffff"/>
              </a:solidFill>
              <a:uFillTx/>
              <a:latin typeface="Tw Cen MT"/>
            </a:endParaRPr>
          </a:p>
          <a:p>
            <a:pPr lvl="2" marL="11430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Third Outline Level</a:t>
            </a:r>
            <a:endParaRPr b="0" lang="ru-RU" sz="2400" strike="noStrike" u="none">
              <a:solidFill>
                <a:srgbClr val="ffffff"/>
              </a:solidFill>
              <a:uFillTx/>
              <a:latin typeface="Tw Cen MT"/>
            </a:endParaRPr>
          </a:p>
          <a:p>
            <a:pPr lvl="3" marL="16002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Fourth Outline Level</a:t>
            </a:r>
            <a:endParaRPr b="0" lang="ru-RU" sz="2400" strike="noStrike" u="none">
              <a:solidFill>
                <a:srgbClr val="ffffff"/>
              </a:solidFill>
              <a:uFillTx/>
              <a:latin typeface="Tw Cen MT"/>
            </a:endParaRPr>
          </a:p>
          <a:p>
            <a:pPr lvl="4"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Fifth Outline Level</a:t>
            </a:r>
            <a:endParaRPr b="0" lang="ru-RU" sz="2400" strike="noStrike" u="none">
              <a:solidFill>
                <a:srgbClr val="ffffff"/>
              </a:solidFill>
              <a:uFillTx/>
              <a:latin typeface="Tw Cen MT"/>
            </a:endParaRPr>
          </a:p>
          <a:p>
            <a:pPr lvl="5"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Sixth Outline Level</a:t>
            </a:r>
            <a:endParaRPr b="0" lang="ru-RU" sz="2400" strike="noStrike" u="none">
              <a:solidFill>
                <a:srgbClr val="ffffff"/>
              </a:solidFill>
              <a:uFillTx/>
              <a:latin typeface="Tw Cen MT"/>
            </a:endParaRPr>
          </a:p>
          <a:p>
            <a:pPr lvl="6"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Seventh Outline Level</a:t>
            </a:r>
            <a:endParaRPr b="0" lang="ru-RU" sz="2400" strike="noStrike" u="none">
              <a:solidFill>
                <a:srgbClr val="ffffff"/>
              </a:solidFill>
              <a:uFillTx/>
              <a:latin typeface="Tw Cen MT"/>
            </a:endParaRPr>
          </a:p>
        </p:txBody>
      </p:sp>
      <p:sp>
        <p:nvSpPr>
          <p:cNvPr id="115" name="PlaceHolder 3"/>
          <p:cNvSpPr>
            <a:spLocks noGrp="1"/>
          </p:cNvSpPr>
          <p:nvPr>
            <p:ph type="dt" idx="64"/>
          </p:nvPr>
        </p:nvSpPr>
        <p:spPr>
          <a:xfrm>
            <a:off x="7456320" y="5882760"/>
            <a:ext cx="2743200" cy="36540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w Cen MT"/>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000" strike="noStrike" u="none">
                <a:solidFill>
                  <a:srgbClr val="ffffff"/>
                </a:solidFill>
                <a:uFillTx/>
                <a:latin typeface="Tw Cen MT"/>
              </a:rPr>
              <a:t>&lt;date/time&gt;</a:t>
            </a:r>
            <a:endParaRPr b="0" lang="ru-RU" sz="1000" strike="noStrike" u="none">
              <a:solidFill>
                <a:srgbClr val="000000"/>
              </a:solidFill>
              <a:uFillTx/>
              <a:latin typeface="Times New Roman"/>
            </a:endParaRPr>
          </a:p>
        </p:txBody>
      </p:sp>
      <p:sp>
        <p:nvSpPr>
          <p:cNvPr id="116" name="PlaceHolder 4"/>
          <p:cNvSpPr>
            <a:spLocks noGrp="1"/>
          </p:cNvSpPr>
          <p:nvPr>
            <p:ph type="ftr" idx="65"/>
          </p:nvPr>
        </p:nvSpPr>
        <p:spPr>
          <a:xfrm>
            <a:off x="1141560" y="5882760"/>
            <a:ext cx="6238800" cy="3654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17" name="PlaceHolder 5"/>
          <p:cNvSpPr>
            <a:spLocks noGrp="1"/>
          </p:cNvSpPr>
          <p:nvPr>
            <p:ph type="sldNum" idx="66"/>
          </p:nvPr>
        </p:nvSpPr>
        <p:spPr>
          <a:xfrm>
            <a:off x="10275480" y="5882760"/>
            <a:ext cx="771480" cy="36540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w Cen MT"/>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983ADBC-B330-4293-8DA9-E16C9857743B}" type="slidenum">
              <a:rPr b="0" lang="ru-RU" sz="1000" strike="noStrike" u="none">
                <a:solidFill>
                  <a:srgbClr val="ffffff"/>
                </a:solidFill>
                <a:uFillTx/>
                <a:latin typeface="Tw Cen MT"/>
              </a:rPr>
              <a:t>&lt;number&gt;</a:t>
            </a:fld>
            <a:endParaRPr b="0" lang="ru-RU"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5efcc"/>
            </a:gs>
            <a:gs pos="100000">
              <a:srgbClr val="92d050"/>
            </a:gs>
          </a:gsLst>
          <a:lin ang="5400000"/>
        </a:gradFill>
      </p:bgPr>
    </p:bg>
    <p:spTree>
      <p:nvGrpSpPr>
        <p:cNvPr id="1" name=""/>
        <p:cNvGrpSpPr/>
        <p:nvPr/>
      </p:nvGrpSpPr>
      <p:grpSpPr>
        <a:xfrm>
          <a:off x="0" y="0"/>
          <a:ext cx="0" cy="0"/>
          <a:chOff x="0" y="0"/>
          <a:chExt cx="0" cy="0"/>
        </a:xfrm>
      </p:grpSpPr>
      <p:pic>
        <p:nvPicPr>
          <p:cNvPr id="10" name="Picture 2" descr="\\DROBO-FS\QuickDrops\JB\PPTX NG\Droplets\LightingOverlay.png"/>
          <p:cNvPicPr/>
          <p:nvPr/>
        </p:nvPicPr>
        <p:blipFill>
          <a:blip r:embed="rId2"/>
          <a:stretch/>
        </p:blipFill>
        <p:spPr>
          <a:xfrm>
            <a:off x="0" y="0"/>
            <a:ext cx="12192120" cy="6858000"/>
          </a:xfrm>
          <a:prstGeom prst="rect">
            <a:avLst/>
          </a:prstGeom>
          <a:ln w="0">
            <a:noFill/>
          </a:ln>
        </p:spPr>
      </p:pic>
      <p:grpSp>
        <p:nvGrpSpPr>
          <p:cNvPr id="11" name="Group 7"/>
          <p:cNvGrpSpPr/>
          <p:nvPr/>
        </p:nvGrpSpPr>
        <p:grpSpPr>
          <a:xfrm>
            <a:off x="-14400" y="0"/>
            <a:ext cx="12053880" cy="6858000"/>
            <a:chOff x="-14400" y="0"/>
            <a:chExt cx="12053880" cy="6858000"/>
          </a:xfrm>
        </p:grpSpPr>
        <p:pic>
          <p:nvPicPr>
            <p:cNvPr id="12" name="Group 8" descr=""/>
            <p:cNvPicPr/>
            <p:nvPr/>
          </p:nvPicPr>
          <p:blipFill>
            <a:blip r:embed="rId3"/>
            <a:stretch/>
          </p:blipFill>
          <p:spPr>
            <a:xfrm>
              <a:off x="-14400" y="0"/>
              <a:ext cx="1213200" cy="6858000"/>
            </a:xfrm>
            <a:prstGeom prst="rect">
              <a:avLst/>
            </a:prstGeom>
            <a:ln w="0">
              <a:noFill/>
            </a:ln>
          </p:spPr>
        </p:pic>
        <p:pic>
          <p:nvPicPr>
            <p:cNvPr id="13" name="Group 9" descr=""/>
            <p:cNvPicPr/>
            <p:nvPr/>
          </p:nvPicPr>
          <p:blipFill>
            <a:blip r:embed="rId4"/>
            <a:stretch/>
          </p:blipFill>
          <p:spPr>
            <a:xfrm>
              <a:off x="11368800" y="0"/>
              <a:ext cx="670680" cy="6846120"/>
            </a:xfrm>
            <a:prstGeom prst="rect">
              <a:avLst/>
            </a:prstGeom>
            <a:ln w="0">
              <a:noFill/>
            </a:ln>
          </p:spPr>
        </p:pic>
      </p:grpSp>
      <p:sp>
        <p:nvSpPr>
          <p:cNvPr id="14" name="PlaceHolder 1"/>
          <p:cNvSpPr>
            <a:spLocks noGrp="1"/>
          </p:cNvSpPr>
          <p:nvPr>
            <p:ph type="title"/>
          </p:nvPr>
        </p:nvSpPr>
        <p:spPr>
          <a:xfrm>
            <a:off x="1141560" y="618840"/>
            <a:ext cx="9905760" cy="147780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ffffff"/>
                </a:solidFill>
                <a:uFillTx/>
                <a:latin typeface="Tw Cen MT"/>
              </a:rPr>
              <a:t>Click to edit the title text format</a:t>
            </a:r>
            <a:endParaRPr b="0" lang="ru-RU" sz="3600" strike="noStrike" u="none">
              <a:solidFill>
                <a:srgbClr val="ffffff"/>
              </a:solidFill>
              <a:uFillTx/>
              <a:latin typeface="Tw Cen MT"/>
            </a:endParaRPr>
          </a:p>
        </p:txBody>
      </p:sp>
      <p:sp>
        <p:nvSpPr>
          <p:cNvPr id="15" name="PlaceHolder 2"/>
          <p:cNvSpPr>
            <a:spLocks noGrp="1"/>
          </p:cNvSpPr>
          <p:nvPr>
            <p:ph type="body"/>
          </p:nvPr>
        </p:nvSpPr>
        <p:spPr>
          <a:xfrm>
            <a:off x="1141560" y="2249640"/>
            <a:ext cx="9905760" cy="3541680"/>
          </a:xfrm>
          <a:prstGeom prst="rect">
            <a:avLst/>
          </a:prstGeom>
          <a:noFill/>
          <a:ln w="0">
            <a:noFill/>
          </a:ln>
        </p:spPr>
        <p:txBody>
          <a:bodyPr lIns="90000" rIns="90000" tIns="46800" bIns="46800" anchor="t">
            <a:normAutofit fontScale="92500" lnSpcReduction="9999"/>
          </a:bodyPr>
          <a:p>
            <a:pPr marL="2286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Click to edit the outline text format</a:t>
            </a:r>
            <a:endParaRPr b="0" lang="ru-RU" sz="2400" strike="noStrike" u="none">
              <a:solidFill>
                <a:srgbClr val="ffffff"/>
              </a:solidFill>
              <a:uFillTx/>
              <a:latin typeface="Tw Cen MT"/>
            </a:endParaRPr>
          </a:p>
          <a:p>
            <a:pPr lvl="1" marL="6858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Second Outline Level</a:t>
            </a:r>
            <a:endParaRPr b="0" lang="ru-RU" sz="2400" strike="noStrike" u="none">
              <a:solidFill>
                <a:srgbClr val="ffffff"/>
              </a:solidFill>
              <a:uFillTx/>
              <a:latin typeface="Tw Cen MT"/>
            </a:endParaRPr>
          </a:p>
          <a:p>
            <a:pPr lvl="2" marL="11430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Third Outline Level</a:t>
            </a:r>
            <a:endParaRPr b="0" lang="ru-RU" sz="2400" strike="noStrike" u="none">
              <a:solidFill>
                <a:srgbClr val="ffffff"/>
              </a:solidFill>
              <a:uFillTx/>
              <a:latin typeface="Tw Cen MT"/>
            </a:endParaRPr>
          </a:p>
          <a:p>
            <a:pPr lvl="3" marL="16002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Fourth Outline Level</a:t>
            </a:r>
            <a:endParaRPr b="0" lang="ru-RU" sz="2400" strike="noStrike" u="none">
              <a:solidFill>
                <a:srgbClr val="ffffff"/>
              </a:solidFill>
              <a:uFillTx/>
              <a:latin typeface="Tw Cen MT"/>
            </a:endParaRPr>
          </a:p>
          <a:p>
            <a:pPr lvl="4"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Fifth Outline Level</a:t>
            </a:r>
            <a:endParaRPr b="0" lang="ru-RU" sz="2400" strike="noStrike" u="none">
              <a:solidFill>
                <a:srgbClr val="ffffff"/>
              </a:solidFill>
              <a:uFillTx/>
              <a:latin typeface="Tw Cen MT"/>
            </a:endParaRPr>
          </a:p>
          <a:p>
            <a:pPr lvl="5"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Sixth Outline Level</a:t>
            </a:r>
            <a:endParaRPr b="0" lang="ru-RU" sz="2400" strike="noStrike" u="none">
              <a:solidFill>
                <a:srgbClr val="ffffff"/>
              </a:solidFill>
              <a:uFillTx/>
              <a:latin typeface="Tw Cen MT"/>
            </a:endParaRPr>
          </a:p>
          <a:p>
            <a:pPr lvl="6"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Seventh Outline Level</a:t>
            </a:r>
            <a:endParaRPr b="0" lang="ru-RU" sz="2400" strike="noStrike" u="none">
              <a:solidFill>
                <a:srgbClr val="ffffff"/>
              </a:solidFill>
              <a:uFillTx/>
              <a:latin typeface="Tw Cen MT"/>
            </a:endParaRPr>
          </a:p>
        </p:txBody>
      </p:sp>
      <p:sp>
        <p:nvSpPr>
          <p:cNvPr id="16" name="PlaceHolder 3"/>
          <p:cNvSpPr>
            <a:spLocks noGrp="1"/>
          </p:cNvSpPr>
          <p:nvPr>
            <p:ph type="dt" idx="7"/>
          </p:nvPr>
        </p:nvSpPr>
        <p:spPr>
          <a:xfrm>
            <a:off x="7456320" y="5882760"/>
            <a:ext cx="2743200" cy="36540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w Cen MT"/>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000" strike="noStrike" u="none">
                <a:solidFill>
                  <a:srgbClr val="ffffff"/>
                </a:solidFill>
                <a:uFillTx/>
                <a:latin typeface="Tw Cen MT"/>
              </a:rPr>
              <a:t>&lt;date/time&gt;</a:t>
            </a:r>
            <a:endParaRPr b="0" lang="ru-RU" sz="1000" strike="noStrike" u="none">
              <a:solidFill>
                <a:srgbClr val="000000"/>
              </a:solidFill>
              <a:uFillTx/>
              <a:latin typeface="Times New Roman"/>
            </a:endParaRPr>
          </a:p>
        </p:txBody>
      </p:sp>
      <p:sp>
        <p:nvSpPr>
          <p:cNvPr id="17" name="PlaceHolder 4"/>
          <p:cNvSpPr>
            <a:spLocks noGrp="1"/>
          </p:cNvSpPr>
          <p:nvPr>
            <p:ph type="ftr" idx="8"/>
          </p:nvPr>
        </p:nvSpPr>
        <p:spPr>
          <a:xfrm>
            <a:off x="1141560" y="5882760"/>
            <a:ext cx="6238800" cy="3654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8" name="PlaceHolder 5"/>
          <p:cNvSpPr>
            <a:spLocks noGrp="1"/>
          </p:cNvSpPr>
          <p:nvPr>
            <p:ph type="sldNum" idx="9"/>
          </p:nvPr>
        </p:nvSpPr>
        <p:spPr>
          <a:xfrm>
            <a:off x="10275480" y="5882760"/>
            <a:ext cx="771480" cy="36540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w Cen MT"/>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A13E887-3E03-40E4-8349-76D4A0A74A30}" type="slidenum">
              <a:rPr b="0" lang="ru-RU" sz="1000" strike="noStrike" u="none">
                <a:solidFill>
                  <a:srgbClr val="ffffff"/>
                </a:solidFill>
                <a:uFillTx/>
                <a:latin typeface="Tw Cen MT"/>
              </a:rPr>
              <a:t>&lt;number&gt;</a:t>
            </a:fld>
            <a:endParaRPr b="0" lang="ru-RU"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c7d5ed"/>
            </a:gs>
            <a:gs pos="100000">
              <a:srgbClr val="92d050"/>
            </a:gs>
          </a:gsLst>
          <a:lin ang="5400000"/>
        </a:gradFill>
      </p:bgPr>
    </p:bg>
    <p:spTree>
      <p:nvGrpSpPr>
        <p:cNvPr id="1" name=""/>
        <p:cNvGrpSpPr/>
        <p:nvPr/>
      </p:nvGrpSpPr>
      <p:grpSpPr>
        <a:xfrm>
          <a:off x="0" y="0"/>
          <a:ext cx="0" cy="0"/>
          <a:chOff x="0" y="0"/>
          <a:chExt cx="0" cy="0"/>
        </a:xfrm>
      </p:grpSpPr>
      <p:sp>
        <p:nvSpPr>
          <p:cNvPr id="19"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edit the title text format</a:t>
            </a:r>
            <a:endParaRPr b="0" lang="ru-RU" sz="4400" strike="noStrike" u="none">
              <a:solidFill>
                <a:srgbClr val="000000"/>
              </a:solidFill>
              <a:uFillTx/>
              <a:latin typeface="Calibri Light"/>
            </a:endParaRPr>
          </a:p>
        </p:txBody>
      </p:sp>
      <p:sp>
        <p:nvSpPr>
          <p:cNvPr id="20"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Click to edit the outline text format</a:t>
            </a:r>
            <a:endParaRPr b="0" lang="ru-RU" sz="2800" strike="noStrike" u="none">
              <a:solidFill>
                <a:srgbClr val="000000"/>
              </a:solidFill>
              <a:uFillTx/>
              <a:latin typeface="Calibri"/>
            </a:endParaRPr>
          </a:p>
          <a:p>
            <a:pPr lvl="1" marL="6858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Second Outline Level</a:t>
            </a:r>
            <a:endParaRPr b="0" lang="ru-RU" sz="2800" strike="noStrike" u="none">
              <a:solidFill>
                <a:srgbClr val="000000"/>
              </a:solidFill>
              <a:uFillTx/>
              <a:latin typeface="Calibri"/>
            </a:endParaRPr>
          </a:p>
          <a:p>
            <a:pPr lvl="2" marL="11430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Third Outline Level</a:t>
            </a:r>
            <a:endParaRPr b="0" lang="ru-RU" sz="2800" strike="noStrike" u="none">
              <a:solidFill>
                <a:srgbClr val="000000"/>
              </a:solidFill>
              <a:uFillTx/>
              <a:latin typeface="Calibri"/>
            </a:endParaRPr>
          </a:p>
          <a:p>
            <a:pPr lvl="3" marL="16002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Fourth Outline Level</a:t>
            </a:r>
            <a:endParaRPr b="0" lang="ru-RU" sz="2800" strike="noStrike" u="none">
              <a:solidFill>
                <a:srgbClr val="000000"/>
              </a:solidFill>
              <a:uFillTx/>
              <a:latin typeface="Calibri"/>
            </a:endParaRPr>
          </a:p>
          <a:p>
            <a:pPr lvl="4"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Fifth Outline Level</a:t>
            </a:r>
            <a:endParaRPr b="0" lang="ru-RU" sz="2800" strike="noStrike" u="none">
              <a:solidFill>
                <a:srgbClr val="000000"/>
              </a:solidFill>
              <a:uFillTx/>
              <a:latin typeface="Calibri"/>
            </a:endParaRPr>
          </a:p>
          <a:p>
            <a:pPr lvl="5"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Sixth Outline Level</a:t>
            </a:r>
            <a:endParaRPr b="0" lang="ru-RU" sz="2800" strike="noStrike" u="none">
              <a:solidFill>
                <a:srgbClr val="000000"/>
              </a:solidFill>
              <a:uFillTx/>
              <a:latin typeface="Calibri"/>
            </a:endParaRPr>
          </a:p>
          <a:p>
            <a:pPr lvl="6"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Seventh Outline Level</a:t>
            </a:r>
            <a:endParaRPr b="0" lang="ru-RU" sz="2800" strike="noStrike" u="none">
              <a:solidFill>
                <a:srgbClr val="000000"/>
              </a:solidFill>
              <a:uFillTx/>
              <a:latin typeface="Calibri"/>
            </a:endParaRPr>
          </a:p>
        </p:txBody>
      </p:sp>
      <p:sp>
        <p:nvSpPr>
          <p:cNvPr id="21" name="PlaceHolder 3"/>
          <p:cNvSpPr>
            <a:spLocks noGrp="1"/>
          </p:cNvSpPr>
          <p:nvPr>
            <p:ph type="dt" idx="10"/>
          </p:nvPr>
        </p:nvSpPr>
        <p:spPr>
          <a:xfrm>
            <a:off x="838080" y="6356520"/>
            <a:ext cx="274320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ru-RU" sz="1200" strike="noStrike" u="none">
              <a:solidFill>
                <a:srgbClr val="000000"/>
              </a:solidFill>
              <a:uFillTx/>
              <a:latin typeface="Times New Roman"/>
            </a:endParaRPr>
          </a:p>
        </p:txBody>
      </p:sp>
      <p:sp>
        <p:nvSpPr>
          <p:cNvPr id="22" name="PlaceHolder 4"/>
          <p:cNvSpPr>
            <a:spLocks noGrp="1"/>
          </p:cNvSpPr>
          <p:nvPr>
            <p:ph type="ftr" idx="11"/>
          </p:nvPr>
        </p:nvSpPr>
        <p:spPr>
          <a:xfrm>
            <a:off x="4038480" y="6356520"/>
            <a:ext cx="411480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23" name="PlaceHolder 5"/>
          <p:cNvSpPr>
            <a:spLocks noGrp="1"/>
          </p:cNvSpPr>
          <p:nvPr>
            <p:ph type="sldNum" idx="12"/>
          </p:nvPr>
        </p:nvSpPr>
        <p:spPr>
          <a:xfrm>
            <a:off x="8610480" y="6356520"/>
            <a:ext cx="274320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C6ED197-4354-48B8-9E56-13D3197E937B}" type="slidenum">
              <a:rPr b="0" lang="ru-RU" sz="1200" strike="noStrike" u="none">
                <a:solidFill>
                  <a:srgbClr val="898989"/>
                </a:solidFill>
                <a:uFillTx/>
                <a:latin typeface="Times New Roman"/>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e0efc3"/>
            </a:gs>
            <a:gs pos="100000">
              <a:srgbClr val="92d050"/>
            </a:gs>
          </a:gsLst>
          <a:lin ang="5400000"/>
        </a:gradFill>
      </p:bgPr>
    </p:bg>
    <p:spTree>
      <p:nvGrpSpPr>
        <p:cNvPr id="1" name=""/>
        <p:cNvGrpSpPr/>
        <p:nvPr/>
      </p:nvGrpSpPr>
      <p:grpSpPr>
        <a:xfrm>
          <a:off x="0" y="0"/>
          <a:ext cx="0" cy="0"/>
          <a:chOff x="0" y="0"/>
          <a:chExt cx="0" cy="0"/>
        </a:xfrm>
      </p:grpSpPr>
      <p:sp>
        <p:nvSpPr>
          <p:cNvPr id="24"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edit the title text format</a:t>
            </a:r>
            <a:endParaRPr b="0" lang="ru-RU" sz="4400" strike="noStrike" u="none">
              <a:solidFill>
                <a:srgbClr val="000000"/>
              </a:solidFill>
              <a:uFillTx/>
              <a:latin typeface="Calibri Light"/>
            </a:endParaRPr>
          </a:p>
        </p:txBody>
      </p:sp>
      <p:sp>
        <p:nvSpPr>
          <p:cNvPr id="25"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Click to edit the outline text format</a:t>
            </a:r>
            <a:endParaRPr b="0" lang="ru-RU" sz="2800" strike="noStrike" u="none">
              <a:solidFill>
                <a:srgbClr val="000000"/>
              </a:solidFill>
              <a:uFillTx/>
              <a:latin typeface="Calibri"/>
            </a:endParaRPr>
          </a:p>
          <a:p>
            <a:pPr lvl="1" marL="6858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Second Outline Level</a:t>
            </a:r>
            <a:endParaRPr b="0" lang="ru-RU" sz="2800" strike="noStrike" u="none">
              <a:solidFill>
                <a:srgbClr val="000000"/>
              </a:solidFill>
              <a:uFillTx/>
              <a:latin typeface="Calibri"/>
            </a:endParaRPr>
          </a:p>
          <a:p>
            <a:pPr lvl="2" marL="11430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Third Outline Level</a:t>
            </a:r>
            <a:endParaRPr b="0" lang="ru-RU" sz="2800" strike="noStrike" u="none">
              <a:solidFill>
                <a:srgbClr val="000000"/>
              </a:solidFill>
              <a:uFillTx/>
              <a:latin typeface="Calibri"/>
            </a:endParaRPr>
          </a:p>
          <a:p>
            <a:pPr lvl="3" marL="16002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Fourth Outline Level</a:t>
            </a:r>
            <a:endParaRPr b="0" lang="ru-RU" sz="2800" strike="noStrike" u="none">
              <a:solidFill>
                <a:srgbClr val="000000"/>
              </a:solidFill>
              <a:uFillTx/>
              <a:latin typeface="Calibri"/>
            </a:endParaRPr>
          </a:p>
          <a:p>
            <a:pPr lvl="4"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Fifth Outline Level</a:t>
            </a:r>
            <a:endParaRPr b="0" lang="ru-RU" sz="2800" strike="noStrike" u="none">
              <a:solidFill>
                <a:srgbClr val="000000"/>
              </a:solidFill>
              <a:uFillTx/>
              <a:latin typeface="Calibri"/>
            </a:endParaRPr>
          </a:p>
          <a:p>
            <a:pPr lvl="5"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Sixth Outline Level</a:t>
            </a:r>
            <a:endParaRPr b="0" lang="ru-RU" sz="2800" strike="noStrike" u="none">
              <a:solidFill>
                <a:srgbClr val="000000"/>
              </a:solidFill>
              <a:uFillTx/>
              <a:latin typeface="Calibri"/>
            </a:endParaRPr>
          </a:p>
          <a:p>
            <a:pPr lvl="6"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Seventh Outline Level</a:t>
            </a:r>
            <a:endParaRPr b="0" lang="ru-RU" sz="2800" strike="noStrike" u="none">
              <a:solidFill>
                <a:srgbClr val="000000"/>
              </a:solidFill>
              <a:uFillTx/>
              <a:latin typeface="Calibri"/>
            </a:endParaRPr>
          </a:p>
        </p:txBody>
      </p:sp>
      <p:sp>
        <p:nvSpPr>
          <p:cNvPr id="26" name="PlaceHolder 3"/>
          <p:cNvSpPr>
            <a:spLocks noGrp="1"/>
          </p:cNvSpPr>
          <p:nvPr>
            <p:ph type="dt" idx="13"/>
          </p:nvPr>
        </p:nvSpPr>
        <p:spPr>
          <a:xfrm>
            <a:off x="838080" y="6356520"/>
            <a:ext cx="274320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ru-RU" sz="1200" strike="noStrike" u="none">
              <a:solidFill>
                <a:srgbClr val="000000"/>
              </a:solidFill>
              <a:uFillTx/>
              <a:latin typeface="Times New Roman"/>
            </a:endParaRPr>
          </a:p>
        </p:txBody>
      </p:sp>
      <p:sp>
        <p:nvSpPr>
          <p:cNvPr id="27" name="PlaceHolder 4"/>
          <p:cNvSpPr>
            <a:spLocks noGrp="1"/>
          </p:cNvSpPr>
          <p:nvPr>
            <p:ph type="ftr" idx="14"/>
          </p:nvPr>
        </p:nvSpPr>
        <p:spPr>
          <a:xfrm>
            <a:off x="4038480" y="6356520"/>
            <a:ext cx="411480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28" name="PlaceHolder 5"/>
          <p:cNvSpPr>
            <a:spLocks noGrp="1"/>
          </p:cNvSpPr>
          <p:nvPr>
            <p:ph type="sldNum" idx="15"/>
          </p:nvPr>
        </p:nvSpPr>
        <p:spPr>
          <a:xfrm>
            <a:off x="8610480" y="6356520"/>
            <a:ext cx="274320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7A44B1F-D661-4410-A410-96E63A5C89A0}" type="slidenum">
              <a:rPr b="0" lang="ru-RU" sz="1200" strike="noStrike" u="none">
                <a:solidFill>
                  <a:srgbClr val="898989"/>
                </a:solidFill>
                <a:uFillTx/>
                <a:latin typeface="Times New Roman"/>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5efcc"/>
            </a:gs>
            <a:gs pos="100000">
              <a:srgbClr val="92d050"/>
            </a:gs>
          </a:gsLst>
          <a:lin ang="5400000"/>
        </a:gradFill>
      </p:bgPr>
    </p:bg>
    <p:spTree>
      <p:nvGrpSpPr>
        <p:cNvPr id="1" name=""/>
        <p:cNvGrpSpPr/>
        <p:nvPr/>
      </p:nvGrpSpPr>
      <p:grpSpPr>
        <a:xfrm>
          <a:off x="0" y="0"/>
          <a:ext cx="0" cy="0"/>
          <a:chOff x="0" y="0"/>
          <a:chExt cx="0" cy="0"/>
        </a:xfrm>
      </p:grpSpPr>
      <p:pic>
        <p:nvPicPr>
          <p:cNvPr id="29" name="Picture 2" descr="\\DROBO-FS\QuickDrops\JB\PPTX NG\Droplets\LightingOverlay.png"/>
          <p:cNvPicPr/>
          <p:nvPr/>
        </p:nvPicPr>
        <p:blipFill>
          <a:blip r:embed="rId2"/>
          <a:stretch/>
        </p:blipFill>
        <p:spPr>
          <a:xfrm>
            <a:off x="0" y="0"/>
            <a:ext cx="12192120" cy="6858000"/>
          </a:xfrm>
          <a:prstGeom prst="rect">
            <a:avLst/>
          </a:prstGeom>
          <a:ln w="0">
            <a:noFill/>
          </a:ln>
        </p:spPr>
      </p:pic>
      <p:pic>
        <p:nvPicPr>
          <p:cNvPr id="30" name="Group 10" descr=""/>
          <p:cNvPicPr/>
          <p:nvPr/>
        </p:nvPicPr>
        <p:blipFill>
          <a:blip r:embed="rId3"/>
          <a:stretch/>
        </p:blipFill>
        <p:spPr>
          <a:xfrm>
            <a:off x="0" y="0"/>
            <a:ext cx="2298600" cy="6858000"/>
          </a:xfrm>
          <a:prstGeom prst="rect">
            <a:avLst/>
          </a:prstGeom>
          <a:ln w="0">
            <a:noFill/>
          </a:ln>
        </p:spPr>
      </p:pic>
      <p:sp>
        <p:nvSpPr>
          <p:cNvPr id="31" name="PlaceHolder 1"/>
          <p:cNvSpPr>
            <a:spLocks noGrp="1"/>
          </p:cNvSpPr>
          <p:nvPr>
            <p:ph type="title"/>
          </p:nvPr>
        </p:nvSpPr>
        <p:spPr>
          <a:xfrm>
            <a:off x="1141560" y="618840"/>
            <a:ext cx="9905760" cy="147780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ffffff"/>
                </a:solidFill>
                <a:uFillTx/>
                <a:latin typeface="Tw Cen MT"/>
              </a:rPr>
              <a:t>Click to edit the title text format</a:t>
            </a:r>
            <a:endParaRPr b="0" lang="ru-RU" sz="3600" strike="noStrike" u="none">
              <a:solidFill>
                <a:srgbClr val="ffffff"/>
              </a:solidFill>
              <a:uFillTx/>
              <a:latin typeface="Tw Cen MT"/>
            </a:endParaRPr>
          </a:p>
        </p:txBody>
      </p:sp>
      <p:sp>
        <p:nvSpPr>
          <p:cNvPr id="32" name="PlaceHolder 2"/>
          <p:cNvSpPr>
            <a:spLocks noGrp="1"/>
          </p:cNvSpPr>
          <p:nvPr>
            <p:ph type="body"/>
          </p:nvPr>
        </p:nvSpPr>
        <p:spPr>
          <a:xfrm>
            <a:off x="1141560" y="2249640"/>
            <a:ext cx="9905760" cy="3541680"/>
          </a:xfrm>
          <a:prstGeom prst="rect">
            <a:avLst/>
          </a:prstGeom>
          <a:noFill/>
          <a:ln w="0">
            <a:noFill/>
          </a:ln>
        </p:spPr>
        <p:txBody>
          <a:bodyPr lIns="90000" rIns="90000" tIns="46800" bIns="46800" anchor="t">
            <a:normAutofit fontScale="92500" lnSpcReduction="9999"/>
          </a:bodyPr>
          <a:p>
            <a:pPr marL="2286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Click to edit the outline text format</a:t>
            </a:r>
            <a:endParaRPr b="0" lang="ru-RU" sz="2400" strike="noStrike" u="none">
              <a:solidFill>
                <a:srgbClr val="ffffff"/>
              </a:solidFill>
              <a:uFillTx/>
              <a:latin typeface="Tw Cen MT"/>
            </a:endParaRPr>
          </a:p>
          <a:p>
            <a:pPr lvl="1" marL="6858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Second Outline Level</a:t>
            </a:r>
            <a:endParaRPr b="0" lang="ru-RU" sz="2400" strike="noStrike" u="none">
              <a:solidFill>
                <a:srgbClr val="ffffff"/>
              </a:solidFill>
              <a:uFillTx/>
              <a:latin typeface="Tw Cen MT"/>
            </a:endParaRPr>
          </a:p>
          <a:p>
            <a:pPr lvl="2" marL="11430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Third Outline Level</a:t>
            </a:r>
            <a:endParaRPr b="0" lang="ru-RU" sz="2400" strike="noStrike" u="none">
              <a:solidFill>
                <a:srgbClr val="ffffff"/>
              </a:solidFill>
              <a:uFillTx/>
              <a:latin typeface="Tw Cen MT"/>
            </a:endParaRPr>
          </a:p>
          <a:p>
            <a:pPr lvl="3" marL="16002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Fourth Outline Level</a:t>
            </a:r>
            <a:endParaRPr b="0" lang="ru-RU" sz="2400" strike="noStrike" u="none">
              <a:solidFill>
                <a:srgbClr val="ffffff"/>
              </a:solidFill>
              <a:uFillTx/>
              <a:latin typeface="Tw Cen MT"/>
            </a:endParaRPr>
          </a:p>
          <a:p>
            <a:pPr lvl="4"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Fifth Outline Level</a:t>
            </a:r>
            <a:endParaRPr b="0" lang="ru-RU" sz="2400" strike="noStrike" u="none">
              <a:solidFill>
                <a:srgbClr val="ffffff"/>
              </a:solidFill>
              <a:uFillTx/>
              <a:latin typeface="Tw Cen MT"/>
            </a:endParaRPr>
          </a:p>
          <a:p>
            <a:pPr lvl="5"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Sixth Outline Level</a:t>
            </a:r>
            <a:endParaRPr b="0" lang="ru-RU" sz="2400" strike="noStrike" u="none">
              <a:solidFill>
                <a:srgbClr val="ffffff"/>
              </a:solidFill>
              <a:uFillTx/>
              <a:latin typeface="Tw Cen MT"/>
            </a:endParaRPr>
          </a:p>
          <a:p>
            <a:pPr lvl="6"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Seventh Outline Level</a:t>
            </a:r>
            <a:endParaRPr b="0" lang="ru-RU" sz="2400" strike="noStrike" u="none">
              <a:solidFill>
                <a:srgbClr val="ffffff"/>
              </a:solidFill>
              <a:uFillTx/>
              <a:latin typeface="Tw Cen MT"/>
            </a:endParaRPr>
          </a:p>
        </p:txBody>
      </p:sp>
      <p:sp>
        <p:nvSpPr>
          <p:cNvPr id="33" name="PlaceHolder 3"/>
          <p:cNvSpPr>
            <a:spLocks noGrp="1"/>
          </p:cNvSpPr>
          <p:nvPr>
            <p:ph type="dt" idx="16"/>
          </p:nvPr>
        </p:nvSpPr>
        <p:spPr>
          <a:xfrm>
            <a:off x="7077240" y="5409720"/>
            <a:ext cx="2743200" cy="36540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w Cen MT"/>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000" strike="noStrike" u="none">
                <a:solidFill>
                  <a:srgbClr val="ffffff"/>
                </a:solidFill>
                <a:uFillTx/>
                <a:latin typeface="Tw Cen MT"/>
              </a:rPr>
              <a:t>&lt;date/time&gt;</a:t>
            </a:r>
            <a:endParaRPr b="0" lang="ru-RU" sz="1000" strike="noStrike" u="none">
              <a:solidFill>
                <a:srgbClr val="000000"/>
              </a:solidFill>
              <a:uFillTx/>
              <a:latin typeface="Times New Roman"/>
            </a:endParaRPr>
          </a:p>
        </p:txBody>
      </p:sp>
      <p:sp>
        <p:nvSpPr>
          <p:cNvPr id="34" name="PlaceHolder 4"/>
          <p:cNvSpPr>
            <a:spLocks noGrp="1"/>
          </p:cNvSpPr>
          <p:nvPr>
            <p:ph type="ftr" idx="17"/>
          </p:nvPr>
        </p:nvSpPr>
        <p:spPr>
          <a:xfrm>
            <a:off x="1875960" y="5409720"/>
            <a:ext cx="5124600" cy="3654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35" name="PlaceHolder 5"/>
          <p:cNvSpPr>
            <a:spLocks noGrp="1"/>
          </p:cNvSpPr>
          <p:nvPr>
            <p:ph type="sldNum" idx="18"/>
          </p:nvPr>
        </p:nvSpPr>
        <p:spPr>
          <a:xfrm>
            <a:off x="9896040" y="5409720"/>
            <a:ext cx="771480" cy="36540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w Cen MT"/>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A4563C6-C23E-4D55-AAB3-A0BE6948BA3B}" type="slidenum">
              <a:rPr b="0" lang="ru-RU" sz="1000" strike="noStrike" u="none">
                <a:solidFill>
                  <a:srgbClr val="ffffff"/>
                </a:solidFill>
                <a:uFillTx/>
                <a:latin typeface="Tw Cen MT"/>
              </a:rPr>
              <a:t>&lt;number&gt;</a:t>
            </a:fld>
            <a:endParaRPr b="0" lang="ru-RU"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6" r:id="rId4"/>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5efcc"/>
            </a:gs>
            <a:gs pos="100000">
              <a:srgbClr val="92d050"/>
            </a:gs>
          </a:gsLst>
          <a:lin ang="5400000"/>
        </a:gradFill>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1141560" y="618840"/>
            <a:ext cx="9905760" cy="147780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ffffff"/>
                </a:solidFill>
                <a:uFillTx/>
                <a:latin typeface="Tw Cen MT"/>
              </a:rPr>
              <a:t>Click to edit the title text format</a:t>
            </a:r>
            <a:endParaRPr b="0" lang="ru-RU" sz="3600" strike="noStrike" u="none">
              <a:solidFill>
                <a:srgbClr val="ffffff"/>
              </a:solidFill>
              <a:uFillTx/>
              <a:latin typeface="Tw Cen MT"/>
            </a:endParaRPr>
          </a:p>
        </p:txBody>
      </p:sp>
      <p:sp>
        <p:nvSpPr>
          <p:cNvPr id="37" name="PlaceHolder 2"/>
          <p:cNvSpPr>
            <a:spLocks noGrp="1"/>
          </p:cNvSpPr>
          <p:nvPr>
            <p:ph type="body"/>
          </p:nvPr>
        </p:nvSpPr>
        <p:spPr>
          <a:xfrm>
            <a:off x="1141560" y="2249640"/>
            <a:ext cx="9905760" cy="3541680"/>
          </a:xfrm>
          <a:prstGeom prst="rect">
            <a:avLst/>
          </a:prstGeom>
          <a:noFill/>
          <a:ln w="0">
            <a:noFill/>
          </a:ln>
        </p:spPr>
        <p:txBody>
          <a:bodyPr lIns="90000" rIns="90000" tIns="46800" bIns="46800" anchor="t">
            <a:normAutofit fontScale="92500" lnSpcReduction="9999"/>
          </a:bodyPr>
          <a:p>
            <a:pPr marL="2286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Click to edit the outline text format</a:t>
            </a:r>
            <a:endParaRPr b="0" lang="ru-RU" sz="2400" strike="noStrike" u="none">
              <a:solidFill>
                <a:srgbClr val="ffffff"/>
              </a:solidFill>
              <a:uFillTx/>
              <a:latin typeface="Tw Cen MT"/>
            </a:endParaRPr>
          </a:p>
          <a:p>
            <a:pPr lvl="1" marL="6858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Second Outline Level</a:t>
            </a:r>
            <a:endParaRPr b="0" lang="ru-RU" sz="2400" strike="noStrike" u="none">
              <a:solidFill>
                <a:srgbClr val="ffffff"/>
              </a:solidFill>
              <a:uFillTx/>
              <a:latin typeface="Tw Cen MT"/>
            </a:endParaRPr>
          </a:p>
          <a:p>
            <a:pPr lvl="2" marL="11430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Third Outline Level</a:t>
            </a:r>
            <a:endParaRPr b="0" lang="ru-RU" sz="2400" strike="noStrike" u="none">
              <a:solidFill>
                <a:srgbClr val="ffffff"/>
              </a:solidFill>
              <a:uFillTx/>
              <a:latin typeface="Tw Cen MT"/>
            </a:endParaRPr>
          </a:p>
          <a:p>
            <a:pPr lvl="3" marL="16002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Fourth Outline Level</a:t>
            </a:r>
            <a:endParaRPr b="0" lang="ru-RU" sz="2400" strike="noStrike" u="none">
              <a:solidFill>
                <a:srgbClr val="ffffff"/>
              </a:solidFill>
              <a:uFillTx/>
              <a:latin typeface="Tw Cen MT"/>
            </a:endParaRPr>
          </a:p>
          <a:p>
            <a:pPr lvl="4"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Fifth Outline Level</a:t>
            </a:r>
            <a:endParaRPr b="0" lang="ru-RU" sz="2400" strike="noStrike" u="none">
              <a:solidFill>
                <a:srgbClr val="ffffff"/>
              </a:solidFill>
              <a:uFillTx/>
              <a:latin typeface="Tw Cen MT"/>
            </a:endParaRPr>
          </a:p>
          <a:p>
            <a:pPr lvl="5"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Sixth Outline Level</a:t>
            </a:r>
            <a:endParaRPr b="0" lang="ru-RU" sz="2400" strike="noStrike" u="none">
              <a:solidFill>
                <a:srgbClr val="ffffff"/>
              </a:solidFill>
              <a:uFillTx/>
              <a:latin typeface="Tw Cen MT"/>
            </a:endParaRPr>
          </a:p>
          <a:p>
            <a:pPr lvl="6"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Seventh Outline Level</a:t>
            </a:r>
            <a:endParaRPr b="0" lang="ru-RU" sz="2400" strike="noStrike" u="none">
              <a:solidFill>
                <a:srgbClr val="ffffff"/>
              </a:solidFill>
              <a:uFillTx/>
              <a:latin typeface="Tw Cen MT"/>
            </a:endParaRPr>
          </a:p>
        </p:txBody>
      </p:sp>
      <p:sp>
        <p:nvSpPr>
          <p:cNvPr id="38" name="PlaceHolder 3"/>
          <p:cNvSpPr>
            <a:spLocks noGrp="1"/>
          </p:cNvSpPr>
          <p:nvPr>
            <p:ph type="dt" idx="19"/>
          </p:nvPr>
        </p:nvSpPr>
        <p:spPr>
          <a:xfrm>
            <a:off x="7456320" y="5882760"/>
            <a:ext cx="2743200" cy="36540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w Cen MT"/>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000" strike="noStrike" u="none">
                <a:solidFill>
                  <a:srgbClr val="ffffff"/>
                </a:solidFill>
                <a:uFillTx/>
                <a:latin typeface="Tw Cen MT"/>
              </a:rPr>
              <a:t>&lt;date/time&gt;</a:t>
            </a:r>
            <a:endParaRPr b="0" lang="ru-RU" sz="1000" strike="noStrike" u="none">
              <a:solidFill>
                <a:srgbClr val="000000"/>
              </a:solidFill>
              <a:uFillTx/>
              <a:latin typeface="Times New Roman"/>
            </a:endParaRPr>
          </a:p>
        </p:txBody>
      </p:sp>
      <p:sp>
        <p:nvSpPr>
          <p:cNvPr id="39" name="PlaceHolder 4"/>
          <p:cNvSpPr>
            <a:spLocks noGrp="1"/>
          </p:cNvSpPr>
          <p:nvPr>
            <p:ph type="ftr" idx="20"/>
          </p:nvPr>
        </p:nvSpPr>
        <p:spPr>
          <a:xfrm>
            <a:off x="1141560" y="5882760"/>
            <a:ext cx="6238800" cy="3654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40" name="PlaceHolder 5"/>
          <p:cNvSpPr>
            <a:spLocks noGrp="1"/>
          </p:cNvSpPr>
          <p:nvPr>
            <p:ph type="sldNum" idx="21"/>
          </p:nvPr>
        </p:nvSpPr>
        <p:spPr>
          <a:xfrm>
            <a:off x="10275480" y="5882760"/>
            <a:ext cx="771480" cy="36540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w Cen MT"/>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65C1E91-3860-434B-9C0B-8034415A76AD}" type="slidenum">
              <a:rPr b="0" lang="ru-RU" sz="1000" strike="noStrike" u="none">
                <a:solidFill>
                  <a:srgbClr val="ffffff"/>
                </a:solidFill>
                <a:uFillTx/>
                <a:latin typeface="Tw Cen MT"/>
              </a:rPr>
              <a:t>&lt;number&gt;</a:t>
            </a:fld>
            <a:endParaRPr b="0" lang="ru-RU"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5efcc"/>
            </a:gs>
            <a:gs pos="100000">
              <a:srgbClr val="92d050"/>
            </a:gs>
          </a:gsLst>
          <a:lin ang="5400000"/>
        </a:gra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1141560" y="618840"/>
            <a:ext cx="9905760" cy="147780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ffffff"/>
                </a:solidFill>
                <a:uFillTx/>
                <a:latin typeface="Tw Cen MT"/>
              </a:rPr>
              <a:t>Click to edit the title text format</a:t>
            </a:r>
            <a:endParaRPr b="0" lang="ru-RU" sz="3600" strike="noStrike" u="none">
              <a:solidFill>
                <a:srgbClr val="ffffff"/>
              </a:solidFill>
              <a:uFillTx/>
              <a:latin typeface="Tw Cen MT"/>
            </a:endParaRPr>
          </a:p>
        </p:txBody>
      </p:sp>
      <p:sp>
        <p:nvSpPr>
          <p:cNvPr id="42" name="PlaceHolder 2"/>
          <p:cNvSpPr>
            <a:spLocks noGrp="1"/>
          </p:cNvSpPr>
          <p:nvPr>
            <p:ph type="body"/>
          </p:nvPr>
        </p:nvSpPr>
        <p:spPr>
          <a:xfrm>
            <a:off x="1141560" y="2249640"/>
            <a:ext cx="9905760" cy="3541680"/>
          </a:xfrm>
          <a:prstGeom prst="rect">
            <a:avLst/>
          </a:prstGeom>
          <a:noFill/>
          <a:ln w="0">
            <a:noFill/>
          </a:ln>
        </p:spPr>
        <p:txBody>
          <a:bodyPr lIns="90000" rIns="90000" tIns="46800" bIns="46800" anchor="t">
            <a:normAutofit fontScale="92500" lnSpcReduction="9999"/>
          </a:bodyPr>
          <a:p>
            <a:pPr marL="2286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Click to edit the outline text format</a:t>
            </a:r>
            <a:endParaRPr b="0" lang="ru-RU" sz="2400" strike="noStrike" u="none">
              <a:solidFill>
                <a:srgbClr val="ffffff"/>
              </a:solidFill>
              <a:uFillTx/>
              <a:latin typeface="Tw Cen MT"/>
            </a:endParaRPr>
          </a:p>
          <a:p>
            <a:pPr lvl="1" marL="6858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Second Outline Level</a:t>
            </a:r>
            <a:endParaRPr b="0" lang="ru-RU" sz="2400" strike="noStrike" u="none">
              <a:solidFill>
                <a:srgbClr val="ffffff"/>
              </a:solidFill>
              <a:uFillTx/>
              <a:latin typeface="Tw Cen MT"/>
            </a:endParaRPr>
          </a:p>
          <a:p>
            <a:pPr lvl="2" marL="11430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Third Outline Level</a:t>
            </a:r>
            <a:endParaRPr b="0" lang="ru-RU" sz="2400" strike="noStrike" u="none">
              <a:solidFill>
                <a:srgbClr val="ffffff"/>
              </a:solidFill>
              <a:uFillTx/>
              <a:latin typeface="Tw Cen MT"/>
            </a:endParaRPr>
          </a:p>
          <a:p>
            <a:pPr lvl="3" marL="16002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Fourth Outline Level</a:t>
            </a:r>
            <a:endParaRPr b="0" lang="ru-RU" sz="2400" strike="noStrike" u="none">
              <a:solidFill>
                <a:srgbClr val="ffffff"/>
              </a:solidFill>
              <a:uFillTx/>
              <a:latin typeface="Tw Cen MT"/>
            </a:endParaRPr>
          </a:p>
          <a:p>
            <a:pPr lvl="4"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Fifth Outline Level</a:t>
            </a:r>
            <a:endParaRPr b="0" lang="ru-RU" sz="2400" strike="noStrike" u="none">
              <a:solidFill>
                <a:srgbClr val="ffffff"/>
              </a:solidFill>
              <a:uFillTx/>
              <a:latin typeface="Tw Cen MT"/>
            </a:endParaRPr>
          </a:p>
          <a:p>
            <a:pPr lvl="5"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Sixth Outline Level</a:t>
            </a:r>
            <a:endParaRPr b="0" lang="ru-RU" sz="2400" strike="noStrike" u="none">
              <a:solidFill>
                <a:srgbClr val="ffffff"/>
              </a:solidFill>
              <a:uFillTx/>
              <a:latin typeface="Tw Cen MT"/>
            </a:endParaRPr>
          </a:p>
          <a:p>
            <a:pPr lvl="6"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Seventh Outline Level</a:t>
            </a:r>
            <a:endParaRPr b="0" lang="ru-RU" sz="2400" strike="noStrike" u="none">
              <a:solidFill>
                <a:srgbClr val="ffffff"/>
              </a:solidFill>
              <a:uFillTx/>
              <a:latin typeface="Tw Cen MT"/>
            </a:endParaRPr>
          </a:p>
        </p:txBody>
      </p:sp>
      <p:sp>
        <p:nvSpPr>
          <p:cNvPr id="43" name="PlaceHolder 3"/>
          <p:cNvSpPr>
            <a:spLocks noGrp="1"/>
          </p:cNvSpPr>
          <p:nvPr>
            <p:ph type="dt" idx="22"/>
          </p:nvPr>
        </p:nvSpPr>
        <p:spPr>
          <a:xfrm>
            <a:off x="7456320" y="5882760"/>
            <a:ext cx="2743200" cy="36540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w Cen MT"/>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000" strike="noStrike" u="none">
                <a:solidFill>
                  <a:srgbClr val="ffffff"/>
                </a:solidFill>
                <a:uFillTx/>
                <a:latin typeface="Tw Cen MT"/>
              </a:rPr>
              <a:t>&lt;date/time&gt;</a:t>
            </a:r>
            <a:endParaRPr b="0" lang="ru-RU" sz="1000" strike="noStrike" u="none">
              <a:solidFill>
                <a:srgbClr val="000000"/>
              </a:solidFill>
              <a:uFillTx/>
              <a:latin typeface="Times New Roman"/>
            </a:endParaRPr>
          </a:p>
        </p:txBody>
      </p:sp>
      <p:sp>
        <p:nvSpPr>
          <p:cNvPr id="44" name="PlaceHolder 4"/>
          <p:cNvSpPr>
            <a:spLocks noGrp="1"/>
          </p:cNvSpPr>
          <p:nvPr>
            <p:ph type="ftr" idx="23"/>
          </p:nvPr>
        </p:nvSpPr>
        <p:spPr>
          <a:xfrm>
            <a:off x="1141560" y="5882760"/>
            <a:ext cx="6238800" cy="3654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45" name="PlaceHolder 5"/>
          <p:cNvSpPr>
            <a:spLocks noGrp="1"/>
          </p:cNvSpPr>
          <p:nvPr>
            <p:ph type="sldNum" idx="24"/>
          </p:nvPr>
        </p:nvSpPr>
        <p:spPr>
          <a:xfrm>
            <a:off x="10275480" y="5882760"/>
            <a:ext cx="771480" cy="36540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w Cen MT"/>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58AB9D4-3D8D-4B3D-8591-4B4C7D273CC3}" type="slidenum">
              <a:rPr b="0" lang="ru-RU" sz="1000" strike="noStrike" u="none">
                <a:solidFill>
                  <a:srgbClr val="ffffff"/>
                </a:solidFill>
                <a:uFillTx/>
                <a:latin typeface="Tw Cen MT"/>
              </a:rPr>
              <a:t>&lt;number&gt;</a:t>
            </a:fld>
            <a:endParaRPr b="0" lang="ru-RU"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5efcc"/>
            </a:gs>
            <a:gs pos="100000">
              <a:srgbClr val="92d050"/>
            </a:gs>
          </a:gsLst>
          <a:lin ang="5400000"/>
        </a:gradFill>
      </p:bgPr>
    </p:bg>
    <p:spTree>
      <p:nvGrpSpPr>
        <p:cNvPr id="1" name=""/>
        <p:cNvGrpSpPr/>
        <p:nvPr/>
      </p:nvGrpSpPr>
      <p:grpSpPr>
        <a:xfrm>
          <a:off x="0" y="0"/>
          <a:ext cx="0" cy="0"/>
          <a:chOff x="0" y="0"/>
          <a:chExt cx="0" cy="0"/>
        </a:xfrm>
      </p:grpSpPr>
      <p:sp>
        <p:nvSpPr>
          <p:cNvPr id="46" name="PlaceHolder 1"/>
          <p:cNvSpPr>
            <a:spLocks noGrp="1"/>
          </p:cNvSpPr>
          <p:nvPr>
            <p:ph type="title"/>
          </p:nvPr>
        </p:nvSpPr>
        <p:spPr>
          <a:xfrm>
            <a:off x="1141560" y="618840"/>
            <a:ext cx="9905760" cy="147780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ffffff"/>
                </a:solidFill>
                <a:uFillTx/>
                <a:latin typeface="Tw Cen MT"/>
              </a:rPr>
              <a:t>Click to edit the title text format</a:t>
            </a:r>
            <a:endParaRPr b="0" lang="ru-RU" sz="3600" strike="noStrike" u="none">
              <a:solidFill>
                <a:srgbClr val="ffffff"/>
              </a:solidFill>
              <a:uFillTx/>
              <a:latin typeface="Tw Cen MT"/>
            </a:endParaRPr>
          </a:p>
        </p:txBody>
      </p:sp>
      <p:sp>
        <p:nvSpPr>
          <p:cNvPr id="47" name="PlaceHolder 2"/>
          <p:cNvSpPr>
            <a:spLocks noGrp="1"/>
          </p:cNvSpPr>
          <p:nvPr>
            <p:ph type="body"/>
          </p:nvPr>
        </p:nvSpPr>
        <p:spPr>
          <a:xfrm>
            <a:off x="1141560" y="2249640"/>
            <a:ext cx="9905760" cy="3541680"/>
          </a:xfrm>
          <a:prstGeom prst="rect">
            <a:avLst/>
          </a:prstGeom>
          <a:noFill/>
          <a:ln w="0">
            <a:noFill/>
          </a:ln>
        </p:spPr>
        <p:txBody>
          <a:bodyPr lIns="90000" rIns="90000" tIns="46800" bIns="46800" anchor="t">
            <a:normAutofit fontScale="92500" lnSpcReduction="9999"/>
          </a:bodyPr>
          <a:p>
            <a:pPr marL="2286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Click to edit the outline text format</a:t>
            </a:r>
            <a:endParaRPr b="0" lang="ru-RU" sz="2400" strike="noStrike" u="none">
              <a:solidFill>
                <a:srgbClr val="ffffff"/>
              </a:solidFill>
              <a:uFillTx/>
              <a:latin typeface="Tw Cen MT"/>
            </a:endParaRPr>
          </a:p>
          <a:p>
            <a:pPr lvl="1" marL="6858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Second Outline Level</a:t>
            </a:r>
            <a:endParaRPr b="0" lang="ru-RU" sz="2400" strike="noStrike" u="none">
              <a:solidFill>
                <a:srgbClr val="ffffff"/>
              </a:solidFill>
              <a:uFillTx/>
              <a:latin typeface="Tw Cen MT"/>
            </a:endParaRPr>
          </a:p>
          <a:p>
            <a:pPr lvl="2" marL="11430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Third Outline Level</a:t>
            </a:r>
            <a:endParaRPr b="0" lang="ru-RU" sz="2400" strike="noStrike" u="none">
              <a:solidFill>
                <a:srgbClr val="ffffff"/>
              </a:solidFill>
              <a:uFillTx/>
              <a:latin typeface="Tw Cen MT"/>
            </a:endParaRPr>
          </a:p>
          <a:p>
            <a:pPr lvl="3" marL="16002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Fourth Outline Level</a:t>
            </a:r>
            <a:endParaRPr b="0" lang="ru-RU" sz="2400" strike="noStrike" u="none">
              <a:solidFill>
                <a:srgbClr val="ffffff"/>
              </a:solidFill>
              <a:uFillTx/>
              <a:latin typeface="Tw Cen MT"/>
            </a:endParaRPr>
          </a:p>
          <a:p>
            <a:pPr lvl="4"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Fifth Outline Level</a:t>
            </a:r>
            <a:endParaRPr b="0" lang="ru-RU" sz="2400" strike="noStrike" u="none">
              <a:solidFill>
                <a:srgbClr val="ffffff"/>
              </a:solidFill>
              <a:uFillTx/>
              <a:latin typeface="Tw Cen MT"/>
            </a:endParaRPr>
          </a:p>
          <a:p>
            <a:pPr lvl="5"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Sixth Outline Level</a:t>
            </a:r>
            <a:endParaRPr b="0" lang="ru-RU" sz="2400" strike="noStrike" u="none">
              <a:solidFill>
                <a:srgbClr val="ffffff"/>
              </a:solidFill>
              <a:uFillTx/>
              <a:latin typeface="Tw Cen MT"/>
            </a:endParaRPr>
          </a:p>
          <a:p>
            <a:pPr lvl="6" marL="2057400" indent="-228600">
              <a:lnSpc>
                <a:spcPct val="120000"/>
              </a:lnSpc>
              <a:spcBef>
                <a:spcPts val="1001"/>
              </a:spcBef>
              <a:buClr>
                <a:srgbClr val="ffffff"/>
              </a:buClr>
              <a:buSzPct val="12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w Cen MT"/>
              </a:rPr>
              <a:t>Seventh Outline Level</a:t>
            </a:r>
            <a:endParaRPr b="0" lang="ru-RU" sz="2400" strike="noStrike" u="none">
              <a:solidFill>
                <a:srgbClr val="ffffff"/>
              </a:solidFill>
              <a:uFillTx/>
              <a:latin typeface="Tw Cen MT"/>
            </a:endParaRPr>
          </a:p>
        </p:txBody>
      </p:sp>
      <p:sp>
        <p:nvSpPr>
          <p:cNvPr id="48" name="PlaceHolder 3"/>
          <p:cNvSpPr>
            <a:spLocks noGrp="1"/>
          </p:cNvSpPr>
          <p:nvPr>
            <p:ph type="dt" idx="25"/>
          </p:nvPr>
        </p:nvSpPr>
        <p:spPr>
          <a:xfrm>
            <a:off x="7456320" y="5882760"/>
            <a:ext cx="2743200" cy="36540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w Cen MT"/>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000" strike="noStrike" u="none">
                <a:solidFill>
                  <a:srgbClr val="ffffff"/>
                </a:solidFill>
                <a:uFillTx/>
                <a:latin typeface="Tw Cen MT"/>
              </a:rPr>
              <a:t>&lt;date/time&gt;</a:t>
            </a:r>
            <a:endParaRPr b="0" lang="ru-RU" sz="1000" strike="noStrike" u="none">
              <a:solidFill>
                <a:srgbClr val="000000"/>
              </a:solidFill>
              <a:uFillTx/>
              <a:latin typeface="Times New Roman"/>
            </a:endParaRPr>
          </a:p>
        </p:txBody>
      </p:sp>
      <p:sp>
        <p:nvSpPr>
          <p:cNvPr id="49" name="PlaceHolder 4"/>
          <p:cNvSpPr>
            <a:spLocks noGrp="1"/>
          </p:cNvSpPr>
          <p:nvPr>
            <p:ph type="ftr" idx="26"/>
          </p:nvPr>
        </p:nvSpPr>
        <p:spPr>
          <a:xfrm>
            <a:off x="1141560" y="5882760"/>
            <a:ext cx="6238800" cy="3654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50" name="PlaceHolder 5"/>
          <p:cNvSpPr>
            <a:spLocks noGrp="1"/>
          </p:cNvSpPr>
          <p:nvPr>
            <p:ph type="sldNum" idx="27"/>
          </p:nvPr>
        </p:nvSpPr>
        <p:spPr>
          <a:xfrm>
            <a:off x="10275480" y="5882760"/>
            <a:ext cx="771480" cy="36540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w Cen MT"/>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6946512-5526-40D1-A6F1-908E90ECE91E}" type="slidenum">
              <a:rPr b="0" lang="ru-RU" sz="1000" strike="noStrike" u="none">
                <a:solidFill>
                  <a:srgbClr val="ffffff"/>
                </a:solidFill>
                <a:uFillTx/>
                <a:latin typeface="Tw Cen MT"/>
              </a:rPr>
              <a:t>&lt;number&gt;</a:t>
            </a:fld>
            <a:endParaRPr b="0" lang="ru-RU"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s/_rels/slide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11.png"/><Relationship Id="rId3"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8.png"/><Relationship Id="rId3"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11.png"/><Relationship Id="rId3"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8.png"/><Relationship Id="rId3" Type="http://schemas.openxmlformats.org/officeDocument/2006/relationships/image" Target="../media/image10.png"/><Relationship Id="rId4" Type="http://schemas.openxmlformats.org/officeDocument/2006/relationships/image" Target="../media/image10.png"/><Relationship Id="rId5" Type="http://schemas.openxmlformats.org/officeDocument/2006/relationships/image" Target="../media/image10.png"/><Relationship Id="rId6" Type="http://schemas.openxmlformats.org/officeDocument/2006/relationships/image" Target="../media/image10.png"/><Relationship Id="rId7" Type="http://schemas.openxmlformats.org/officeDocument/2006/relationships/image" Target="../media/image10.png"/><Relationship Id="rId8" Type="http://schemas.openxmlformats.org/officeDocument/2006/relationships/slideLayout" Target="../slideLayouts/slideLayout3.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8.png"/><Relationship Id="rId3" Type="http://schemas.openxmlformats.org/officeDocument/2006/relationships/image" Target="../media/image10.png"/><Relationship Id="rId4" Type="http://schemas.openxmlformats.org/officeDocument/2006/relationships/image" Target="../media/image10.png"/><Relationship Id="rId5" Type="http://schemas.openxmlformats.org/officeDocument/2006/relationships/image" Target="../media/image10.png"/><Relationship Id="rId6" Type="http://schemas.openxmlformats.org/officeDocument/2006/relationships/image" Target="../media/image10.png"/><Relationship Id="rId7" Type="http://schemas.openxmlformats.org/officeDocument/2006/relationships/image" Target="../media/image10.png"/><Relationship Id="rId8"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8.png"/><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11.png"/><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pic>
        <p:nvPicPr>
          <p:cNvPr id="118" name="Рисунок 1" descr=""/>
          <p:cNvPicPr/>
          <p:nvPr/>
        </p:nvPicPr>
        <p:blipFill>
          <a:blip r:embed="rId1"/>
          <a:srcRect l="0" t="0" r="0" b="15239"/>
          <a:stretch/>
        </p:blipFill>
        <p:spPr>
          <a:xfrm>
            <a:off x="0" y="0"/>
            <a:ext cx="12192120" cy="6858000"/>
          </a:xfrm>
          <a:prstGeom prst="rect">
            <a:avLst/>
          </a:prstGeom>
          <a:ln w="0">
            <a:noFill/>
          </a:ln>
        </p:spPr>
      </p:pic>
      <p:pic>
        <p:nvPicPr>
          <p:cNvPr id="119" name="Рисунок 48" descr=""/>
          <p:cNvPicPr/>
          <p:nvPr/>
        </p:nvPicPr>
        <p:blipFill>
          <a:blip r:embed="rId2"/>
          <a:stretch/>
        </p:blipFill>
        <p:spPr>
          <a:xfrm>
            <a:off x="652320" y="7978680"/>
            <a:ext cx="200160" cy="203400"/>
          </a:xfrm>
          <a:prstGeom prst="rect">
            <a:avLst/>
          </a:prstGeom>
          <a:ln w="0">
            <a:noFill/>
          </a:ln>
        </p:spPr>
      </p:pic>
      <p:sp>
        <p:nvSpPr>
          <p:cNvPr id="120" name="TextBox 25"/>
          <p:cNvSpPr/>
          <p:nvPr/>
        </p:nvSpPr>
        <p:spPr>
          <a:xfrm>
            <a:off x="917640" y="3989520"/>
            <a:ext cx="10356840" cy="11912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0000"/>
                </a:solidFill>
                <a:uFillTx/>
                <a:latin typeface="Times New Roman"/>
                <a:ea typeface="Times New Roman"/>
              </a:rPr>
              <a:t>Сабақтың тақырыбы: </a:t>
            </a:r>
            <a:r>
              <a:rPr b="1" lang="kk-KZ" sz="2400" strike="noStrike" u="none">
                <a:solidFill>
                  <a:srgbClr val="000000"/>
                </a:solidFill>
                <a:uFillTx/>
                <a:latin typeface="Times New Roman"/>
                <a:ea typeface="Times New Roman"/>
              </a:rPr>
              <a:t>Экологиялық туризм. </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Жалғаулықсыз қарсылықты салаластың тыныс белгілері</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p:txBody>
      </p:sp>
      <p:sp>
        <p:nvSpPr>
          <p:cNvPr id="121" name="TextBox 9"/>
          <p:cNvSpPr/>
          <p:nvPr/>
        </p:nvSpPr>
        <p:spPr>
          <a:xfrm>
            <a:off x="10873080" y="181080"/>
            <a:ext cx="1315080" cy="520920"/>
          </a:xfrm>
          <a:prstGeom prst="rect">
            <a:avLst/>
          </a:prstGeom>
          <a:gradFill rotWithShape="0">
            <a:gsLst>
              <a:gs pos="0">
                <a:srgbClr val="c8e3a5"/>
              </a:gs>
              <a:gs pos="100000">
                <a:srgbClr val="b7dd83"/>
              </a:gs>
            </a:gsLst>
            <a:lin ang="5400000"/>
          </a:gradFill>
          <a:ln w="6480">
            <a:solidFill>
              <a:srgbClr val="99cb38"/>
            </a:solidFill>
            <a:miter/>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400" strike="noStrike" u="none">
                <a:solidFill>
                  <a:srgbClr val="000000"/>
                </a:solidFill>
                <a:uFillTx/>
                <a:latin typeface="Times New Roman"/>
                <a:ea typeface="Times New Roman"/>
              </a:rPr>
              <a:t>ҚАЗАҚ ТІЛІ  </a:t>
            </a:r>
            <a:endParaRPr b="0" lang="ru-RU" sz="1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uFillTx/>
                <a:latin typeface="Times New Roman"/>
                <a:ea typeface="Times New Roman"/>
              </a:rPr>
              <a:t>8</a:t>
            </a:r>
            <a:r>
              <a:rPr b="1" lang="ru-RU" sz="1400" strike="noStrike" u="none">
                <a:solidFill>
                  <a:srgbClr val="000000"/>
                </a:solidFill>
                <a:uFillTx/>
                <a:latin typeface="Times New Roman"/>
                <a:ea typeface="Times New Roman"/>
              </a:rPr>
              <a:t>-СЫНЫП</a:t>
            </a:r>
            <a:endParaRPr b="0" lang="ru-RU" sz="1400" strike="noStrike" u="none">
              <a:solidFill>
                <a:srgbClr val="000000"/>
              </a:solidFill>
              <a:uFillTx/>
              <a:latin typeface="Calibri"/>
            </a:endParaRPr>
          </a:p>
        </p:txBody>
      </p:sp>
      <p:sp>
        <p:nvSpPr>
          <p:cNvPr id="122" name="TextBox 1"/>
          <p:cNvSpPr/>
          <p:nvPr/>
        </p:nvSpPr>
        <p:spPr>
          <a:xfrm>
            <a:off x="1202040" y="3059280"/>
            <a:ext cx="1028808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Бөлім тақырыбы: </a:t>
            </a:r>
            <a:r>
              <a:rPr b="1" lang="ru-RU" sz="2400" strike="noStrike" u="none">
                <a:solidFill>
                  <a:srgbClr val="000000"/>
                </a:solidFill>
                <a:uFillTx/>
                <a:latin typeface="Times New Roman"/>
                <a:ea typeface="Times New Roman"/>
              </a:rPr>
              <a:t>Қазақстандағы туризм және экотуризм. Пунктуация</a:t>
            </a:r>
            <a:r>
              <a:rPr b="1" lang="kk-KZ" sz="2400" strike="noStrike" u="none">
                <a:solidFill>
                  <a:srgbClr val="000000"/>
                </a:solidFill>
                <a:uFillTx/>
                <a:latin typeface="Times New Roman"/>
                <a:ea typeface="Times New Roman"/>
              </a:rPr>
              <a:t>   </a:t>
            </a:r>
            <a:endParaRPr b="0" lang="ru-RU" sz="2400" strike="noStrike" u="none">
              <a:solidFill>
                <a:srgbClr val="000000"/>
              </a:solidFill>
              <a:uFillTx/>
              <a:latin typeface="Calibri"/>
            </a:endParaRPr>
          </a:p>
        </p:txBody>
      </p:sp>
      <p:sp>
        <p:nvSpPr>
          <p:cNvPr id="123" name="Прямоугольник 3"/>
          <p:cNvSpPr/>
          <p:nvPr/>
        </p:nvSpPr>
        <p:spPr>
          <a:xfrm>
            <a:off x="1263600" y="4213080"/>
            <a:ext cx="9945720" cy="5842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24" name="Прямоугольник 2"/>
          <p:cNvSpPr/>
          <p:nvPr/>
        </p:nvSpPr>
        <p:spPr>
          <a:xfrm>
            <a:off x="2556000" y="4151160"/>
            <a:ext cx="6095880" cy="3700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25" name="Прямоугольник 4"/>
          <p:cNvSpPr/>
          <p:nvPr/>
        </p:nvSpPr>
        <p:spPr>
          <a:xfrm>
            <a:off x="4188240" y="5006880"/>
            <a:ext cx="381528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4-тоқсан, 6-апта, 12-сабақ.</a:t>
            </a:r>
            <a:endParaRPr b="0" lang="ru-RU" sz="2400" strike="noStrike" u="none">
              <a:solidFill>
                <a:srgbClr val="000000"/>
              </a:solidFill>
              <a:uFillTx/>
              <a:latin typeface="Calibri"/>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sp>
        <p:nvSpPr>
          <p:cNvPr id="192" name="PlaceHolder 1"/>
          <p:cNvSpPr>
            <a:spLocks noGrp="1"/>
          </p:cNvSpPr>
          <p:nvPr>
            <p:ph type="title"/>
          </p:nvPr>
        </p:nvSpPr>
        <p:spPr>
          <a:xfrm>
            <a:off x="1014480" y="162000"/>
            <a:ext cx="10515600" cy="132552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0000"/>
                </a:solidFill>
                <a:uFillTx/>
                <a:latin typeface="Times New Roman"/>
                <a:ea typeface="Times New Roman"/>
              </a:rPr>
              <a:t>Өзіңді тексер!</a:t>
            </a:r>
            <a:endParaRPr b="0" lang="ru-RU" sz="2800" strike="noStrike" u="none">
              <a:solidFill>
                <a:srgbClr val="000000"/>
              </a:solidFill>
              <a:uFillTx/>
              <a:latin typeface="Calibri Light"/>
            </a:endParaRPr>
          </a:p>
        </p:txBody>
      </p:sp>
      <p:graphicFrame>
        <p:nvGraphicFramePr>
          <p:cNvPr id="193" name=""/>
          <p:cNvGraphicFramePr/>
          <p:nvPr/>
        </p:nvGraphicFramePr>
        <p:xfrm>
          <a:off x="1014480" y="1690560"/>
          <a:ext cx="9205920" cy="4314960"/>
        </p:xfrm>
        <a:graphic>
          <a:graphicData uri="http://schemas.openxmlformats.org/drawingml/2006/table">
            <a:tbl>
              <a:tblPr/>
              <a:tblGrid>
                <a:gridCol w="4603680"/>
                <a:gridCol w="4602240"/>
              </a:tblGrid>
              <a:tr h="1386000">
                <a:tc>
                  <a:txBody>
                    <a:bodyPr lIns="68400" rIns="68400" tIns="0" bIns="0" anchor="t">
                      <a:noAutofit/>
                    </a:bodyPr>
                    <a:p>
                      <a:pPr algn="ct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algn="ct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000000"/>
                          </a:solidFill>
                          <a:uFillTx/>
                          <a:latin typeface="Times New Roman"/>
                          <a:ea typeface="Calibri"/>
                        </a:rPr>
                        <a:t>Ашық сұрақтар</a:t>
                      </a:r>
                      <a:endParaRPr b="0" lang="ru-RU" sz="16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ffffff"/>
                    </a:solidFill>
                  </a:tcPr>
                </a:tc>
                <a:tc>
                  <a:txBody>
                    <a:bodyPr lIns="68400" rIns="68400" tIns="0" bIns="0" anchor="t">
                      <a:noAutofit/>
                    </a:bodyPr>
                    <a:p>
                      <a:pPr algn="ct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algn="ct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000000"/>
                          </a:solidFill>
                          <a:uFillTx/>
                          <a:latin typeface="Times New Roman"/>
                          <a:ea typeface="Calibri"/>
                        </a:rPr>
                        <a:t>Перифраз түрінде берілген сұрақ</a:t>
                      </a:r>
                      <a:endParaRPr b="0" lang="ru-RU" sz="16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ffffff"/>
                    </a:solidFill>
                  </a:tcPr>
                </a:tc>
              </a:tr>
              <a:tr h="976320">
                <a:tc>
                  <a:txBody>
                    <a:bodyPr lIns="68400" rIns="68400" tIns="0" bIns="0" anchor="t">
                      <a:noAutofit/>
                    </a:bodyPr>
                    <a:p>
                      <a:pPr algn="just">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Calibri"/>
                        </a:rPr>
                        <a:t> </a:t>
                      </a:r>
                      <a:r>
                        <a:rPr b="0" lang="kk-KZ" sz="1800" strike="noStrike" u="none">
                          <a:solidFill>
                            <a:srgbClr val="000000"/>
                          </a:solidFill>
                          <a:uFillTx/>
                          <a:latin typeface="Times New Roman"/>
                          <a:ea typeface="Calibri"/>
                        </a:rPr>
                        <a:t>Қазіргі кезде экологиялық туризм экономиканың дамуына қалай әсер етеді ?</a:t>
                      </a:r>
                      <a:endParaRPr b="0" lang="ru-RU" sz="18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ffffff"/>
                    </a:solidFill>
                  </a:tcPr>
                </a:tc>
                <a:tc>
                  <a:txBody>
                    <a:bodyPr lIns="68400" rIns="68400" tIns="0" bIns="0" anchor="t">
                      <a:noAutofit/>
                    </a:bodyPr>
                    <a:p>
                      <a:pPr algn="just">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Calibri"/>
                        </a:rPr>
                        <a:t> </a:t>
                      </a:r>
                      <a:r>
                        <a:rPr b="0" lang="kk-KZ" sz="1800" strike="noStrike" u="none">
                          <a:solidFill>
                            <a:srgbClr val="000000"/>
                          </a:solidFill>
                          <a:uFillTx/>
                          <a:latin typeface="Times New Roman"/>
                          <a:ea typeface="Calibri"/>
                        </a:rPr>
                        <a:t>Бүгін</a:t>
                      </a:r>
                      <a:r>
                        <a:rPr b="0" lang="ru-RU" sz="1800" strike="noStrike" u="none">
                          <a:solidFill>
                            <a:srgbClr val="000000"/>
                          </a:solidFill>
                          <a:uFillTx/>
                          <a:latin typeface="Times New Roman"/>
                          <a:ea typeface="Calibri"/>
                        </a:rPr>
                        <a:t>гі</a:t>
                      </a:r>
                      <a:r>
                        <a:rPr b="0" lang="kk-KZ" sz="1800" strike="noStrike" u="none">
                          <a:solidFill>
                            <a:srgbClr val="000000"/>
                          </a:solidFill>
                          <a:uFillTx/>
                          <a:latin typeface="Times New Roman"/>
                          <a:ea typeface="Calibri"/>
                        </a:rPr>
                        <a:t> таңда экологиялық туризм экономиканың дамуына қалай әсер етеді ? </a:t>
                      </a:r>
                      <a:endParaRPr b="0" lang="ru-RU" sz="18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ffffff"/>
                    </a:solidFill>
                  </a:tcPr>
                </a:tc>
              </a:tr>
              <a:tr h="976320">
                <a:tc>
                  <a:txBody>
                    <a:bodyPr lIns="68400" rIns="68400" tIns="0" bIns="0" anchor="t">
                      <a:noAutofit/>
                    </a:bodyPr>
                    <a:p>
                      <a:pPr algn="just">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Calibri"/>
                        </a:rPr>
                        <a:t> </a:t>
                      </a:r>
                      <a:r>
                        <a:rPr b="0" lang="kk-KZ" sz="1800" strike="noStrike" u="none">
                          <a:solidFill>
                            <a:srgbClr val="000000"/>
                          </a:solidFill>
                          <a:uFillTx/>
                          <a:latin typeface="Times New Roman"/>
                          <a:ea typeface="Calibri"/>
                        </a:rPr>
                        <a:t>Экологиялық туризмнің негізгі неше бағыты бар ?</a:t>
                      </a:r>
                      <a:endParaRPr b="0" lang="ru-RU" sz="18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ffffff"/>
                    </a:solidFill>
                  </a:tcPr>
                </a:tc>
                <a:tc>
                  <a:txBody>
                    <a:bodyPr lIns="68400" rIns="68400" tIns="0" bIns="0" anchor="t">
                      <a:noAutofit/>
                    </a:bodyPr>
                    <a:p>
                      <a:pPr algn="just">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Calibri"/>
                        </a:rPr>
                        <a:t> </a:t>
                      </a:r>
                      <a:r>
                        <a:rPr b="0" lang="kk-KZ" sz="1800" strike="noStrike" u="none">
                          <a:solidFill>
                            <a:srgbClr val="000000"/>
                          </a:solidFill>
                          <a:uFillTx/>
                          <a:latin typeface="Times New Roman"/>
                          <a:ea typeface="Calibri"/>
                        </a:rPr>
                        <a:t>Экологиялық туризмнің өзекті неше бағыты бар ?</a:t>
                      </a:r>
                      <a:endParaRPr b="0" lang="ru-RU" sz="18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ffffff"/>
                    </a:solidFill>
                  </a:tcPr>
                </a:tc>
              </a:tr>
              <a:tr h="976320">
                <a:tc>
                  <a:txBody>
                    <a:bodyPr lIns="68400" rIns="6840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Calibri"/>
                        </a:rPr>
                        <a:t> </a:t>
                      </a:r>
                      <a:r>
                        <a:rPr b="0" lang="kk-KZ" sz="1800" strike="noStrike" u="none">
                          <a:solidFill>
                            <a:srgbClr val="000000"/>
                          </a:solidFill>
                          <a:uFillTx/>
                          <a:latin typeface="Times New Roman"/>
                          <a:ea typeface="Calibri"/>
                        </a:rPr>
                        <a:t>Экологиялық тур кезінде сіз жабайы табиғатпен тығыз байланыста болатыныңызды білесіз бе  ?</a:t>
                      </a:r>
                      <a:endParaRPr b="0" lang="ru-RU" sz="18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ffffff"/>
                    </a:solidFill>
                  </a:tcPr>
                </a:tc>
                <a:tc>
                  <a:txBody>
                    <a:bodyPr lIns="68400" rIns="68400" tIns="0" bIns="0" anchor="t">
                      <a:noAutofit/>
                    </a:bodyPr>
                    <a:p>
                      <a:pPr algn="just">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Calibri"/>
                        </a:rPr>
                        <a:t> </a:t>
                      </a:r>
                      <a:r>
                        <a:rPr b="0" lang="kk-KZ" sz="1800" strike="noStrike" u="none">
                          <a:solidFill>
                            <a:srgbClr val="000000"/>
                          </a:solidFill>
                          <a:uFillTx/>
                          <a:latin typeface="Times New Roman"/>
                          <a:ea typeface="Calibri"/>
                        </a:rPr>
                        <a:t>Экологиялық тур кезінде сіз табиғаттың тылсым сырларымен тығыз  байланыста болатыныңызды білесіз бе ?</a:t>
                      </a:r>
                      <a:endParaRPr b="0" lang="ru-RU" sz="18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ffffff"/>
                    </a:solidFill>
                  </a:tcPr>
                </a:tc>
              </a:tr>
            </a:tbl>
          </a:graphicData>
        </a:graphic>
      </p:graphicFrame>
      <p:pic>
        <p:nvPicPr>
          <p:cNvPr id="194" name="Picture 11" descr="Слайд-презентация Microsoft PowerPoint Desktop, цвет фиолетовый, Разное,  Аранжировка цветов, Лист png | PNGWing"/>
          <p:cNvPicPr/>
          <p:nvPr/>
        </p:nvPicPr>
        <p:blipFill>
          <a:blip r:embed="rId1"/>
          <a:srcRect l="0" t="0" r="19875" b="0"/>
          <a:stretch/>
        </p:blipFill>
        <p:spPr>
          <a:xfrm>
            <a:off x="11058480" y="0"/>
            <a:ext cx="1133640" cy="6858000"/>
          </a:xfrm>
          <a:prstGeom prst="rect">
            <a:avLst/>
          </a:prstGeom>
          <a:ln w="0">
            <a:noFill/>
          </a:ln>
        </p:spPr>
      </p:pic>
      <p:graphicFrame>
        <p:nvGraphicFramePr>
          <p:cNvPr id="195" name=""/>
          <p:cNvGraphicFramePr/>
          <p:nvPr/>
        </p:nvGraphicFramePr>
        <p:xfrm>
          <a:off x="1014480" y="1711440"/>
          <a:ext cx="9205920" cy="4271760"/>
        </p:xfrm>
        <a:graphic>
          <a:graphicData uri="http://schemas.openxmlformats.org/drawingml/2006/table">
            <a:tbl>
              <a:tblPr/>
              <a:tblGrid>
                <a:gridCol w="9205920"/>
              </a:tblGrid>
              <a:tr h="427176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28080">
                      <a:solidFill>
                        <a:srgbClr val="ff99cc"/>
                      </a:solidFill>
                      <a:prstDash val="solid"/>
                    </a:lnL>
                    <a:lnR w="28080">
                      <a:solidFill>
                        <a:srgbClr val="ff99cc"/>
                      </a:solidFill>
                      <a:prstDash val="solid"/>
                    </a:lnR>
                    <a:lnT w="28080">
                      <a:solidFill>
                        <a:srgbClr val="ff99cc"/>
                      </a:solidFill>
                      <a:prstDash val="solid"/>
                    </a:lnT>
                    <a:lnB w="28080">
                      <a:solidFill>
                        <a:srgbClr val="ff99cc"/>
                      </a:solidFill>
                      <a:prstDash val="solid"/>
                    </a:lnB>
                    <a:noFill/>
                  </a:tcPr>
                </a:tc>
              </a:tr>
            </a:tbl>
          </a:graphicData>
        </a:graphic>
      </p:graphicFrame>
      <p:pic>
        <p:nvPicPr>
          <p:cNvPr id="196" name="Рисунок 2" descr=""/>
          <p:cNvPicPr/>
          <p:nvPr/>
        </p:nvPicPr>
        <p:blipFill>
          <a:blip r:embed="rId2"/>
          <a:stretch/>
        </p:blipFill>
        <p:spPr>
          <a:xfrm>
            <a:off x="3749760" y="385920"/>
            <a:ext cx="6408720" cy="87768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pic>
        <p:nvPicPr>
          <p:cNvPr id="197" name="Рисунок 48" descr=""/>
          <p:cNvPicPr/>
          <p:nvPr/>
        </p:nvPicPr>
        <p:blipFill>
          <a:blip r:embed="rId1"/>
          <a:stretch/>
        </p:blipFill>
        <p:spPr>
          <a:xfrm>
            <a:off x="652320" y="7978680"/>
            <a:ext cx="200160" cy="203400"/>
          </a:xfrm>
          <a:prstGeom prst="rect">
            <a:avLst/>
          </a:prstGeom>
          <a:ln w="0">
            <a:noFill/>
          </a:ln>
        </p:spPr>
      </p:pic>
      <p:pic>
        <p:nvPicPr>
          <p:cNvPr id="198" name="Picture 11" descr="Слайд-презентация Microsoft PowerPoint Desktop, цвет фиолетовый, Разное,  Аранжировка цветов, Лист png | PNGWing"/>
          <p:cNvPicPr/>
          <p:nvPr/>
        </p:nvPicPr>
        <p:blipFill>
          <a:blip r:embed="rId2"/>
          <a:srcRect l="0" t="0" r="19875" b="0"/>
          <a:stretch/>
        </p:blipFill>
        <p:spPr>
          <a:xfrm>
            <a:off x="11058480" y="0"/>
            <a:ext cx="1133640" cy="6858000"/>
          </a:xfrm>
          <a:prstGeom prst="rect">
            <a:avLst/>
          </a:prstGeom>
          <a:ln w="0">
            <a:noFill/>
          </a:ln>
        </p:spPr>
      </p:pic>
      <p:sp>
        <p:nvSpPr>
          <p:cNvPr id="199" name="Прямоугольник 1"/>
          <p:cNvSpPr/>
          <p:nvPr/>
        </p:nvSpPr>
        <p:spPr>
          <a:xfrm>
            <a:off x="852480" y="542880"/>
            <a:ext cx="9317160" cy="11912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3-тапсырма </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Перифраз түрінде берілген сұрақтарға «Түсіндірме күнделік» бойынша жауап жазыңыз.</a:t>
            </a:r>
            <a:endParaRPr b="0" lang="ru-RU" sz="2400" strike="noStrike" u="none">
              <a:solidFill>
                <a:srgbClr val="000000"/>
              </a:solidFill>
              <a:uFillTx/>
              <a:latin typeface="Calibri"/>
            </a:endParaRPr>
          </a:p>
        </p:txBody>
      </p:sp>
      <p:graphicFrame>
        <p:nvGraphicFramePr>
          <p:cNvPr id="200" name=""/>
          <p:cNvGraphicFramePr/>
          <p:nvPr/>
        </p:nvGraphicFramePr>
        <p:xfrm>
          <a:off x="1206360" y="2127240"/>
          <a:ext cx="8702640" cy="3314880"/>
        </p:xfrm>
        <a:graphic>
          <a:graphicData uri="http://schemas.openxmlformats.org/drawingml/2006/table">
            <a:tbl>
              <a:tblPr/>
              <a:tblGrid>
                <a:gridCol w="5851800"/>
                <a:gridCol w="2850840"/>
              </a:tblGrid>
              <a:tr h="1085400">
                <a:tc>
                  <a:txBody>
                    <a:bodyPr lIns="68400" rIns="68400" tIns="936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000000"/>
                          </a:solidFill>
                          <a:uFillTx/>
                          <a:latin typeface="Times New Roman"/>
                          <a:ea typeface="Calibri"/>
                        </a:rPr>
                        <a:t>Перифраз түрінде берілген сұрақтар</a:t>
                      </a:r>
                      <a:endParaRPr b="0" lang="ru-RU" sz="16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ffffff"/>
                    </a:solidFill>
                  </a:tcPr>
                </a:tc>
                <a:tc>
                  <a:txBody>
                    <a:bodyPr lIns="68400" rIns="68400" tIns="936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000000"/>
                          </a:solidFill>
                          <a:uFillTx/>
                          <a:latin typeface="Times New Roman"/>
                          <a:ea typeface="Calibri"/>
                        </a:rPr>
                        <a:t>Оқушы жауабы</a:t>
                      </a:r>
                      <a:endParaRPr b="0" lang="ru-RU" sz="16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ffffff"/>
                    </a:solidFill>
                  </a:tcPr>
                </a:tc>
              </a:tr>
              <a:tr h="2229480">
                <a:tc>
                  <a:txBody>
                    <a:bodyPr lIns="68400" rIns="68400" tIns="936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900" strike="noStrike" u="none">
                          <a:solidFill>
                            <a:srgbClr val="000000"/>
                          </a:solidFill>
                          <a:uFillTx/>
                          <a:latin typeface="Times New Roman"/>
                          <a:ea typeface="Calibri"/>
                        </a:rPr>
                        <a:t> </a:t>
                      </a:r>
                      <a:endParaRPr b="0" lang="ru-RU" sz="900" strike="noStrike" u="none">
                        <a:solidFill>
                          <a:srgbClr val="000000"/>
                        </a:solidFill>
                        <a:uFillTx/>
                        <a:latin typeface="Calibri"/>
                      </a:endParaRPr>
                    </a:p>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900" strike="noStrike" u="none">
                          <a:solidFill>
                            <a:srgbClr val="000000"/>
                          </a:solidFill>
                          <a:uFillTx/>
                          <a:latin typeface="Times New Roman"/>
                          <a:ea typeface="Calibri"/>
                        </a:rPr>
                        <a:t> </a:t>
                      </a:r>
                      <a:r>
                        <a:rPr b="0" lang="en-US" sz="1600" strike="noStrike" u="none">
                          <a:solidFill>
                            <a:srgbClr val="000000"/>
                          </a:solidFill>
                          <a:uFillTx/>
                          <a:latin typeface="Times New Roman"/>
                          <a:ea typeface="Calibri"/>
                        </a:rPr>
                        <a:t>1</a:t>
                      </a:r>
                      <a:r>
                        <a:rPr b="0" lang="ru-RU" sz="1600" strike="noStrike" u="none">
                          <a:solidFill>
                            <a:srgbClr val="000000"/>
                          </a:solidFill>
                          <a:uFillTx/>
                          <a:latin typeface="Times New Roman"/>
                          <a:ea typeface="Calibri"/>
                        </a:rPr>
                        <a:t>.Б</a:t>
                      </a:r>
                      <a:r>
                        <a:rPr b="0" lang="kk-KZ" sz="1600" strike="noStrike" u="none">
                          <a:solidFill>
                            <a:srgbClr val="000000"/>
                          </a:solidFill>
                          <a:uFillTx/>
                          <a:latin typeface="Times New Roman"/>
                          <a:ea typeface="Calibri"/>
                        </a:rPr>
                        <a:t>үгінгі таңда экологиялық туризм экономиканың дамуына қалай әсер етеді ? </a:t>
                      </a:r>
                      <a:endParaRPr b="0" lang="ru-RU" sz="1600" strike="noStrike" u="none">
                        <a:solidFill>
                          <a:srgbClr val="000000"/>
                        </a:solidFill>
                        <a:uFillTx/>
                        <a:latin typeface="Calibri"/>
                      </a:endParaRPr>
                    </a:p>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uFillTx/>
                          <a:latin typeface="Times New Roman"/>
                          <a:ea typeface="Calibri"/>
                        </a:rPr>
                        <a:t>2</a:t>
                      </a:r>
                      <a:r>
                        <a:rPr b="0" lang="ru-RU" sz="1600" strike="noStrike" u="none">
                          <a:solidFill>
                            <a:srgbClr val="000000"/>
                          </a:solidFill>
                          <a:uFillTx/>
                          <a:latin typeface="Times New Roman"/>
                          <a:ea typeface="Calibri"/>
                        </a:rPr>
                        <a:t>.Э</a:t>
                      </a:r>
                      <a:r>
                        <a:rPr b="0" lang="kk-KZ" sz="1600" strike="noStrike" u="none">
                          <a:solidFill>
                            <a:srgbClr val="000000"/>
                          </a:solidFill>
                          <a:uFillTx/>
                          <a:latin typeface="Times New Roman"/>
                          <a:ea typeface="Calibri"/>
                        </a:rPr>
                        <a:t>кологиялық туризмнің өзекті неше бағыты бар ?</a:t>
                      </a:r>
                      <a:endParaRPr b="0" lang="ru-RU" sz="1600" strike="noStrike" u="none">
                        <a:solidFill>
                          <a:srgbClr val="000000"/>
                        </a:solidFill>
                        <a:uFillTx/>
                        <a:latin typeface="Calibri"/>
                      </a:endParaRPr>
                    </a:p>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uFillTx/>
                          <a:latin typeface="Times New Roman"/>
                          <a:ea typeface="Calibri"/>
                        </a:rPr>
                        <a:t>3</a:t>
                      </a:r>
                      <a:r>
                        <a:rPr b="0" lang="ru-RU" sz="1600" strike="noStrike" u="none">
                          <a:solidFill>
                            <a:srgbClr val="000000"/>
                          </a:solidFill>
                          <a:uFillTx/>
                          <a:latin typeface="Times New Roman"/>
                          <a:ea typeface="Calibri"/>
                        </a:rPr>
                        <a:t>.</a:t>
                      </a:r>
                      <a:r>
                        <a:rPr b="1" lang="kk-KZ" sz="1600" strike="noStrike" u="none">
                          <a:solidFill>
                            <a:srgbClr val="000000"/>
                          </a:solidFill>
                          <a:uFillTx/>
                          <a:latin typeface="Times New Roman"/>
                          <a:ea typeface="Calibri"/>
                        </a:rPr>
                        <a:t>  </a:t>
                      </a:r>
                      <a:r>
                        <a:rPr b="0" lang="kk-KZ" sz="1600" strike="noStrike" u="none">
                          <a:solidFill>
                            <a:srgbClr val="000000"/>
                          </a:solidFill>
                          <a:uFillTx/>
                          <a:latin typeface="Times New Roman"/>
                          <a:ea typeface="Calibri"/>
                        </a:rPr>
                        <a:t>Экологиялық тур кезінде сіз табиғаттың тылсым сырларымен тығыз  байланыста болатыныңызды білесіз бе ?</a:t>
                      </a:r>
                      <a:endParaRPr b="0" lang="ru-RU" sz="1600" strike="noStrike" u="none">
                        <a:solidFill>
                          <a:srgbClr val="000000"/>
                        </a:solidFill>
                        <a:uFillTx/>
                        <a:latin typeface="Calibri"/>
                      </a:endParaRPr>
                    </a:p>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ffffff"/>
                    </a:solidFill>
                  </a:tcPr>
                </a:tc>
                <a:tc>
                  <a:txBody>
                    <a:bodyPr lIns="68400" rIns="68400" tIns="936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900" strike="noStrike" u="none">
                          <a:solidFill>
                            <a:srgbClr val="000000"/>
                          </a:solidFill>
                          <a:uFillTx/>
                          <a:latin typeface="Times New Roman"/>
                          <a:ea typeface="Calibri"/>
                        </a:rPr>
                        <a:t> </a:t>
                      </a:r>
                      <a:endParaRPr b="0" lang="ru-RU" sz="9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ffffff"/>
                    </a:solidFill>
                  </a:tcPr>
                </a:tc>
              </a:tr>
            </a:tbl>
          </a:graphicData>
        </a:graphic>
      </p:graphicFrame>
      <p:graphicFrame>
        <p:nvGraphicFramePr>
          <p:cNvPr id="201" name=""/>
          <p:cNvGraphicFramePr/>
          <p:nvPr/>
        </p:nvGraphicFramePr>
        <p:xfrm>
          <a:off x="1206360" y="2127240"/>
          <a:ext cx="8702640" cy="3314880"/>
        </p:xfrm>
        <a:graphic>
          <a:graphicData uri="http://schemas.openxmlformats.org/drawingml/2006/table">
            <a:tbl>
              <a:tblPr/>
              <a:tblGrid>
                <a:gridCol w="8702640"/>
              </a:tblGrid>
              <a:tr h="331488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28080">
                      <a:solidFill>
                        <a:srgbClr val="ff99cc"/>
                      </a:solidFill>
                      <a:prstDash val="solid"/>
                    </a:lnL>
                    <a:lnR w="28080">
                      <a:solidFill>
                        <a:srgbClr val="ff99cc"/>
                      </a:solidFill>
                      <a:prstDash val="solid"/>
                    </a:lnR>
                    <a:lnT w="28080">
                      <a:solidFill>
                        <a:srgbClr val="ff99cc"/>
                      </a:solidFill>
                      <a:prstDash val="solid"/>
                    </a:lnT>
                    <a:lnB w="28080">
                      <a:solidFill>
                        <a:srgbClr val="ff99cc"/>
                      </a:solidFill>
                      <a:prstDash val="solid"/>
                    </a:lnB>
                    <a:noFill/>
                  </a:tcPr>
                </a:tc>
              </a:tr>
            </a:tbl>
          </a:graphicData>
        </a:graphic>
      </p:graphicFrame>
      <p:sp>
        <p:nvSpPr>
          <p:cNvPr id="202" name="Прямоугольник 4"/>
          <p:cNvSpPr/>
          <p:nvPr/>
        </p:nvSpPr>
        <p:spPr>
          <a:xfrm>
            <a:off x="1974960" y="5386320"/>
            <a:ext cx="7686720" cy="14655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Дескрипторы: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Перифраз түрінде берілген сұрақтарға жауап береді;</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   </a:t>
            </a:r>
            <a:r>
              <a:rPr b="0" lang="kk-KZ" sz="1800" strike="noStrike" u="none">
                <a:solidFill>
                  <a:srgbClr val="000000"/>
                </a:solidFill>
                <a:uFillTx/>
                <a:latin typeface="Times New Roman"/>
                <a:ea typeface="Times New Roman"/>
              </a:rPr>
              <a:t>Өз ой пікірін жазады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PlaceHolder 1"/>
          <p:cNvSpPr>
            <a:spLocks noGrp="1"/>
          </p:cNvSpPr>
          <p:nvPr>
            <p:ph type="title"/>
          </p:nvPr>
        </p:nvSpPr>
        <p:spPr>
          <a:xfrm>
            <a:off x="838080" y="162000"/>
            <a:ext cx="10515600" cy="132552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000000"/>
                </a:solidFill>
                <a:uFillTx/>
                <a:latin typeface="Times New Roman"/>
                <a:ea typeface="Times New Roman"/>
              </a:rPr>
              <a:t>Өзіңді тексер</a:t>
            </a:r>
            <a:r>
              <a:rPr b="1" lang="kk-KZ" sz="4400" strike="noStrike" u="none">
                <a:solidFill>
                  <a:srgbClr val="000000"/>
                </a:solidFill>
                <a:uFillTx/>
                <a:latin typeface="Times New Roman"/>
                <a:ea typeface="Times New Roman"/>
              </a:rPr>
              <a:t>!</a:t>
            </a:r>
            <a:endParaRPr b="0" lang="ru-RU" sz="4400" strike="noStrike" u="none">
              <a:solidFill>
                <a:srgbClr val="000000"/>
              </a:solidFill>
              <a:uFillTx/>
              <a:latin typeface="Calibri Light"/>
            </a:endParaRPr>
          </a:p>
        </p:txBody>
      </p:sp>
      <p:graphicFrame>
        <p:nvGraphicFramePr>
          <p:cNvPr id="204" name=""/>
          <p:cNvGraphicFramePr/>
          <p:nvPr/>
        </p:nvGraphicFramePr>
        <p:xfrm>
          <a:off x="1139760" y="1550880"/>
          <a:ext cx="8759880" cy="4770720"/>
        </p:xfrm>
        <a:graphic>
          <a:graphicData uri="http://schemas.openxmlformats.org/drawingml/2006/table">
            <a:tbl>
              <a:tblPr/>
              <a:tblGrid>
                <a:gridCol w="5419800"/>
                <a:gridCol w="3340080"/>
              </a:tblGrid>
              <a:tr h="1541520">
                <a:tc>
                  <a:txBody>
                    <a:bodyPr lIns="68400" rIns="68400" tIns="9360" bIns="0" anchor="t">
                      <a:noAutofit/>
                    </a:bodyPr>
                    <a:p>
                      <a:pPr algn="ct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ct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Calibri"/>
                        </a:rPr>
                        <a:t>Перифраз түрінде берілген сұрақтар</a:t>
                      </a:r>
                      <a:r>
                        <a:rPr b="0" lang="kk-KZ" sz="1800" strike="noStrike" u="none">
                          <a:solidFill>
                            <a:srgbClr val="000000"/>
                          </a:solidFill>
                          <a:uFillTx/>
                          <a:latin typeface="Times New Roman"/>
                          <a:ea typeface="Calibri"/>
                        </a:rPr>
                        <a:t> </a:t>
                      </a:r>
                      <a:endParaRPr b="0" lang="ru-RU" sz="18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ffffff"/>
                    </a:solidFill>
                  </a:tcPr>
                </a:tc>
                <a:tc>
                  <a:txBody>
                    <a:bodyPr lIns="68400" rIns="68400" tIns="9360" bIns="0" anchor="t">
                      <a:noAutofit/>
                    </a:bodyPr>
                    <a:p>
                      <a:pPr algn="ct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ct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Calibri"/>
                        </a:rPr>
                        <a:t>Оқушы жауабы</a:t>
                      </a:r>
                      <a:endParaRPr b="0" lang="ru-RU" sz="18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ffffff"/>
                    </a:solidFill>
                  </a:tcPr>
                </a:tc>
              </a:tr>
              <a:tr h="3229200">
                <a:tc>
                  <a:txBody>
                    <a:bodyPr lIns="68400" rIns="68400" tIns="9360" bIns="0" anchor="t">
                      <a:noAutofit/>
                    </a:bodyPr>
                    <a:p>
                      <a:pPr>
                        <a:lnSpc>
                          <a:spcPct val="115000"/>
                        </a:lnSpc>
                        <a:spcAft>
                          <a:spcPts val="1001"/>
                        </a:spcAft>
                        <a:tabLst>
                          <a:tab algn="l" pos="0"/>
                          <a:tab algn="l" pos="197172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000000"/>
                          </a:solidFill>
                          <a:uFillTx/>
                          <a:latin typeface="Times New Roman"/>
                          <a:ea typeface="Calibri"/>
                        </a:rPr>
                        <a:t> </a:t>
                      </a:r>
                      <a:r>
                        <a:rPr b="0" lang="en-US" sz="1600" strike="noStrike" u="none">
                          <a:solidFill>
                            <a:srgbClr val="000000"/>
                          </a:solidFill>
                          <a:uFillTx/>
                          <a:latin typeface="Times New Roman"/>
                          <a:ea typeface="Calibri"/>
                        </a:rPr>
                        <a:t>1</a:t>
                      </a:r>
                      <a:r>
                        <a:rPr b="0" lang="ru-RU" sz="1600" strike="noStrike" u="none">
                          <a:solidFill>
                            <a:srgbClr val="000000"/>
                          </a:solidFill>
                          <a:uFillTx/>
                          <a:latin typeface="Times New Roman"/>
                          <a:ea typeface="Calibri"/>
                        </a:rPr>
                        <a:t>.Б</a:t>
                      </a:r>
                      <a:r>
                        <a:rPr b="0" lang="kk-KZ" sz="1600" strike="noStrike" u="none">
                          <a:solidFill>
                            <a:srgbClr val="000000"/>
                          </a:solidFill>
                          <a:uFillTx/>
                          <a:latin typeface="Times New Roman"/>
                          <a:ea typeface="Calibri"/>
                        </a:rPr>
                        <a:t>үгін таңда экологиялық туризм экономиканың дамуына қалай әсер етеді ? </a:t>
                      </a:r>
                      <a:endParaRPr b="0" lang="ru-RU" sz="1600" strike="noStrike" u="none">
                        <a:solidFill>
                          <a:srgbClr val="000000"/>
                        </a:solidFill>
                        <a:uFillTx/>
                        <a:latin typeface="Calibri"/>
                      </a:endParaRPr>
                    </a:p>
                    <a:p>
                      <a:pPr>
                        <a:lnSpc>
                          <a:spcPct val="115000"/>
                        </a:lnSpc>
                        <a:spcAft>
                          <a:spcPts val="1001"/>
                        </a:spcAft>
                        <a:tabLst>
                          <a:tab algn="l" pos="0"/>
                          <a:tab algn="l" pos="197172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a:lnSpc>
                          <a:spcPct val="115000"/>
                        </a:lnSpc>
                        <a:spcAft>
                          <a:spcPts val="1001"/>
                        </a:spcAft>
                        <a:tabLst>
                          <a:tab algn="l" pos="0"/>
                          <a:tab algn="l" pos="197172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uFillTx/>
                          <a:latin typeface="Times New Roman"/>
                          <a:ea typeface="Calibri"/>
                        </a:rPr>
                        <a:t>2</a:t>
                      </a:r>
                      <a:r>
                        <a:rPr b="0" lang="ru-RU" sz="1600" strike="noStrike" u="none">
                          <a:solidFill>
                            <a:srgbClr val="000000"/>
                          </a:solidFill>
                          <a:uFillTx/>
                          <a:latin typeface="Times New Roman"/>
                          <a:ea typeface="Calibri"/>
                        </a:rPr>
                        <a:t>.Э</a:t>
                      </a:r>
                      <a:r>
                        <a:rPr b="0" lang="kk-KZ" sz="1600" strike="noStrike" u="none">
                          <a:solidFill>
                            <a:srgbClr val="000000"/>
                          </a:solidFill>
                          <a:uFillTx/>
                          <a:latin typeface="Times New Roman"/>
                          <a:ea typeface="Calibri"/>
                        </a:rPr>
                        <a:t>кологиялық туризмнің өзекті неше бағыты бар ?</a:t>
                      </a:r>
                      <a:endParaRPr b="0" lang="ru-RU" sz="1600" strike="noStrike" u="none">
                        <a:solidFill>
                          <a:srgbClr val="000000"/>
                        </a:solidFill>
                        <a:uFillTx/>
                        <a:latin typeface="Calibri"/>
                      </a:endParaRPr>
                    </a:p>
                    <a:p>
                      <a:pPr>
                        <a:lnSpc>
                          <a:spcPct val="115000"/>
                        </a:lnSpc>
                        <a:spcAft>
                          <a:spcPts val="1001"/>
                        </a:spcAft>
                        <a:tabLst>
                          <a:tab algn="l" pos="0"/>
                          <a:tab algn="l" pos="197172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a:lnSpc>
                          <a:spcPct val="115000"/>
                        </a:lnSpc>
                        <a:spcAft>
                          <a:spcPts val="1001"/>
                        </a:spcAft>
                        <a:tabLst>
                          <a:tab algn="l" pos="0"/>
                          <a:tab algn="l" pos="197172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uFillTx/>
                          <a:latin typeface="Times New Roman"/>
                          <a:ea typeface="Calibri"/>
                        </a:rPr>
                        <a:t>3</a:t>
                      </a:r>
                      <a:r>
                        <a:rPr b="0" lang="ru-RU" sz="1600" strike="noStrike" u="none">
                          <a:solidFill>
                            <a:srgbClr val="000000"/>
                          </a:solidFill>
                          <a:uFillTx/>
                          <a:latin typeface="Times New Roman"/>
                          <a:ea typeface="Calibri"/>
                        </a:rPr>
                        <a:t>.</a:t>
                      </a:r>
                      <a:r>
                        <a:rPr b="1" lang="kk-KZ" sz="1100" strike="noStrike" u="none">
                          <a:solidFill>
                            <a:srgbClr val="000000"/>
                          </a:solidFill>
                          <a:uFillTx/>
                          <a:latin typeface="Times New Roman"/>
                          <a:ea typeface="Calibri"/>
                        </a:rPr>
                        <a:t> </a:t>
                      </a:r>
                      <a:r>
                        <a:rPr b="0" lang="kk-KZ" sz="1600" strike="noStrike" u="none">
                          <a:solidFill>
                            <a:srgbClr val="000000"/>
                          </a:solidFill>
                          <a:uFillTx/>
                          <a:latin typeface="Times New Roman"/>
                          <a:ea typeface="Calibri"/>
                        </a:rPr>
                        <a:t>Экологиялық тур кезінде сіз табиғаттың тылсым сырларымен тығыз  байланыста болатыныңызды білесіз бе ?</a:t>
                      </a:r>
                      <a:endParaRPr b="0" lang="ru-RU" sz="1600" strike="noStrike" u="none">
                        <a:solidFill>
                          <a:srgbClr val="000000"/>
                        </a:solidFill>
                        <a:uFillTx/>
                        <a:latin typeface="Calibri"/>
                      </a:endParaRPr>
                    </a:p>
                    <a:p>
                      <a:pPr>
                        <a:lnSpc>
                          <a:spcPct val="115000"/>
                        </a:lnSpc>
                        <a:spcAft>
                          <a:spcPts val="1001"/>
                        </a:spcAft>
                        <a:tabLst>
                          <a:tab algn="l" pos="0"/>
                          <a:tab algn="l" pos="197172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ffffff"/>
                    </a:solidFill>
                  </a:tcPr>
                </a:tc>
                <a:tc>
                  <a:txBody>
                    <a:bodyPr lIns="68400" rIns="68400" tIns="936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900" strike="noStrike" u="none">
                          <a:solidFill>
                            <a:srgbClr val="000000"/>
                          </a:solidFill>
                          <a:uFillTx/>
                          <a:latin typeface="Times New Roman"/>
                          <a:ea typeface="Calibri"/>
                        </a:rPr>
                        <a:t> </a:t>
                      </a:r>
                      <a:r>
                        <a:rPr b="1" lang="en-US" sz="1600" strike="noStrike" u="none">
                          <a:solidFill>
                            <a:srgbClr val="000000"/>
                          </a:solidFill>
                          <a:uFillTx/>
                          <a:latin typeface="Times New Roman"/>
                          <a:ea typeface="Calibri"/>
                        </a:rPr>
                        <a:t>1</a:t>
                      </a:r>
                      <a:r>
                        <a:rPr b="0" lang="ru-RU" sz="1600" strike="noStrike" u="none">
                          <a:solidFill>
                            <a:srgbClr val="000000"/>
                          </a:solidFill>
                          <a:uFillTx/>
                          <a:latin typeface="Times New Roman"/>
                          <a:ea typeface="Calibri"/>
                        </a:rPr>
                        <a:t>.</a:t>
                      </a:r>
                      <a:r>
                        <a:rPr b="0" lang="kk-KZ" sz="1600" strike="noStrike" u="none">
                          <a:solidFill>
                            <a:srgbClr val="000000"/>
                          </a:solidFill>
                          <a:uFillTx/>
                          <a:latin typeface="Times New Roman"/>
                          <a:ea typeface="Calibri"/>
                        </a:rPr>
                        <a:t>Экологиялық туризм экономиканың дамуына ықпал ететін келешегі бар сала болып табылады.                                                                </a:t>
                      </a:r>
                      <a:r>
                        <a:rPr b="0" lang="en-US" sz="1600" strike="noStrike" u="none">
                          <a:solidFill>
                            <a:srgbClr val="000000"/>
                          </a:solidFill>
                          <a:uFillTx/>
                          <a:latin typeface="Times New Roman"/>
                          <a:ea typeface="Calibri"/>
                        </a:rPr>
                        <a:t>2</a:t>
                      </a:r>
                      <a:r>
                        <a:rPr b="0" lang="ru-RU" sz="1600" strike="noStrike" u="none">
                          <a:solidFill>
                            <a:srgbClr val="000000"/>
                          </a:solidFill>
                          <a:uFillTx/>
                          <a:latin typeface="Times New Roman"/>
                          <a:ea typeface="Calibri"/>
                        </a:rPr>
                        <a:t>. Э</a:t>
                      </a:r>
                      <a:r>
                        <a:rPr b="0" lang="kk-KZ" sz="1600" strike="noStrike" u="none">
                          <a:solidFill>
                            <a:srgbClr val="000000"/>
                          </a:solidFill>
                          <a:uFillTx/>
                          <a:latin typeface="Times New Roman"/>
                          <a:ea typeface="Calibri"/>
                        </a:rPr>
                        <a:t>кологиялық туризмнің өзекті үш бағыты бар.</a:t>
                      </a:r>
                      <a:endParaRPr b="0" lang="ru-RU" sz="1600" strike="noStrike" u="none">
                        <a:solidFill>
                          <a:srgbClr val="000000"/>
                        </a:solidFill>
                        <a:uFillTx/>
                        <a:latin typeface="Calibri"/>
                      </a:endParaRPr>
                    </a:p>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uFillTx/>
                          <a:latin typeface="Times New Roman"/>
                          <a:ea typeface="Calibri"/>
                        </a:rPr>
                        <a:t>3</a:t>
                      </a:r>
                      <a:r>
                        <a:rPr b="0" lang="ru-RU" sz="1600" strike="noStrike" u="none">
                          <a:solidFill>
                            <a:srgbClr val="000000"/>
                          </a:solidFill>
                          <a:uFillTx/>
                          <a:latin typeface="Times New Roman"/>
                          <a:ea typeface="Calibri"/>
                        </a:rPr>
                        <a:t>.</a:t>
                      </a:r>
                      <a:r>
                        <a:rPr b="0" lang="kk-KZ" sz="1600" strike="noStrike" u="none">
                          <a:solidFill>
                            <a:srgbClr val="000000"/>
                          </a:solidFill>
                          <a:uFillTx/>
                          <a:latin typeface="Times New Roman"/>
                          <a:ea typeface="Calibri"/>
                        </a:rPr>
                        <a:t> Экологиялық тур кезінде сіз табиғаттың тылсым сырларымен  тығыз  байланыста боласыз, бұл – басқа турлардың бірінде жоқ қасиет. </a:t>
                      </a:r>
                      <a:endParaRPr b="0" lang="ru-RU" sz="16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ffffff"/>
                    </a:solidFill>
                  </a:tcPr>
                </a:tc>
              </a:tr>
            </a:tbl>
          </a:graphicData>
        </a:graphic>
      </p:graphicFrame>
      <p:pic>
        <p:nvPicPr>
          <p:cNvPr id="205" name="Picture 11" descr="Слайд-презентация Microsoft PowerPoint Desktop, цвет фиолетовый, Разное,  Аранжировка цветов, Лист png | PNGWing"/>
          <p:cNvPicPr/>
          <p:nvPr/>
        </p:nvPicPr>
        <p:blipFill>
          <a:blip r:embed="rId1"/>
          <a:srcRect l="0" t="0" r="19875" b="0"/>
          <a:stretch/>
        </p:blipFill>
        <p:spPr>
          <a:xfrm>
            <a:off x="11058480" y="0"/>
            <a:ext cx="1133640" cy="6858000"/>
          </a:xfrm>
          <a:prstGeom prst="rect">
            <a:avLst/>
          </a:prstGeom>
          <a:ln w="0">
            <a:noFill/>
          </a:ln>
        </p:spPr>
      </p:pic>
      <p:graphicFrame>
        <p:nvGraphicFramePr>
          <p:cNvPr id="206" name=""/>
          <p:cNvGraphicFramePr/>
          <p:nvPr/>
        </p:nvGraphicFramePr>
        <p:xfrm>
          <a:off x="1139760" y="1550880"/>
          <a:ext cx="8759880" cy="4770720"/>
        </p:xfrm>
        <a:graphic>
          <a:graphicData uri="http://schemas.openxmlformats.org/drawingml/2006/table">
            <a:tbl>
              <a:tblPr/>
              <a:tblGrid>
                <a:gridCol w="8759880"/>
              </a:tblGrid>
              <a:tr h="477072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28080">
                      <a:solidFill>
                        <a:srgbClr val="ff99cc"/>
                      </a:solidFill>
                      <a:prstDash val="solid"/>
                    </a:lnL>
                    <a:lnR w="28080">
                      <a:solidFill>
                        <a:srgbClr val="ff99cc"/>
                      </a:solidFill>
                      <a:prstDash val="solid"/>
                    </a:lnR>
                    <a:lnT w="28080">
                      <a:solidFill>
                        <a:srgbClr val="ff99cc"/>
                      </a:solidFill>
                      <a:prstDash val="solid"/>
                    </a:lnT>
                    <a:lnB w="28080">
                      <a:solidFill>
                        <a:srgbClr val="ff99cc"/>
                      </a:solidFill>
                      <a:prstDash val="solid"/>
                    </a:lnB>
                    <a:noFill/>
                  </a:tcPr>
                </a:tc>
              </a:tr>
            </a:tbl>
          </a:graphicData>
        </a:graphic>
      </p:graphicFrame>
      <p:pic>
        <p:nvPicPr>
          <p:cNvPr id="207" name="Рисунок 2" descr=""/>
          <p:cNvPicPr/>
          <p:nvPr/>
        </p:nvPicPr>
        <p:blipFill>
          <a:blip r:embed="rId2"/>
          <a:stretch/>
        </p:blipFill>
        <p:spPr>
          <a:xfrm>
            <a:off x="3749760" y="385920"/>
            <a:ext cx="6408720" cy="87768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PlaceHolder 1"/>
          <p:cNvSpPr>
            <a:spLocks noGrp="1"/>
          </p:cNvSpPr>
          <p:nvPr>
            <p:ph type="title"/>
          </p:nvPr>
        </p:nvSpPr>
        <p:spPr>
          <a:xfrm>
            <a:off x="579240" y="681120"/>
            <a:ext cx="10737720" cy="132552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uFillTx/>
                <a:latin typeface="Times New Roman"/>
                <a:ea typeface="Times New Roman"/>
              </a:rPr>
              <a:t>4</a:t>
            </a:r>
            <a:r>
              <a:rPr b="1" lang="kk-KZ" sz="2400" strike="noStrike" u="none">
                <a:solidFill>
                  <a:srgbClr val="000000"/>
                </a:solidFill>
                <a:uFillTx/>
                <a:latin typeface="Times New Roman"/>
                <a:ea typeface="Times New Roman"/>
              </a:rPr>
              <a:t>-тапсырма.</a:t>
            </a:r>
            <a:br>
              <a:rPr sz="2400"/>
            </a:br>
            <a:r>
              <a:rPr b="1" lang="kk-KZ" sz="2400" strike="noStrike" u="none">
                <a:solidFill>
                  <a:srgbClr val="000000"/>
                </a:solidFill>
                <a:uFillTx/>
                <a:latin typeface="Times New Roman"/>
                <a:ea typeface="Times New Roman"/>
              </a:rPr>
              <a:t> </a:t>
            </a:r>
            <a:r>
              <a:rPr b="0" lang="kk-KZ" sz="2400" strike="noStrike" u="none">
                <a:solidFill>
                  <a:srgbClr val="000000"/>
                </a:solidFill>
                <a:uFillTx/>
                <a:latin typeface="Times New Roman"/>
                <a:ea typeface="Times New Roman"/>
              </a:rPr>
              <a:t>Жамбыл Жабаевтың «Жаныс ақынға» өлеңіндегі тыныс белгілерін қойып, көшіріп жазыңыз.</a:t>
            </a:r>
            <a:br>
              <a:rPr sz="2400"/>
            </a:br>
            <a:endParaRPr b="0" lang="ru-RU" sz="2400" strike="noStrike" u="none">
              <a:solidFill>
                <a:srgbClr val="000000"/>
              </a:solidFill>
              <a:uFillTx/>
              <a:latin typeface="Calibri Light"/>
            </a:endParaRPr>
          </a:p>
        </p:txBody>
      </p:sp>
      <p:pic>
        <p:nvPicPr>
          <p:cNvPr id="209" name="Picture 11" descr="Слайд-презентация Microsoft PowerPoint Desktop, цвет фиолетовый, Разное,  Аранжировка цветов, Лист png | PNGWing"/>
          <p:cNvPicPr/>
          <p:nvPr/>
        </p:nvPicPr>
        <p:blipFill>
          <a:blip r:embed="rId1"/>
          <a:srcRect l="0" t="0" r="19875" b="0"/>
          <a:stretch/>
        </p:blipFill>
        <p:spPr>
          <a:xfrm>
            <a:off x="11058480" y="0"/>
            <a:ext cx="1133640" cy="6858000"/>
          </a:xfrm>
          <a:prstGeom prst="rect">
            <a:avLst/>
          </a:prstGeom>
          <a:ln w="0">
            <a:noFill/>
          </a:ln>
        </p:spPr>
      </p:pic>
      <p:sp>
        <p:nvSpPr>
          <p:cNvPr id="210" name="Свиток: вертикальный 8"/>
          <p:cNvSpPr/>
          <p:nvPr/>
        </p:nvSpPr>
        <p:spPr>
          <a:xfrm>
            <a:off x="1266840" y="1717560"/>
            <a:ext cx="5527800" cy="4849920"/>
          </a:xfrm>
          <a:prstGeom prst="verticalScroll">
            <a:avLst>
              <a:gd name="adj" fmla="val 12500"/>
            </a:avLst>
          </a:prstGeom>
          <a:solidFill>
            <a:srgbClr val="ffffff"/>
          </a:solidFill>
          <a:ln w="38160">
            <a:solidFill>
              <a:srgbClr val="ff99c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00"/>
                </a:solidFill>
                <a:uFillTx/>
                <a:latin typeface="Times New Roman"/>
                <a:ea typeface="Times New Roman"/>
              </a:rPr>
              <a:t>Менің пірім - Сүйінбай</a:t>
            </a:r>
            <a:br>
              <a:rPr sz="1600"/>
            </a:br>
            <a:r>
              <a:rPr b="0" lang="kk-KZ" sz="1600" strike="noStrike" u="none">
                <a:solidFill>
                  <a:srgbClr val="000000"/>
                </a:solidFill>
                <a:uFillTx/>
                <a:latin typeface="Times New Roman"/>
                <a:ea typeface="Times New Roman"/>
              </a:rPr>
              <a:t>Сөз сөйлемен сыйынбай</a:t>
            </a:r>
            <a:br>
              <a:rPr sz="1600"/>
            </a:br>
            <a:r>
              <a:rPr b="0" lang="kk-KZ" sz="1600" strike="noStrike" u="none">
                <a:solidFill>
                  <a:srgbClr val="000000"/>
                </a:solidFill>
                <a:uFillTx/>
                <a:latin typeface="Times New Roman"/>
                <a:ea typeface="Times New Roman"/>
              </a:rPr>
              <a:t>Сырлы, сұлу сөздері</a:t>
            </a:r>
            <a:br>
              <a:rPr sz="1600"/>
            </a:br>
            <a:r>
              <a:rPr b="0" lang="kk-KZ" sz="1600" strike="noStrike" u="none">
                <a:solidFill>
                  <a:srgbClr val="000000"/>
                </a:solidFill>
                <a:uFillTx/>
                <a:latin typeface="Times New Roman"/>
                <a:ea typeface="Times New Roman"/>
              </a:rPr>
              <a:t>Маған тартқан сыйындай</a:t>
            </a:r>
            <a:br>
              <a:rPr sz="1600"/>
            </a:br>
            <a:r>
              <a:rPr b="0" lang="kk-KZ" sz="1600" strike="noStrike" u="none">
                <a:solidFill>
                  <a:srgbClr val="000000"/>
                </a:solidFill>
                <a:uFillTx/>
                <a:latin typeface="Times New Roman"/>
                <a:ea typeface="Times New Roman"/>
              </a:rPr>
              <a:t>Сүйінбай деп сөйлесем,</a:t>
            </a:r>
            <a:br>
              <a:rPr sz="1600"/>
            </a:br>
            <a:r>
              <a:rPr b="0" lang="kk-KZ" sz="1600" strike="noStrike" u="none">
                <a:solidFill>
                  <a:srgbClr val="000000"/>
                </a:solidFill>
                <a:uFillTx/>
                <a:latin typeface="Times New Roman"/>
                <a:ea typeface="Times New Roman"/>
              </a:rPr>
              <a:t>Сөз келеді бұрқырап</a:t>
            </a:r>
            <a:br>
              <a:rPr sz="1600"/>
            </a:br>
            <a:r>
              <a:rPr b="0" lang="kk-KZ" sz="1600" strike="noStrike" u="none">
                <a:solidFill>
                  <a:srgbClr val="000000"/>
                </a:solidFill>
                <a:uFillTx/>
                <a:latin typeface="Times New Roman"/>
                <a:ea typeface="Times New Roman"/>
              </a:rPr>
              <a:t>Қара дауыл құйындай</a:t>
            </a:r>
            <a:br>
              <a:rPr sz="1600"/>
            </a:br>
            <a:r>
              <a:rPr b="0" lang="kk-KZ" sz="1600" strike="noStrike" u="none">
                <a:solidFill>
                  <a:srgbClr val="000000"/>
                </a:solidFill>
                <a:uFillTx/>
                <a:latin typeface="Times New Roman"/>
                <a:ea typeface="Times New Roman"/>
              </a:rPr>
              <a:t>Екпініме кезіккен</a:t>
            </a:r>
            <a:br>
              <a:rPr sz="1600"/>
            </a:br>
            <a:r>
              <a:rPr b="0" lang="kk-KZ" sz="1600" strike="noStrike" u="none">
                <a:solidFill>
                  <a:srgbClr val="000000"/>
                </a:solidFill>
                <a:uFillTx/>
                <a:latin typeface="Times New Roman"/>
                <a:ea typeface="Times New Roman"/>
              </a:rPr>
              <a:t>Кетер ме екен жығылмай</a:t>
            </a:r>
            <a:br>
              <a:rPr sz="1600"/>
            </a:br>
            <a:r>
              <a:rPr b="0" lang="kk-KZ" sz="1600" strike="noStrike" u="none">
                <a:solidFill>
                  <a:srgbClr val="000000"/>
                </a:solidFill>
                <a:uFillTx/>
                <a:latin typeface="Times New Roman"/>
                <a:ea typeface="Times New Roman"/>
              </a:rPr>
              <a:t>Құлаштап бір кетейін,</a:t>
            </a:r>
            <a:br>
              <a:rPr sz="1600"/>
            </a:br>
            <a:r>
              <a:rPr b="0" lang="kk-KZ" sz="1600" strike="noStrike" u="none">
                <a:solidFill>
                  <a:srgbClr val="000000"/>
                </a:solidFill>
                <a:uFillTx/>
                <a:latin typeface="Times New Roman"/>
                <a:ea typeface="Times New Roman"/>
              </a:rPr>
              <a:t>Көбен құсап тығылмай.</a:t>
            </a:r>
            <a:br>
              <a:rPr sz="1600"/>
            </a:br>
            <a:r>
              <a:rPr b="0" lang="kk-KZ" sz="1600" strike="noStrike" u="none">
                <a:solidFill>
                  <a:srgbClr val="000000"/>
                </a:solidFill>
                <a:uFillTx/>
                <a:latin typeface="Times New Roman"/>
                <a:ea typeface="Times New Roman"/>
              </a:rPr>
              <a:t>Қашсаң, қуып жетейін,</a:t>
            </a:r>
            <a:br>
              <a:rPr sz="1600"/>
            </a:br>
            <a:r>
              <a:rPr b="0" lang="kk-KZ" sz="1600" strike="noStrike" u="none">
                <a:solidFill>
                  <a:srgbClr val="000000"/>
                </a:solidFill>
                <a:uFillTx/>
                <a:latin typeface="Times New Roman"/>
                <a:ea typeface="Times New Roman"/>
              </a:rPr>
              <a:t>Бізге жабы бұйым ба-ай</a:t>
            </a:r>
            <a:br>
              <a:rPr sz="1600"/>
            </a:br>
            <a:r>
              <a:rPr b="0" lang="kk-KZ" sz="1600" strike="noStrike" u="none">
                <a:solidFill>
                  <a:srgbClr val="000000"/>
                </a:solidFill>
                <a:uFillTx/>
                <a:latin typeface="Times New Roman"/>
                <a:ea typeface="Times New Roman"/>
              </a:rPr>
              <a:t>Селтеңдеген ақынды</a:t>
            </a:r>
            <a:br>
              <a:rPr sz="1600"/>
            </a:br>
            <a:r>
              <a:rPr b="0" lang="kk-KZ" sz="1600" strike="noStrike" u="none">
                <a:solidFill>
                  <a:srgbClr val="000000"/>
                </a:solidFill>
                <a:uFillTx/>
                <a:latin typeface="Times New Roman"/>
                <a:ea typeface="Times New Roman"/>
              </a:rPr>
              <a:t>Көрмеуші едім шыбындай.</a:t>
            </a:r>
            <a:br>
              <a:rPr sz="1600"/>
            </a:br>
            <a:r>
              <a:rPr b="0" lang="kk-KZ" sz="1600" strike="noStrike" u="none">
                <a:solidFill>
                  <a:srgbClr val="000000"/>
                </a:solidFill>
                <a:uFillTx/>
                <a:latin typeface="Times New Roman"/>
                <a:ea typeface="Times New Roman"/>
              </a:rPr>
              <a:t>Кәне, сөйлеп жіберші,</a:t>
            </a:r>
            <a:br>
              <a:rPr sz="1600"/>
            </a:br>
            <a:r>
              <a:rPr b="0" lang="kk-KZ" sz="1600" strike="noStrike" u="none">
                <a:solidFill>
                  <a:srgbClr val="000000"/>
                </a:solidFill>
                <a:uFillTx/>
                <a:latin typeface="Times New Roman"/>
                <a:ea typeface="Times New Roman"/>
              </a:rPr>
              <a:t>Айтыспағың, шының ба-ай</a:t>
            </a:r>
            <a:br>
              <a:rPr sz="1600"/>
            </a:br>
            <a:r>
              <a:rPr b="0" lang="kk-KZ" sz="1600" strike="noStrike" u="none">
                <a:solidFill>
                  <a:srgbClr val="000000"/>
                </a:solidFill>
                <a:uFillTx/>
                <a:latin typeface="Times New Roman"/>
                <a:ea typeface="Times New Roman"/>
              </a:rPr>
              <a:t>Деп келдің бе Жамбылды</a:t>
            </a:r>
            <a:br>
              <a:rPr sz="1600"/>
            </a:br>
            <a:r>
              <a:rPr b="0" lang="kk-KZ" sz="1600" strike="noStrike" u="none">
                <a:solidFill>
                  <a:srgbClr val="000000"/>
                </a:solidFill>
                <a:uFillTx/>
                <a:latin typeface="Times New Roman"/>
                <a:ea typeface="Times New Roman"/>
              </a:rPr>
              <a:t>Күнде жеңген Шыбылдай</a:t>
            </a:r>
            <a:r>
              <a:rPr b="0" lang="kk-KZ" sz="1400" strike="noStrike" u="none">
                <a:solidFill>
                  <a:srgbClr val="000000"/>
                </a:solidFill>
                <a:uFillTx/>
                <a:latin typeface="Times New Roman"/>
                <a:ea typeface="Times New Roman"/>
              </a:rPr>
              <a:t>.</a:t>
            </a:r>
            <a:endParaRPr b="0" lang="ru-RU" sz="1400" strike="noStrike" u="none">
              <a:solidFill>
                <a:srgbClr val="000000"/>
              </a:solidFill>
              <a:uFillTx/>
              <a:latin typeface="Calibri"/>
            </a:endParaRPr>
          </a:p>
        </p:txBody>
      </p:sp>
      <p:sp>
        <p:nvSpPr>
          <p:cNvPr id="211" name="Прямоугольник 9"/>
          <p:cNvSpPr/>
          <p:nvPr/>
        </p:nvSpPr>
        <p:spPr>
          <a:xfrm>
            <a:off x="6664320" y="4494240"/>
            <a:ext cx="5527800" cy="1477440"/>
          </a:xfrm>
          <a:prstGeom prst="rect">
            <a:avLst/>
          </a:prstGeom>
          <a:noFill/>
          <a:ln w="0">
            <a:noFill/>
          </a:ln>
        </p:spPr>
        <p:style>
          <a:lnRef idx="0"/>
          <a:fillRef idx="0"/>
          <a:effectRef idx="0"/>
          <a:fontRef idx="minor"/>
        </p:style>
        <p:txBody>
          <a:bodyPr lIns="90000" rIns="90000" tIns="46800" bIns="46800" anchor="t">
            <a:sp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Calibri"/>
              </a:rPr>
              <a:t>Дескрипторы:</a:t>
            </a:r>
            <a:endParaRPr b="0" lang="ru-RU" sz="1800" strike="noStrike" u="none">
              <a:solidFill>
                <a:srgbClr val="000000"/>
              </a:solidFill>
              <a:uFillTx/>
              <a:latin typeface="Calibri"/>
            </a:endParaRPr>
          </a:p>
          <a:p>
            <a:pPr>
              <a:lnSpc>
                <a:spcPct val="100000"/>
              </a:lnSpc>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Calibri"/>
              </a:rPr>
              <a:t>Өлеңнің  мазмұнын түсінеді.</a:t>
            </a:r>
            <a:endParaRPr b="0" lang="ru-RU" sz="1800" strike="noStrike" u="none">
              <a:solidFill>
                <a:srgbClr val="000000"/>
              </a:solidFill>
              <a:uFillTx/>
              <a:latin typeface="Calibri"/>
            </a:endParaRPr>
          </a:p>
          <a:p>
            <a:pPr>
              <a:lnSpc>
                <a:spcPct val="100000"/>
              </a:lnSpc>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Calibri"/>
              </a:rPr>
              <a:t>Өлеңдегі тыныс белгілерді дұрыс қояды.</a:t>
            </a:r>
            <a:endParaRPr b="0" lang="ru-RU" sz="1800" strike="noStrike" u="none">
              <a:solidFill>
                <a:srgbClr val="000000"/>
              </a:solidFill>
              <a:uFillTx/>
              <a:latin typeface="Calibri"/>
            </a:endParaRPr>
          </a:p>
          <a:p>
            <a:pPr>
              <a:lnSpc>
                <a:spcPct val="100000"/>
              </a:lnSpc>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Calibri"/>
              </a:rPr>
              <a:t>Көшіріп жазады.</a:t>
            </a:r>
            <a:endParaRPr b="0" lang="ru-RU" sz="1800" strike="noStrike" u="none">
              <a:solidFill>
                <a:srgbClr val="000000"/>
              </a:solidFill>
              <a:uFillTx/>
              <a:latin typeface="Calibri"/>
            </a:endParaRPr>
          </a:p>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000000"/>
                </a:solidFill>
                <a:uFillTx/>
                <a:latin typeface="Times New Roman"/>
                <a:ea typeface="Calibri"/>
              </a:rPr>
              <a:t> </a:t>
            </a:r>
            <a:endParaRPr b="0" lang="ru-RU" sz="14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PlaceHolder 1"/>
          <p:cNvSpPr>
            <a:spLocks noGrp="1"/>
          </p:cNvSpPr>
          <p:nvPr>
            <p:ph type="title"/>
          </p:nvPr>
        </p:nvSpPr>
        <p:spPr>
          <a:xfrm>
            <a:off x="838080" y="54000"/>
            <a:ext cx="10515600" cy="132552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0000"/>
                </a:solidFill>
                <a:uFillTx/>
                <a:latin typeface="Times New Roman"/>
                <a:ea typeface="Times New Roman"/>
              </a:rPr>
              <a:t>Өзіңді тексер!</a:t>
            </a:r>
            <a:endParaRPr b="0" lang="ru-RU" sz="2800" strike="noStrike" u="none">
              <a:solidFill>
                <a:srgbClr val="000000"/>
              </a:solidFill>
              <a:uFillTx/>
              <a:latin typeface="Calibri Light"/>
            </a:endParaRPr>
          </a:p>
        </p:txBody>
      </p:sp>
      <p:pic>
        <p:nvPicPr>
          <p:cNvPr id="213" name="Picture 11" descr="Слайд-презентация Microsoft PowerPoint Desktop, цвет фиолетовый, Разное,  Аранжировка цветов, Лист png | PNGWing"/>
          <p:cNvPicPr/>
          <p:nvPr/>
        </p:nvPicPr>
        <p:blipFill>
          <a:blip r:embed="rId1"/>
          <a:srcRect l="0" t="0" r="19875" b="0"/>
          <a:stretch/>
        </p:blipFill>
        <p:spPr>
          <a:xfrm>
            <a:off x="11058480" y="0"/>
            <a:ext cx="1133640" cy="6858000"/>
          </a:xfrm>
          <a:prstGeom prst="rect">
            <a:avLst/>
          </a:prstGeom>
          <a:ln w="0">
            <a:noFill/>
          </a:ln>
        </p:spPr>
      </p:pic>
      <p:sp>
        <p:nvSpPr>
          <p:cNvPr id="214" name="Свиток: вертикальный 4"/>
          <p:cNvSpPr/>
          <p:nvPr/>
        </p:nvSpPr>
        <p:spPr>
          <a:xfrm>
            <a:off x="2390760" y="1325520"/>
            <a:ext cx="6095880" cy="5254560"/>
          </a:xfrm>
          <a:prstGeom prst="verticalScroll">
            <a:avLst>
              <a:gd name="adj" fmla="val 12500"/>
            </a:avLst>
          </a:prstGeom>
          <a:solidFill>
            <a:srgbClr val="ffffff"/>
          </a:solidFill>
          <a:ln w="38160">
            <a:solidFill>
              <a:srgbClr val="ff99c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00"/>
                </a:solidFill>
                <a:uFillTx/>
                <a:latin typeface="Times New Roman"/>
                <a:ea typeface="Times New Roman"/>
              </a:rPr>
              <a:t>Менің пірім - Сүйінбай,</a:t>
            </a: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00"/>
                </a:solidFill>
                <a:uFillTx/>
                <a:latin typeface="Times New Roman"/>
                <a:ea typeface="Times New Roman"/>
              </a:rPr>
              <a:t>Сөз сөйлемен сыйынбай!</a:t>
            </a: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00"/>
                </a:solidFill>
                <a:uFillTx/>
                <a:latin typeface="Times New Roman"/>
                <a:ea typeface="Times New Roman"/>
              </a:rPr>
              <a:t>Сырлы, сұлу сөздері</a:t>
            </a: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00"/>
                </a:solidFill>
                <a:uFillTx/>
                <a:latin typeface="Times New Roman"/>
                <a:ea typeface="Times New Roman"/>
              </a:rPr>
              <a:t>Маған тартқан сыйындай!</a:t>
            </a: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00"/>
                </a:solidFill>
                <a:uFillTx/>
                <a:latin typeface="Times New Roman"/>
                <a:ea typeface="Times New Roman"/>
              </a:rPr>
              <a:t>Сүйінбай деп сөйлесем,</a:t>
            </a: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00"/>
                </a:solidFill>
                <a:uFillTx/>
                <a:latin typeface="Times New Roman"/>
                <a:ea typeface="Times New Roman"/>
              </a:rPr>
              <a:t>Сөз келеді бұрқырап</a:t>
            </a: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00"/>
                </a:solidFill>
                <a:uFillTx/>
                <a:latin typeface="Times New Roman"/>
                <a:ea typeface="Times New Roman"/>
              </a:rPr>
              <a:t>Қара дауыл құйындай!</a:t>
            </a: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00"/>
                </a:solidFill>
                <a:uFillTx/>
                <a:latin typeface="Times New Roman"/>
                <a:ea typeface="Times New Roman"/>
              </a:rPr>
              <a:t>Екпініме кезіккен</a:t>
            </a: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00"/>
                </a:solidFill>
                <a:uFillTx/>
                <a:latin typeface="Times New Roman"/>
                <a:ea typeface="Times New Roman"/>
              </a:rPr>
              <a:t>Кетер ме екен жығылмай!</a:t>
            </a: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00"/>
                </a:solidFill>
                <a:uFillTx/>
                <a:latin typeface="Times New Roman"/>
                <a:ea typeface="Times New Roman"/>
              </a:rPr>
              <a:t>Құлаштап бір кетейін,</a:t>
            </a: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00"/>
                </a:solidFill>
                <a:uFillTx/>
                <a:latin typeface="Times New Roman"/>
                <a:ea typeface="Times New Roman"/>
              </a:rPr>
              <a:t>Көбен құсап тығылмай.</a:t>
            </a: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00"/>
                </a:solidFill>
                <a:uFillTx/>
                <a:latin typeface="Times New Roman"/>
                <a:ea typeface="Times New Roman"/>
              </a:rPr>
              <a:t>Қашсаң, қуып жетейін,</a:t>
            </a: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00"/>
                </a:solidFill>
                <a:uFillTx/>
                <a:latin typeface="Times New Roman"/>
                <a:ea typeface="Times New Roman"/>
              </a:rPr>
              <a:t>Бізге жабы бұйым ба-ай!</a:t>
            </a: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00"/>
                </a:solidFill>
                <a:uFillTx/>
                <a:latin typeface="Times New Roman"/>
                <a:ea typeface="Times New Roman"/>
              </a:rPr>
              <a:t>Селтеңдеген ақынды</a:t>
            </a: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00"/>
                </a:solidFill>
                <a:uFillTx/>
                <a:latin typeface="Times New Roman"/>
                <a:ea typeface="Times New Roman"/>
              </a:rPr>
              <a:t>Көрмеуші едім шыбындай.</a:t>
            </a: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00"/>
                </a:solidFill>
                <a:uFillTx/>
                <a:latin typeface="Times New Roman"/>
                <a:ea typeface="Times New Roman"/>
              </a:rPr>
              <a:t>Кәне, сөйлеп жіберші,</a:t>
            </a: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00"/>
                </a:solidFill>
                <a:uFillTx/>
                <a:latin typeface="Times New Roman"/>
                <a:ea typeface="Times New Roman"/>
              </a:rPr>
              <a:t>Айтыспағың, шының ба-ай?!</a:t>
            </a: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00"/>
                </a:solidFill>
                <a:uFillTx/>
                <a:latin typeface="Times New Roman"/>
                <a:ea typeface="Times New Roman"/>
              </a:rPr>
              <a:t>Деп келдің бе Жамбылды</a:t>
            </a: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00"/>
                </a:solidFill>
                <a:uFillTx/>
                <a:latin typeface="Times New Roman"/>
                <a:ea typeface="Times New Roman"/>
              </a:rPr>
              <a:t>Күнде жеңген Шыбылдай</a:t>
            </a:r>
            <a:r>
              <a:rPr b="0" lang="kk-KZ" sz="1400" strike="noStrike" u="none">
                <a:solidFill>
                  <a:srgbClr val="000000"/>
                </a:solidFill>
                <a:uFillTx/>
                <a:latin typeface="Times New Roman"/>
                <a:ea typeface="Times New Roman"/>
              </a:rPr>
              <a:t>.</a:t>
            </a:r>
            <a:endParaRPr b="0" lang="ru-RU" sz="1400" strike="noStrike" u="none">
              <a:solidFill>
                <a:srgbClr val="000000"/>
              </a:solidFill>
              <a:uFillTx/>
              <a:latin typeface="Calibri"/>
            </a:endParaRPr>
          </a:p>
        </p:txBody>
      </p:sp>
      <p:pic>
        <p:nvPicPr>
          <p:cNvPr id="215" name="Рисунок 5" descr=""/>
          <p:cNvPicPr/>
          <p:nvPr/>
        </p:nvPicPr>
        <p:blipFill>
          <a:blip r:embed="rId2"/>
          <a:stretch/>
        </p:blipFill>
        <p:spPr>
          <a:xfrm>
            <a:off x="3548160" y="277920"/>
            <a:ext cx="6406920" cy="877680"/>
          </a:xfrm>
          <a:prstGeom prst="rect">
            <a:avLst/>
          </a:prstGeom>
          <a:ln w="0">
            <a:noFill/>
          </a:ln>
        </p:spPr>
      </p:pic>
      <p:grpSp>
        <p:nvGrpSpPr>
          <p:cNvPr id="216" name="Овал 1"/>
          <p:cNvGrpSpPr/>
          <p:nvPr/>
        </p:nvGrpSpPr>
        <p:grpSpPr>
          <a:xfrm>
            <a:off x="6748560" y="884160"/>
            <a:ext cx="2681280" cy="2644920"/>
            <a:chOff x="6748560" y="884160"/>
            <a:chExt cx="2681280" cy="2644920"/>
          </a:xfrm>
        </p:grpSpPr>
        <p:pic>
          <p:nvPicPr>
            <p:cNvPr id="217" name="Овал 1" descr=""/>
            <p:cNvPicPr/>
            <p:nvPr/>
          </p:nvPicPr>
          <p:blipFill>
            <a:blip r:embed="rId3"/>
            <a:stretch/>
          </p:blipFill>
          <p:spPr>
            <a:xfrm>
              <a:off x="6748560" y="884160"/>
              <a:ext cx="2681280" cy="2644920"/>
            </a:xfrm>
            <a:prstGeom prst="rect">
              <a:avLst/>
            </a:prstGeom>
            <a:ln w="0">
              <a:noFill/>
            </a:ln>
          </p:spPr>
        </p:pic>
        <p:sp>
          <p:nvSpPr>
            <p:cNvPr id="218" name=""/>
            <p:cNvSpPr/>
            <p:nvPr/>
          </p:nvSpPr>
          <p:spPr>
            <a:xfrm>
              <a:off x="7143840" y="1273320"/>
              <a:ext cx="1888920" cy="186192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pic>
        <p:nvPicPr>
          <p:cNvPr id="219" name="Picture 7" descr="GIF Настольная анимация Утро, анимация, любовь, цветок png | PNGEgg"/>
          <p:cNvPicPr/>
          <p:nvPr/>
        </p:nvPicPr>
        <p:blipFill>
          <a:blip r:embed="rId4"/>
          <a:stretch/>
        </p:blipFill>
        <p:spPr>
          <a:xfrm>
            <a:off x="7308720" y="1511280"/>
            <a:ext cx="1554120" cy="1542960"/>
          </a:xfrm>
          <a:prstGeom prst="rect">
            <a:avLst/>
          </a:prstGeom>
          <a:ln w="0">
            <a:noFill/>
          </a:ln>
        </p:spPr>
      </p:pic>
      <p:grpSp>
        <p:nvGrpSpPr>
          <p:cNvPr id="220" name="Овал 7"/>
          <p:cNvGrpSpPr/>
          <p:nvPr/>
        </p:nvGrpSpPr>
        <p:grpSpPr>
          <a:xfrm>
            <a:off x="1444680" y="4243320"/>
            <a:ext cx="2689200" cy="2638440"/>
            <a:chOff x="1444680" y="4243320"/>
            <a:chExt cx="2689200" cy="2638440"/>
          </a:xfrm>
        </p:grpSpPr>
        <p:pic>
          <p:nvPicPr>
            <p:cNvPr id="221" name="Овал 7" descr=""/>
            <p:cNvPicPr/>
            <p:nvPr/>
          </p:nvPicPr>
          <p:blipFill>
            <a:blip r:embed="rId5"/>
            <a:stretch/>
          </p:blipFill>
          <p:spPr>
            <a:xfrm>
              <a:off x="1444680" y="4243320"/>
              <a:ext cx="2689200" cy="2638440"/>
            </a:xfrm>
            <a:prstGeom prst="rect">
              <a:avLst/>
            </a:prstGeom>
            <a:ln w="0">
              <a:noFill/>
            </a:ln>
          </p:spPr>
        </p:pic>
        <p:sp>
          <p:nvSpPr>
            <p:cNvPr id="222" name=""/>
            <p:cNvSpPr/>
            <p:nvPr/>
          </p:nvSpPr>
          <p:spPr>
            <a:xfrm>
              <a:off x="1844640" y="4630680"/>
              <a:ext cx="1890720" cy="186048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pic>
        <p:nvPicPr>
          <p:cNvPr id="223" name="Picture 7" descr="GIF Настольная анимация Утро, анимация, любовь, цветок png | PNGEgg"/>
          <p:cNvPicPr/>
          <p:nvPr/>
        </p:nvPicPr>
        <p:blipFill>
          <a:blip r:embed="rId6"/>
          <a:stretch/>
        </p:blipFill>
        <p:spPr>
          <a:xfrm>
            <a:off x="1828800" y="4876920"/>
            <a:ext cx="1554120" cy="158436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Облачко с текстом: прямоугольное со скругленными углами 5"/>
          <p:cNvSpPr/>
          <p:nvPr/>
        </p:nvSpPr>
        <p:spPr>
          <a:xfrm rot="10800000">
            <a:off x="344520" y="2361600"/>
            <a:ext cx="10369440" cy="2981160"/>
          </a:xfrm>
          <a:prstGeom prst="wedgeRoundRectCallout">
            <a:avLst>
              <a:gd name="adj1" fmla="val 21282"/>
              <a:gd name="adj2" fmla="val 68500"/>
              <a:gd name="adj3" fmla="val 16667"/>
            </a:avLst>
          </a:prstGeom>
          <a:solidFill>
            <a:srgbClr val="ffffff"/>
          </a:solidFill>
          <a:ln w="12600">
            <a:solidFill>
              <a:srgbClr val="70ad47"/>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225" name=""/>
          <p:cNvSpPr txBox="1"/>
          <p:nvPr/>
        </p:nvSpPr>
        <p:spPr>
          <a:xfrm>
            <a:off x="954000" y="2660400"/>
            <a:ext cx="9522000" cy="3182760"/>
          </a:xfrm>
          <a:prstGeom prst="rect">
            <a:avLst/>
          </a:prstGeom>
          <a:noFill/>
          <a:ln w="0">
            <a:noFill/>
          </a:ln>
        </p:spPr>
        <p:txBody>
          <a:bodyPr anchor="t">
            <a:normAutofit/>
          </a:bodyPr>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Экологиялық туризм туралы білдіңіз.</a:t>
            </a:r>
            <a:endParaRPr b="0" lang="ru-RU" sz="2000" strike="noStrike" u="none">
              <a:solidFill>
                <a:srgbClr val="000000"/>
              </a:solidFill>
              <a:uFillTx/>
              <a:latin typeface="Calibri"/>
            </a:endParaRPr>
          </a:p>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Көтерілген мәселе бойынша ой тұжырымдадыңыз</a:t>
            </a:r>
            <a:endParaRPr b="0" lang="ru-RU" sz="2000" strike="noStrike" u="none">
              <a:solidFill>
                <a:srgbClr val="000000"/>
              </a:solidFill>
              <a:uFillTx/>
              <a:latin typeface="Calibri"/>
            </a:endParaRPr>
          </a:p>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 </a:t>
            </a:r>
            <a:r>
              <a:rPr b="0" lang="kk-KZ" sz="2000" strike="noStrike" u="none">
                <a:solidFill>
                  <a:srgbClr val="000000"/>
                </a:solidFill>
                <a:uFillTx/>
                <a:latin typeface="Times New Roman"/>
                <a:ea typeface="Times New Roman"/>
              </a:rPr>
              <a:t>Перифраз тәсілдерін қолданып, сұрақты түрлендірдіңіз. </a:t>
            </a:r>
            <a:endParaRPr b="0" lang="ru-RU" sz="2000" strike="noStrike" u="none">
              <a:solidFill>
                <a:srgbClr val="000000"/>
              </a:solidFill>
              <a:uFillTx/>
              <a:latin typeface="Calibri"/>
            </a:endParaRPr>
          </a:p>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Перифраз түрінде берілген сұрақтар арқылы мәтіннен қажетті ақпаратты таба алдыңыз. </a:t>
            </a:r>
            <a:endParaRPr b="0" lang="ru-RU" sz="2000" strike="noStrike" u="none">
              <a:solidFill>
                <a:srgbClr val="000000"/>
              </a:solidFill>
              <a:uFillTx/>
              <a:latin typeface="Calibri"/>
            </a:endParaRPr>
          </a:p>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 </a:t>
            </a:r>
            <a:r>
              <a:rPr b="0" lang="kk-KZ" sz="2000" strike="noStrike" u="none">
                <a:solidFill>
                  <a:srgbClr val="000000"/>
                </a:solidFill>
                <a:uFillTx/>
                <a:latin typeface="Times New Roman"/>
                <a:ea typeface="Times New Roman"/>
              </a:rPr>
              <a:t>Сөйлем соңында қабаттасып қойылатын тыныс белгілерін дұрыс қойдыңыз.</a:t>
            </a:r>
            <a:endParaRPr b="0" lang="ru-RU" sz="2000" strike="noStrike" u="none">
              <a:solidFill>
                <a:srgbClr val="000000"/>
              </a:solidFill>
              <a:uFillTx/>
              <a:latin typeface="Calibri"/>
            </a:endParaRPr>
          </a:p>
          <a:p>
            <a:pPr marL="228600" indent="-228600">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p:txBody>
      </p:sp>
      <p:pic>
        <p:nvPicPr>
          <p:cNvPr id="226" name="Picture 11" descr="Слайд-презентация Microsoft PowerPoint Desktop, цвет фиолетовый, Разное,  Аранжировка цветов, Лист png | PNGWing"/>
          <p:cNvPicPr/>
          <p:nvPr/>
        </p:nvPicPr>
        <p:blipFill>
          <a:blip r:embed="rId1"/>
          <a:srcRect l="0" t="0" r="19875" b="0"/>
          <a:stretch/>
        </p:blipFill>
        <p:spPr>
          <a:xfrm>
            <a:off x="11058480" y="0"/>
            <a:ext cx="1133640" cy="6858000"/>
          </a:xfrm>
          <a:prstGeom prst="rect">
            <a:avLst/>
          </a:prstGeom>
          <a:ln w="0">
            <a:noFill/>
          </a:ln>
        </p:spPr>
      </p:pic>
      <p:sp>
        <p:nvSpPr>
          <p:cNvPr id="227" name="Прямоугольник: скругленные углы 4"/>
          <p:cNvSpPr/>
          <p:nvPr/>
        </p:nvSpPr>
        <p:spPr>
          <a:xfrm>
            <a:off x="1112760" y="636480"/>
            <a:ext cx="3300480" cy="854280"/>
          </a:xfrm>
          <a:prstGeom prst="roundRect">
            <a:avLst>
              <a:gd name="adj" fmla="val 16667"/>
            </a:avLst>
          </a:prstGeom>
          <a:solidFill>
            <a:srgbClr val="ffffff"/>
          </a:solidFill>
          <a:ln w="12600">
            <a:solidFill>
              <a:srgbClr val="70ad47"/>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0000"/>
                </a:solidFill>
                <a:uFillTx/>
                <a:latin typeface="Times New Roman"/>
                <a:ea typeface="Times New Roman"/>
              </a:rPr>
              <a:t>Қорытынды:</a:t>
            </a:r>
            <a:endParaRPr b="0" lang="ru-RU" sz="2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8" name="Picture 11" descr="Слайд-презентация Microsoft PowerPoint Desktop, цвет фиолетовый, Разное,  Аранжировка цветов, Лист png | PNGWing"/>
          <p:cNvPicPr/>
          <p:nvPr/>
        </p:nvPicPr>
        <p:blipFill>
          <a:blip r:embed="rId1"/>
          <a:srcRect l="0" t="0" r="19875" b="0"/>
          <a:stretch/>
        </p:blipFill>
        <p:spPr>
          <a:xfrm>
            <a:off x="11058480" y="0"/>
            <a:ext cx="1133640" cy="6858000"/>
          </a:xfrm>
          <a:prstGeom prst="rect">
            <a:avLst/>
          </a:prstGeom>
          <a:ln w="0">
            <a:noFill/>
          </a:ln>
        </p:spPr>
      </p:pic>
      <p:sp>
        <p:nvSpPr>
          <p:cNvPr id="229" name="Прямоугольник: скругленные углы 4"/>
          <p:cNvSpPr/>
          <p:nvPr/>
        </p:nvSpPr>
        <p:spPr>
          <a:xfrm>
            <a:off x="608040" y="4327560"/>
            <a:ext cx="4194000" cy="1325520"/>
          </a:xfrm>
          <a:prstGeom prst="roundRect">
            <a:avLst>
              <a:gd name="adj" fmla="val 16667"/>
            </a:avLst>
          </a:prstGeom>
          <a:solidFill>
            <a:srgbClr val="ffffff"/>
          </a:solidFill>
          <a:ln w="57240">
            <a:solidFill>
              <a:srgbClr val="ff99c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Қосымша тапсырма:</a:t>
            </a:r>
            <a:endParaRPr b="0" lang="ru-RU" sz="2400" strike="noStrike" u="none">
              <a:solidFill>
                <a:srgbClr val="000000"/>
              </a:solidFill>
              <a:uFillTx/>
              <a:latin typeface="Calibri"/>
            </a:endParaRPr>
          </a:p>
        </p:txBody>
      </p:sp>
      <p:sp>
        <p:nvSpPr>
          <p:cNvPr id="230" name="Облачко с текстом: овальное 2"/>
          <p:cNvSpPr/>
          <p:nvPr/>
        </p:nvSpPr>
        <p:spPr>
          <a:xfrm>
            <a:off x="3833640" y="857160"/>
            <a:ext cx="6791400" cy="2789280"/>
          </a:xfrm>
          <a:prstGeom prst="wedgeEllipseCallout">
            <a:avLst>
              <a:gd name="adj1" fmla="val -46398"/>
              <a:gd name="adj2" fmla="val 55370"/>
            </a:avLst>
          </a:prstGeom>
          <a:solidFill>
            <a:srgbClr val="ffffff"/>
          </a:solidFill>
          <a:ln w="12600">
            <a:solidFill>
              <a:srgbClr val="ed7d31"/>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Этнотуризм туралы қосымша дерек жазып келіңіздер.</a:t>
            </a:r>
            <a:endParaRPr b="0" lang="ru-RU" sz="24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pic>
        <p:nvPicPr>
          <p:cNvPr id="126" name="Рисунок 48" descr=""/>
          <p:cNvPicPr/>
          <p:nvPr/>
        </p:nvPicPr>
        <p:blipFill>
          <a:blip r:embed="rId1"/>
          <a:stretch/>
        </p:blipFill>
        <p:spPr>
          <a:xfrm>
            <a:off x="652320" y="7978680"/>
            <a:ext cx="200160" cy="203400"/>
          </a:xfrm>
          <a:prstGeom prst="rect">
            <a:avLst/>
          </a:prstGeom>
          <a:ln w="0">
            <a:noFill/>
          </a:ln>
        </p:spPr>
      </p:pic>
      <p:sp>
        <p:nvSpPr>
          <p:cNvPr id="127"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128"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pic>
        <p:nvPicPr>
          <p:cNvPr id="129" name="Рисунок 1" descr=""/>
          <p:cNvPicPr/>
          <p:nvPr/>
        </p:nvPicPr>
        <p:blipFill>
          <a:blip r:embed="rId2"/>
          <a:stretch/>
        </p:blipFill>
        <p:spPr>
          <a:xfrm>
            <a:off x="36360" y="0"/>
            <a:ext cx="12192120" cy="6858000"/>
          </a:xfrm>
          <a:prstGeom prst="rect">
            <a:avLst/>
          </a:prstGeom>
          <a:ln w="0">
            <a:noFill/>
          </a:ln>
        </p:spPr>
      </p:pic>
      <p:sp>
        <p:nvSpPr>
          <p:cNvPr id="130" name="Прямоугольник 2"/>
          <p:cNvSpPr/>
          <p:nvPr/>
        </p:nvSpPr>
        <p:spPr>
          <a:xfrm>
            <a:off x="6885000" y="1158840"/>
            <a:ext cx="4213080" cy="20142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8.1.5.1 перифраз түрінде берілген сұрақтар арқылы мәтіннен қажетті ақпаратты таба білу, көтерілген мәселе бойынша ой тұжырымдау;</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8.4.5.1 сөйлем соңы нда қабаттасып қойылатын тыныс белгілерін дұрыс қолдану.</a:t>
            </a:r>
            <a:endParaRPr b="0" lang="ru-RU" sz="1800" strike="noStrike" u="none">
              <a:solidFill>
                <a:srgbClr val="000000"/>
              </a:solidFill>
              <a:uFillTx/>
              <a:latin typeface="Calibri"/>
            </a:endParaRPr>
          </a:p>
        </p:txBody>
      </p:sp>
      <p:sp>
        <p:nvSpPr>
          <p:cNvPr id="131" name="Прямоугольник 4"/>
          <p:cNvSpPr/>
          <p:nvPr/>
        </p:nvSpPr>
        <p:spPr>
          <a:xfrm>
            <a:off x="5997600" y="4121280"/>
            <a:ext cx="3635280" cy="20142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 </a:t>
            </a:r>
            <a:r>
              <a:rPr b="0" lang="kk-KZ" sz="1800" strike="noStrike" u="none">
                <a:solidFill>
                  <a:srgbClr val="000000"/>
                </a:solidFill>
                <a:uFillTx/>
                <a:latin typeface="Times New Roman"/>
                <a:ea typeface="Times New Roman"/>
              </a:rPr>
              <a:t>Перифраз түрінде берілген сұрақтар арқылы мәтіннен қажетті ақпаратты тауып, көтерілген мәселе бойынша ой тұжырымдау;</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Сөйлем соңында қабаттасып қойылатын тыныс белгілерін дұрыс қолдану.</a:t>
            </a:r>
            <a:endParaRPr b="0" lang="ru-RU" sz="1800" strike="noStrike" u="none">
              <a:solidFill>
                <a:srgbClr val="000000"/>
              </a:solidFill>
              <a:uFillTx/>
              <a:latin typeface="Calibri"/>
            </a:endParaRPr>
          </a:p>
        </p:txBody>
      </p:sp>
      <p:sp>
        <p:nvSpPr>
          <p:cNvPr id="132" name="Прямоугольник 5"/>
          <p:cNvSpPr/>
          <p:nvPr/>
        </p:nvSpPr>
        <p:spPr>
          <a:xfrm>
            <a:off x="1267200" y="1590840"/>
            <a:ext cx="213444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Оқу мақсаты:</a:t>
            </a:r>
            <a:endParaRPr b="0" lang="ru-RU" sz="2400" strike="noStrike" u="none">
              <a:solidFill>
                <a:srgbClr val="000000"/>
              </a:solidFill>
              <a:uFillTx/>
              <a:latin typeface="Calibri"/>
            </a:endParaRPr>
          </a:p>
        </p:txBody>
      </p:sp>
      <p:sp>
        <p:nvSpPr>
          <p:cNvPr id="133" name="Прямоугольник 6"/>
          <p:cNvSpPr/>
          <p:nvPr/>
        </p:nvSpPr>
        <p:spPr>
          <a:xfrm>
            <a:off x="2035080" y="4421160"/>
            <a:ext cx="28083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   </a:t>
            </a:r>
            <a:r>
              <a:rPr b="1" lang="kk-KZ" sz="2400" strike="noStrike" u="none">
                <a:solidFill>
                  <a:srgbClr val="000000"/>
                </a:solidFill>
                <a:uFillTx/>
                <a:latin typeface="Times New Roman"/>
                <a:ea typeface="Times New Roman"/>
              </a:rPr>
              <a:t>Сабақ мақсаты:</a:t>
            </a:r>
            <a:endParaRPr b="0" lang="ru-RU" sz="2400" strike="noStrike" u="none">
              <a:solidFill>
                <a:srgbClr val="000000"/>
              </a:solidFill>
              <a:uFillTx/>
              <a:latin typeface="Calibri"/>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pic>
        <p:nvPicPr>
          <p:cNvPr id="134" name="Рисунок 48" descr=""/>
          <p:cNvPicPr/>
          <p:nvPr/>
        </p:nvPicPr>
        <p:blipFill>
          <a:blip r:embed="rId1"/>
          <a:stretch/>
        </p:blipFill>
        <p:spPr>
          <a:xfrm>
            <a:off x="652320" y="7978680"/>
            <a:ext cx="200160" cy="203400"/>
          </a:xfrm>
          <a:prstGeom prst="rect">
            <a:avLst/>
          </a:prstGeom>
          <a:ln w="0">
            <a:noFill/>
          </a:ln>
        </p:spPr>
      </p:pic>
      <p:sp>
        <p:nvSpPr>
          <p:cNvPr id="135"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136"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pic>
        <p:nvPicPr>
          <p:cNvPr id="137" name="Picture 11" descr="Слайд-презентация Microsoft PowerPoint Desktop, цвет фиолетовый, Разное,  Аранжировка цветов, Лист png | PNGWing"/>
          <p:cNvPicPr/>
          <p:nvPr/>
        </p:nvPicPr>
        <p:blipFill>
          <a:blip r:embed="rId2"/>
          <a:srcRect l="0" t="0" r="19875" b="0"/>
          <a:stretch/>
        </p:blipFill>
        <p:spPr>
          <a:xfrm>
            <a:off x="11058480" y="0"/>
            <a:ext cx="1133640" cy="6858000"/>
          </a:xfrm>
          <a:prstGeom prst="rect">
            <a:avLst/>
          </a:prstGeom>
          <a:ln w="0">
            <a:noFill/>
          </a:ln>
        </p:spPr>
      </p:pic>
      <p:pic>
        <p:nvPicPr>
          <p:cNvPr id="138" name="Рисунок 3" descr=""/>
          <p:cNvPicPr/>
          <p:nvPr/>
        </p:nvPicPr>
        <p:blipFill>
          <a:blip r:embed="rId3"/>
          <a:srcRect l="0" t="0" r="0" b="10482"/>
          <a:stretch/>
        </p:blipFill>
        <p:spPr>
          <a:xfrm>
            <a:off x="0" y="0"/>
            <a:ext cx="10907640" cy="6858000"/>
          </a:xfrm>
          <a:prstGeom prst="rect">
            <a:avLst/>
          </a:prstGeom>
          <a:ln w="0">
            <a:noFill/>
          </a:ln>
        </p:spPr>
      </p:pic>
      <p:sp>
        <p:nvSpPr>
          <p:cNvPr id="139" name="Прямоугольник 4"/>
          <p:cNvSpPr/>
          <p:nvPr/>
        </p:nvSpPr>
        <p:spPr>
          <a:xfrm>
            <a:off x="1788120" y="2174760"/>
            <a:ext cx="3980160" cy="5209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0000"/>
                </a:solidFill>
                <a:uFillTx/>
                <a:latin typeface="Times New Roman"/>
                <a:ea typeface="Times New Roman"/>
              </a:rPr>
              <a:t>Бағалау критерийлері: </a:t>
            </a:r>
            <a:endParaRPr b="0" lang="ru-RU" sz="2800" strike="noStrike" u="none">
              <a:solidFill>
                <a:srgbClr val="000000"/>
              </a:solidFill>
              <a:uFillTx/>
              <a:latin typeface="Calibri"/>
            </a:endParaRPr>
          </a:p>
        </p:txBody>
      </p:sp>
      <p:sp>
        <p:nvSpPr>
          <p:cNvPr id="140" name="Прямоугольник 5"/>
          <p:cNvSpPr/>
          <p:nvPr/>
        </p:nvSpPr>
        <p:spPr>
          <a:xfrm>
            <a:off x="1771560" y="3170160"/>
            <a:ext cx="7013520" cy="1618560"/>
          </a:xfrm>
          <a:prstGeom prst="rect">
            <a:avLst/>
          </a:prstGeom>
          <a:solidFill>
            <a:srgbClr val="ffffff"/>
          </a:solidFill>
          <a:ln w="12600">
            <a:solidFill>
              <a:srgbClr val="ffffff"/>
            </a:solidFill>
            <a:miter/>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Перифраз түрінде берілген сұрақтар арқылы мәтіннен қажетті ақпаратты таба біледі, көтерілген мәселе бойынша ой тұжырымдай алады;</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Сөйлем соңында қабаттасып қойылатын тыныс белгілерін дұрыс қолданады.</a:t>
            </a:r>
            <a:endParaRPr b="0" lang="ru-RU" sz="2000" strike="noStrike" u="none">
              <a:solidFill>
                <a:srgbClr val="000000"/>
              </a:solidFill>
              <a:uFillTx/>
              <a:latin typeface="Calibri"/>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pic>
        <p:nvPicPr>
          <p:cNvPr id="141" name="Рисунок 48" descr=""/>
          <p:cNvPicPr/>
          <p:nvPr/>
        </p:nvPicPr>
        <p:blipFill>
          <a:blip r:embed="rId1"/>
          <a:stretch/>
        </p:blipFill>
        <p:spPr>
          <a:xfrm>
            <a:off x="652320" y="7978680"/>
            <a:ext cx="200160" cy="203400"/>
          </a:xfrm>
          <a:prstGeom prst="rect">
            <a:avLst/>
          </a:prstGeom>
          <a:ln w="0">
            <a:noFill/>
          </a:ln>
        </p:spPr>
      </p:pic>
      <p:sp>
        <p:nvSpPr>
          <p:cNvPr id="142" name="TextBox 8"/>
          <p:cNvSpPr/>
          <p:nvPr/>
        </p:nvSpPr>
        <p:spPr>
          <a:xfrm>
            <a:off x="1282680" y="1992240"/>
            <a:ext cx="184320" cy="3700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143" name="Picture 11" descr="Слайд-презентация Microsoft PowerPoint Desktop, цвет фиолетовый, Разное,  Аранжировка цветов, Лист png | PNGWing"/>
          <p:cNvPicPr/>
          <p:nvPr/>
        </p:nvPicPr>
        <p:blipFill>
          <a:blip r:embed="rId2"/>
          <a:srcRect l="0" t="0" r="19875" b="0"/>
          <a:stretch/>
        </p:blipFill>
        <p:spPr>
          <a:xfrm>
            <a:off x="11058480" y="0"/>
            <a:ext cx="1133640" cy="6858000"/>
          </a:xfrm>
          <a:prstGeom prst="rect">
            <a:avLst/>
          </a:prstGeom>
          <a:ln w="0">
            <a:noFill/>
          </a:ln>
        </p:spPr>
      </p:pic>
      <p:sp>
        <p:nvSpPr>
          <p:cNvPr id="144" name="Свиток: горизонтальный 12"/>
          <p:cNvSpPr/>
          <p:nvPr/>
        </p:nvSpPr>
        <p:spPr>
          <a:xfrm>
            <a:off x="652320" y="1442880"/>
            <a:ext cx="9618840" cy="5415120"/>
          </a:xfrm>
          <a:prstGeom prst="horizontalScroll">
            <a:avLst>
              <a:gd name="adj" fmla="val 12500"/>
            </a:avLst>
          </a:prstGeom>
          <a:solidFill>
            <a:srgbClr val="ffffff"/>
          </a:solidFill>
          <a:ln w="28440">
            <a:solidFill>
              <a:srgbClr val="ff99c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45" name="Прямоугольник 1"/>
          <p:cNvSpPr/>
          <p:nvPr/>
        </p:nvSpPr>
        <p:spPr>
          <a:xfrm>
            <a:off x="860760" y="515880"/>
            <a:ext cx="2545560" cy="5209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0000"/>
                </a:solidFill>
                <a:uFillTx/>
                <a:latin typeface="Times New Roman"/>
                <a:ea typeface="Times New Roman"/>
              </a:rPr>
              <a:t>Миға шабуыл </a:t>
            </a:r>
            <a:endParaRPr b="0" lang="ru-RU" sz="2800" strike="noStrike" u="none">
              <a:solidFill>
                <a:srgbClr val="000000"/>
              </a:solidFill>
              <a:uFillTx/>
              <a:latin typeface="Calibri"/>
            </a:endParaRPr>
          </a:p>
        </p:txBody>
      </p:sp>
      <p:sp>
        <p:nvSpPr>
          <p:cNvPr id="146" name="Прямоугольник 5"/>
          <p:cNvSpPr/>
          <p:nvPr/>
        </p:nvSpPr>
        <p:spPr>
          <a:xfrm>
            <a:off x="1087560" y="1430280"/>
            <a:ext cx="754488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Қазақстандағы қандай туризм түрлері жасырылған?</a:t>
            </a:r>
            <a:endParaRPr b="0" lang="ru-RU" sz="2400" strike="noStrike" u="none">
              <a:solidFill>
                <a:srgbClr val="000000"/>
              </a:solidFill>
              <a:uFillTx/>
              <a:latin typeface="Calibri"/>
            </a:endParaRPr>
          </a:p>
        </p:txBody>
      </p:sp>
      <p:graphicFrame>
        <p:nvGraphicFramePr>
          <p:cNvPr id="147" name=""/>
          <p:cNvGraphicFramePr/>
          <p:nvPr/>
        </p:nvGraphicFramePr>
        <p:xfrm>
          <a:off x="1609560" y="2278080"/>
          <a:ext cx="8482320" cy="3744720"/>
        </p:xfrm>
        <a:graphic>
          <a:graphicData uri="http://schemas.openxmlformats.org/drawingml/2006/table">
            <a:tbl>
              <a:tblPr/>
              <a:tblGrid>
                <a:gridCol w="471600"/>
                <a:gridCol w="471600"/>
                <a:gridCol w="471600"/>
                <a:gridCol w="469800"/>
                <a:gridCol w="471240"/>
                <a:gridCol w="471600"/>
                <a:gridCol w="471600"/>
                <a:gridCol w="471600"/>
                <a:gridCol w="471240"/>
                <a:gridCol w="470160"/>
                <a:gridCol w="471240"/>
                <a:gridCol w="471600"/>
                <a:gridCol w="471600"/>
                <a:gridCol w="471240"/>
                <a:gridCol w="471600"/>
                <a:gridCol w="469800"/>
                <a:gridCol w="471600"/>
                <a:gridCol w="471600"/>
              </a:tblGrid>
              <a:tr h="623880">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м</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т</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н</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з</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т</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у</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р</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и</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о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э</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gridSpan="7">
                  <a:txBody>
                    <a:bodyPr lIns="0" rIns="0" tIns="0" bIns="0" anchor="ctr">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100" strike="noStrike" u="none">
                          <a:solidFill>
                            <a:srgbClr val="000000"/>
                          </a:solidFill>
                          <a:uFillTx/>
                          <a:latin typeface="Calibri"/>
                          <a:ea typeface="Calibri"/>
                        </a:rPr>
                        <a:t> </a:t>
                      </a:r>
                      <a:endParaRPr b="0" lang="ru-RU" sz="1100" strike="noStrike" u="none">
                        <a:solidFill>
                          <a:srgbClr val="000000"/>
                        </a:solidFill>
                        <a:uFillTx/>
                        <a:latin typeface="Calibri"/>
                      </a:endParaRPr>
                    </a:p>
                  </a:txBody>
                  <a:tcPr anchor="ctr">
                    <a:lnL w="5760">
                      <a:solidFill>
                        <a:srgbClr val="000000"/>
                      </a:solidFill>
                      <a:prstDash val="solid"/>
                    </a:lnL>
                    <a:lnR>
                      <a:noFill/>
                    </a:lnR>
                    <a:lnT>
                      <a:noFill/>
                    </a:lnT>
                    <a:lnB w="5760">
                      <a:solidFill>
                        <a:srgbClr val="000000"/>
                      </a:solidFill>
                      <a:prstDash val="solid"/>
                    </a:lnB>
                    <a:no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r>
              <a:tr h="623880">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и</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а</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з</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р</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у</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т</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т</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у</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м</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і</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gridSpan="6">
                  <a:txBody>
                    <a:bodyPr lIns="0" rIns="0" tIns="0" bIns="0" anchor="ctr">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100" strike="noStrike" u="none">
                          <a:solidFill>
                            <a:srgbClr val="000000"/>
                          </a:solidFill>
                          <a:uFillTx/>
                          <a:latin typeface="Calibri"/>
                          <a:ea typeface="Calibri"/>
                        </a:rPr>
                        <a:t> </a:t>
                      </a:r>
                      <a:endParaRPr b="0" lang="ru-RU" sz="1100" strike="noStrike" u="none">
                        <a:solidFill>
                          <a:srgbClr val="000000"/>
                        </a:solidFill>
                        <a:uFillTx/>
                        <a:latin typeface="Calibri"/>
                      </a:endParaRPr>
                    </a:p>
                  </a:txBody>
                  <a:tcPr anchor="ctr">
                    <a:lnL w="5760">
                      <a:solidFill>
                        <a:srgbClr val="000000"/>
                      </a:solidFill>
                      <a:prstDash val="solid"/>
                    </a:lnL>
                    <a:lnR>
                      <a:noFill/>
                    </a:lnR>
                    <a:lnT>
                      <a:noFill/>
                    </a:lnT>
                    <a:lnB w="5760">
                      <a:solidFill>
                        <a:srgbClr val="000000"/>
                      </a:solidFill>
                      <a:prstDash val="solid"/>
                    </a:lnB>
                    <a:no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r>
              <a:tr h="625320">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к</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м</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д</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і</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е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uFillTx/>
                          <a:latin typeface="Times New Roman"/>
                          <a:ea typeface="Calibri"/>
                        </a:rPr>
                        <a:t>-</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ы</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а</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у</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00000"/>
                          </a:solidFill>
                          <a:uFillTx/>
                          <a:latin typeface="Times New Roman"/>
                          <a:ea typeface="Calibri"/>
                        </a:rPr>
                        <a:t>с</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қ</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т</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ы</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у</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р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gridSpan="2">
                  <a:txBody>
                    <a:bodyPr lIns="0" rIns="0" tIns="0" bIns="0" anchor="ctr">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100" strike="noStrike" u="none">
                          <a:solidFill>
                            <a:srgbClr val="000000"/>
                          </a:solidFill>
                          <a:uFillTx/>
                          <a:latin typeface="Calibri"/>
                          <a:ea typeface="Calibri"/>
                        </a:rPr>
                        <a:t> </a:t>
                      </a:r>
                      <a:endParaRPr b="0" lang="ru-RU" sz="1100" strike="noStrike" u="none">
                        <a:solidFill>
                          <a:srgbClr val="000000"/>
                        </a:solidFill>
                        <a:uFillTx/>
                        <a:latin typeface="Calibri"/>
                      </a:endParaRPr>
                    </a:p>
                  </a:txBody>
                  <a:tcPr anchor="ctr">
                    <a:lnL w="5760">
                      <a:solidFill>
                        <a:srgbClr val="000000"/>
                      </a:solidFill>
                      <a:prstDash val="solid"/>
                    </a:lnL>
                    <a:lnR>
                      <a:noFill/>
                    </a:lnR>
                    <a:lnT>
                      <a:noFill/>
                    </a:lnT>
                    <a:lnB>
                      <a:noFill/>
                    </a:lnB>
                    <a:no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r>
              <a:tr h="623880">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н</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ә</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д</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м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е</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и</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uFillTx/>
                          <a:latin typeface="Times New Roman"/>
                          <a:ea typeface="Calibri"/>
                        </a:rPr>
                        <a:t>-</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н</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а</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00000"/>
                          </a:solidFill>
                          <a:uFillTx/>
                          <a:latin typeface="Times New Roman"/>
                          <a:ea typeface="Calibri"/>
                        </a:rPr>
                        <a:t>т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қ</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м</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ы</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д</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ы</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gridSpan="3">
                  <a:txBody>
                    <a:bodyPr lIns="0" rIns="0" tIns="0" bIns="0" anchor="ctr">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100" strike="noStrike" u="none">
                          <a:solidFill>
                            <a:srgbClr val="000000"/>
                          </a:solidFill>
                          <a:uFillTx/>
                          <a:latin typeface="Calibri"/>
                          <a:ea typeface="Calibri"/>
                        </a:rPr>
                        <a:t> </a:t>
                      </a:r>
                      <a:endParaRPr b="0" lang="ru-RU" sz="1100" strike="noStrike" u="none">
                        <a:solidFill>
                          <a:srgbClr val="000000"/>
                        </a:solidFill>
                        <a:uFillTx/>
                        <a:latin typeface="Calibri"/>
                      </a:endParaRPr>
                    </a:p>
                  </a:txBody>
                  <a:tcPr anchor="ctr">
                    <a:lnL w="5760">
                      <a:solidFill>
                        <a:srgbClr val="000000"/>
                      </a:solidFill>
                      <a:prstDash val="solid"/>
                    </a:lnL>
                    <a:lnR>
                      <a:noFill/>
                    </a:lnR>
                    <a:lnT w="5760">
                      <a:solidFill>
                        <a:srgbClr val="000000"/>
                      </a:solidFill>
                      <a:prstDash val="solid"/>
                    </a:lnT>
                    <a:lnB w="5760">
                      <a:solidFill>
                        <a:srgbClr val="000000"/>
                      </a:solidFill>
                      <a:prstDash val="solid"/>
                    </a:lnB>
                    <a:no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r>
              <a:tr h="623880">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ы</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қ</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ш</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а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л</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ы</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ң</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л</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а</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б</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ы</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л</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а</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у</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қ</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а</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у</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623880">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о</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к</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м</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р</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у</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т</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и</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з</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Calibri"/>
                        </a:rPr>
                        <a:t>э</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gridSpan="9">
                  <a:txBody>
                    <a:bodyPr lIns="0" rIns="0" tIns="0" bIns="0" anchor="ctr">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100" strike="noStrike" u="none">
                          <a:solidFill>
                            <a:srgbClr val="000000"/>
                          </a:solidFill>
                          <a:uFillTx/>
                          <a:latin typeface="Calibri"/>
                          <a:ea typeface="Calibri"/>
                        </a:rPr>
                        <a:t> </a:t>
                      </a:r>
                      <a:endParaRPr b="0" lang="ru-RU" sz="1100" strike="noStrike" u="none">
                        <a:solidFill>
                          <a:srgbClr val="000000"/>
                        </a:solidFill>
                        <a:uFillTx/>
                        <a:latin typeface="Calibri"/>
                      </a:endParaRPr>
                    </a:p>
                  </a:txBody>
                  <a:tcPr anchor="ctr">
                    <a:lnL w="5760">
                      <a:solidFill>
                        <a:srgbClr val="000000"/>
                      </a:solidFill>
                      <a:prstDash val="solid"/>
                    </a:lnL>
                    <a:lnR>
                      <a:noFill/>
                    </a:lnR>
                    <a:lnT w="5760">
                      <a:solidFill>
                        <a:srgbClr val="000000"/>
                      </a:solidFill>
                      <a:prstDash val="solid"/>
                    </a:lnT>
                    <a:lnB>
                      <a:noFill/>
                    </a:lnB>
                    <a:no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r>
            </a:tbl>
          </a:graphicData>
        </a:graphic>
      </p:graphicFrame>
      <p:pic>
        <p:nvPicPr>
          <p:cNvPr id="148" name="Picture 26" descr=""/>
          <p:cNvPicPr/>
          <p:nvPr/>
        </p:nvPicPr>
        <p:blipFill>
          <a:blip r:embed="rId3"/>
          <a:stretch/>
        </p:blipFill>
        <p:spPr>
          <a:xfrm>
            <a:off x="6853320" y="2984400"/>
            <a:ext cx="368280" cy="468360"/>
          </a:xfrm>
          <a:prstGeom prst="rect">
            <a:avLst/>
          </a:prstGeom>
          <a:ln w="0">
            <a:noFill/>
          </a:ln>
        </p:spPr>
      </p:pic>
      <p:pic>
        <p:nvPicPr>
          <p:cNvPr id="149" name="Picture 25" descr=""/>
          <p:cNvPicPr/>
          <p:nvPr/>
        </p:nvPicPr>
        <p:blipFill>
          <a:blip r:embed="rId4"/>
          <a:stretch/>
        </p:blipFill>
        <p:spPr>
          <a:xfrm>
            <a:off x="3049560" y="2973240"/>
            <a:ext cx="368280" cy="466920"/>
          </a:xfrm>
          <a:prstGeom prst="rect">
            <a:avLst/>
          </a:prstGeom>
          <a:ln w="0">
            <a:noFill/>
          </a:ln>
        </p:spPr>
      </p:pic>
      <p:pic>
        <p:nvPicPr>
          <p:cNvPr id="150" name="Picture 24" descr=""/>
          <p:cNvPicPr/>
          <p:nvPr/>
        </p:nvPicPr>
        <p:blipFill>
          <a:blip r:embed="rId5"/>
          <a:stretch/>
        </p:blipFill>
        <p:spPr>
          <a:xfrm>
            <a:off x="6329520" y="2360520"/>
            <a:ext cx="369720" cy="466920"/>
          </a:xfrm>
          <a:prstGeom prst="rect">
            <a:avLst/>
          </a:prstGeom>
          <a:ln w="0">
            <a:noFill/>
          </a:ln>
        </p:spPr>
      </p:pic>
      <p:pic>
        <p:nvPicPr>
          <p:cNvPr id="151" name="Picture 23" descr=""/>
          <p:cNvPicPr/>
          <p:nvPr/>
        </p:nvPicPr>
        <p:blipFill>
          <a:blip r:embed="rId6"/>
          <a:stretch/>
        </p:blipFill>
        <p:spPr>
          <a:xfrm>
            <a:off x="8772480" y="3645000"/>
            <a:ext cx="368280" cy="468360"/>
          </a:xfrm>
          <a:prstGeom prst="rect">
            <a:avLst/>
          </a:prstGeom>
          <a:ln w="0">
            <a:noFill/>
          </a:ln>
        </p:spPr>
      </p:pic>
      <p:pic>
        <p:nvPicPr>
          <p:cNvPr id="152" name="Picture 3" descr=""/>
          <p:cNvPicPr/>
          <p:nvPr/>
        </p:nvPicPr>
        <p:blipFill>
          <a:blip r:embed="rId7"/>
          <a:stretch/>
        </p:blipFill>
        <p:spPr>
          <a:xfrm>
            <a:off x="4941720" y="4875120"/>
            <a:ext cx="360360" cy="457200"/>
          </a:xfrm>
          <a:prstGeom prst="rect">
            <a:avLst/>
          </a:prstGeom>
          <a:ln w="0">
            <a:noFill/>
          </a:ln>
        </p:spPr>
      </p:pic>
      <p:sp>
        <p:nvSpPr>
          <p:cNvPr id="153" name="Rectangle 27"/>
          <p:cNvSpPr/>
          <p:nvPr/>
        </p:nvSpPr>
        <p:spPr>
          <a:xfrm>
            <a:off x="-2857680" y="2344680"/>
            <a:ext cx="23628600" cy="45720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sp>
        <p:nvSpPr>
          <p:cNvPr id="154" name="Свиток: горизонтальный 4"/>
          <p:cNvSpPr/>
          <p:nvPr/>
        </p:nvSpPr>
        <p:spPr>
          <a:xfrm>
            <a:off x="289080" y="944640"/>
            <a:ext cx="10042200" cy="5440320"/>
          </a:xfrm>
          <a:prstGeom prst="horizontalScroll">
            <a:avLst>
              <a:gd name="adj" fmla="val 12500"/>
            </a:avLst>
          </a:prstGeom>
          <a:solidFill>
            <a:srgbClr val="ffffff"/>
          </a:solidFill>
          <a:ln w="28440">
            <a:solidFill>
              <a:srgbClr val="ff99cc"/>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155" name="Рисунок 48" descr=""/>
          <p:cNvPicPr/>
          <p:nvPr/>
        </p:nvPicPr>
        <p:blipFill>
          <a:blip r:embed="rId1"/>
          <a:stretch/>
        </p:blipFill>
        <p:spPr>
          <a:xfrm>
            <a:off x="652320" y="7978680"/>
            <a:ext cx="200160" cy="203400"/>
          </a:xfrm>
          <a:prstGeom prst="rect">
            <a:avLst/>
          </a:prstGeom>
          <a:ln w="0">
            <a:noFill/>
          </a:ln>
        </p:spPr>
      </p:pic>
      <p:pic>
        <p:nvPicPr>
          <p:cNvPr id="156" name="Picture 11" descr="Слайд-презентация Microsoft PowerPoint Desktop, цвет фиолетовый, Разное,  Аранжировка цветов, Лист png | PNGWing"/>
          <p:cNvPicPr/>
          <p:nvPr/>
        </p:nvPicPr>
        <p:blipFill>
          <a:blip r:embed="rId2"/>
          <a:srcRect l="0" t="0" r="19875" b="0"/>
          <a:stretch/>
        </p:blipFill>
        <p:spPr>
          <a:xfrm>
            <a:off x="11058480" y="0"/>
            <a:ext cx="1133640" cy="6858000"/>
          </a:xfrm>
          <a:prstGeom prst="rect">
            <a:avLst/>
          </a:prstGeom>
          <a:ln w="0">
            <a:noFill/>
          </a:ln>
        </p:spPr>
      </p:pic>
      <p:graphicFrame>
        <p:nvGraphicFramePr>
          <p:cNvPr id="157" name=""/>
          <p:cNvGraphicFramePr/>
          <p:nvPr/>
        </p:nvGraphicFramePr>
        <p:xfrm>
          <a:off x="1216080" y="1770120"/>
          <a:ext cx="8940600" cy="3787560"/>
        </p:xfrm>
        <a:graphic>
          <a:graphicData uri="http://schemas.openxmlformats.org/drawingml/2006/table">
            <a:tbl>
              <a:tblPr/>
              <a:tblGrid>
                <a:gridCol w="496800"/>
                <a:gridCol w="496800"/>
                <a:gridCol w="497160"/>
                <a:gridCol w="496800"/>
                <a:gridCol w="495360"/>
                <a:gridCol w="496800"/>
                <a:gridCol w="496800"/>
                <a:gridCol w="496800"/>
                <a:gridCol w="497160"/>
                <a:gridCol w="496800"/>
                <a:gridCol w="496800"/>
                <a:gridCol w="496800"/>
                <a:gridCol w="497160"/>
                <a:gridCol w="495000"/>
                <a:gridCol w="497160"/>
                <a:gridCol w="496800"/>
                <a:gridCol w="496800"/>
                <a:gridCol w="496800"/>
              </a:tblGrid>
              <a:tr h="631800">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э</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т</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н</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о</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т</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у</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р</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и</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з</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м</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gridSpan="7">
                  <a:txBody>
                    <a:bodyPr lIns="0" rIns="0" tIns="0" bIns="0" anchor="ctr">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0000"/>
                          </a:solidFill>
                          <a:uFillTx/>
                          <a:latin typeface="Calibri"/>
                          <a:ea typeface="Calibri"/>
                        </a:rPr>
                        <a:t> </a:t>
                      </a:r>
                      <a:endParaRPr b="0" lang="ru-RU" sz="2400" strike="noStrike" u="none">
                        <a:solidFill>
                          <a:srgbClr val="000000"/>
                        </a:solidFill>
                        <a:uFillTx/>
                        <a:latin typeface="Calibri"/>
                      </a:endParaRPr>
                    </a:p>
                  </a:txBody>
                  <a:tcPr anchor="ctr">
                    <a:lnL w="5760">
                      <a:solidFill>
                        <a:srgbClr val="000000"/>
                      </a:solidFill>
                      <a:prstDash val="solid"/>
                    </a:lnL>
                    <a:lnR>
                      <a:noFill/>
                    </a:lnR>
                    <a:lnT>
                      <a:noFill/>
                    </a:lnT>
                    <a:lnB w="5760">
                      <a:solidFill>
                        <a:srgbClr val="000000"/>
                      </a:solidFill>
                      <a:prstDash val="solid"/>
                    </a:lnB>
                    <a:no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r>
              <a:tr h="630360">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т</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а</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у</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т</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у</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р</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и</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з</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м</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і</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gridSpan="6">
                  <a:txBody>
                    <a:bodyPr lIns="0" rIns="0" tIns="0" bIns="0" anchor="ctr">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0000"/>
                          </a:solidFill>
                          <a:uFillTx/>
                          <a:latin typeface="Calibri"/>
                          <a:ea typeface="Calibri"/>
                        </a:rPr>
                        <a:t> </a:t>
                      </a:r>
                      <a:endParaRPr b="0" lang="ru-RU" sz="2400" strike="noStrike" u="none">
                        <a:solidFill>
                          <a:srgbClr val="000000"/>
                        </a:solidFill>
                        <a:uFillTx/>
                        <a:latin typeface="Calibri"/>
                      </a:endParaRPr>
                    </a:p>
                  </a:txBody>
                  <a:tcPr anchor="ctr">
                    <a:lnL w="5760">
                      <a:solidFill>
                        <a:srgbClr val="000000"/>
                      </a:solidFill>
                      <a:prstDash val="solid"/>
                    </a:lnL>
                    <a:lnR>
                      <a:noFill/>
                    </a:lnR>
                    <a:lnT>
                      <a:noFill/>
                    </a:lnT>
                    <a:lnB w="5760">
                      <a:solidFill>
                        <a:srgbClr val="000000"/>
                      </a:solidFill>
                      <a:prstDash val="solid"/>
                    </a:lnB>
                    <a:no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r>
              <a:tr h="631800">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е</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м</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д</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і</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к</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uFillTx/>
                          <a:latin typeface="Times New Roman"/>
                          <a:ea typeface="Calibri"/>
                        </a:rPr>
                        <a:t>-</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0000"/>
                          </a:solidFill>
                          <a:uFillTx/>
                          <a:latin typeface="Times New Roman"/>
                          <a:ea typeface="Calibri"/>
                        </a:rPr>
                        <a:t>с</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а</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у</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ы</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қ</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т</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ы</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р</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у</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gridSpan="2">
                  <a:txBody>
                    <a:bodyPr lIns="0" rIns="0" tIns="0" bIns="0" anchor="ctr">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0000"/>
                          </a:solidFill>
                          <a:uFillTx/>
                          <a:latin typeface="Calibri"/>
                          <a:ea typeface="Calibri"/>
                        </a:rPr>
                        <a:t> </a:t>
                      </a:r>
                      <a:endParaRPr b="0" lang="ru-RU" sz="2400" strike="noStrike" u="none">
                        <a:solidFill>
                          <a:srgbClr val="000000"/>
                        </a:solidFill>
                        <a:uFillTx/>
                        <a:latin typeface="Calibri"/>
                      </a:endParaRPr>
                    </a:p>
                  </a:txBody>
                  <a:tcPr anchor="ctr">
                    <a:lnL w="5760">
                      <a:solidFill>
                        <a:srgbClr val="000000"/>
                      </a:solidFill>
                      <a:prstDash val="solid"/>
                    </a:lnL>
                    <a:lnR>
                      <a:noFill/>
                    </a:lnR>
                    <a:lnT>
                      <a:noFill/>
                    </a:lnT>
                    <a:lnB>
                      <a:noFill/>
                    </a:lnB>
                    <a:no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r>
              <a:tr h="631800">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м</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ә</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д</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е</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н</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и</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uFillTx/>
                          <a:latin typeface="Times New Roman"/>
                          <a:ea typeface="Calibri"/>
                        </a:rPr>
                        <a:t>-</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0000"/>
                          </a:solidFill>
                          <a:uFillTx/>
                          <a:latin typeface="Times New Roman"/>
                          <a:ea typeface="Calibri"/>
                        </a:rPr>
                        <a:t>т</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а</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н</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ы</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м</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д</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ы</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қ</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gridSpan="3">
                  <a:txBody>
                    <a:bodyPr lIns="0" rIns="0" tIns="0" bIns="0" anchor="ctr">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0000"/>
                          </a:solidFill>
                          <a:uFillTx/>
                          <a:latin typeface="Calibri"/>
                          <a:ea typeface="Calibri"/>
                        </a:rPr>
                        <a:t> </a:t>
                      </a:r>
                      <a:endParaRPr b="0" lang="ru-RU" sz="2400" strike="noStrike" u="none">
                        <a:solidFill>
                          <a:srgbClr val="000000"/>
                        </a:solidFill>
                        <a:uFillTx/>
                        <a:latin typeface="Calibri"/>
                      </a:endParaRPr>
                    </a:p>
                  </a:txBody>
                  <a:tcPr anchor="ctr">
                    <a:lnL w="5760">
                      <a:solidFill>
                        <a:srgbClr val="000000"/>
                      </a:solidFill>
                      <a:prstDash val="solid"/>
                    </a:lnL>
                    <a:lnR>
                      <a:noFill/>
                    </a:lnR>
                    <a:lnT w="5760">
                      <a:solidFill>
                        <a:srgbClr val="000000"/>
                      </a:solidFill>
                      <a:prstDash val="solid"/>
                    </a:lnT>
                    <a:lnB w="5760">
                      <a:solidFill>
                        <a:srgbClr val="000000"/>
                      </a:solidFill>
                      <a:prstDash val="solid"/>
                    </a:lnB>
                    <a:no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r>
              <a:tr h="630000">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а</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ң</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ш</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ы</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л</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ы</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қ</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б</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а</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л</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ы</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қ</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а</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у</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л</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а</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у</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631800">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э</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к</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о</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т</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у</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р</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и</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з</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м</a:t>
                      </a:r>
                      <a:endParaRPr b="0" lang="ru-RU" sz="2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gridSpan="9">
                  <a:txBody>
                    <a:bodyPr lIns="0" rIns="0" tIns="0" bIns="0" anchor="ctr">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0000"/>
                          </a:solidFill>
                          <a:uFillTx/>
                          <a:latin typeface="Calibri"/>
                          <a:ea typeface="Calibri"/>
                        </a:rPr>
                        <a:t> </a:t>
                      </a:r>
                      <a:endParaRPr b="0" lang="ru-RU" sz="2400" strike="noStrike" u="none">
                        <a:solidFill>
                          <a:srgbClr val="000000"/>
                        </a:solidFill>
                        <a:uFillTx/>
                        <a:latin typeface="Calibri"/>
                      </a:endParaRPr>
                    </a:p>
                  </a:txBody>
                  <a:tcPr anchor="ctr">
                    <a:lnL w="5760">
                      <a:solidFill>
                        <a:srgbClr val="000000"/>
                      </a:solidFill>
                      <a:prstDash val="solid"/>
                    </a:lnL>
                    <a:lnR>
                      <a:noFill/>
                    </a:lnR>
                    <a:lnT w="5760">
                      <a:solidFill>
                        <a:srgbClr val="000000"/>
                      </a:solidFill>
                      <a:prstDash val="solid"/>
                    </a:lnT>
                    <a:lnB>
                      <a:noFill/>
                    </a:lnB>
                    <a:no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r>
            </a:tbl>
          </a:graphicData>
        </a:graphic>
      </p:graphicFrame>
      <p:pic>
        <p:nvPicPr>
          <p:cNvPr id="158" name="Picture 18" descr=""/>
          <p:cNvPicPr/>
          <p:nvPr/>
        </p:nvPicPr>
        <p:blipFill>
          <a:blip r:embed="rId3"/>
          <a:stretch/>
        </p:blipFill>
        <p:spPr>
          <a:xfrm>
            <a:off x="2795760" y="2436840"/>
            <a:ext cx="357120" cy="522360"/>
          </a:xfrm>
          <a:prstGeom prst="rect">
            <a:avLst/>
          </a:prstGeom>
          <a:ln w="0">
            <a:noFill/>
          </a:ln>
        </p:spPr>
      </p:pic>
      <p:pic>
        <p:nvPicPr>
          <p:cNvPr id="159" name="Picture 17" descr=""/>
          <p:cNvPicPr/>
          <p:nvPr/>
        </p:nvPicPr>
        <p:blipFill>
          <a:blip r:embed="rId4"/>
          <a:stretch/>
        </p:blipFill>
        <p:spPr>
          <a:xfrm>
            <a:off x="6765840" y="2463840"/>
            <a:ext cx="357120" cy="520560"/>
          </a:xfrm>
          <a:prstGeom prst="rect">
            <a:avLst/>
          </a:prstGeom>
          <a:ln w="0">
            <a:noFill/>
          </a:ln>
        </p:spPr>
      </p:pic>
      <p:pic>
        <p:nvPicPr>
          <p:cNvPr id="160" name="Picture 16" descr=""/>
          <p:cNvPicPr/>
          <p:nvPr/>
        </p:nvPicPr>
        <p:blipFill>
          <a:blip r:embed="rId5"/>
          <a:stretch/>
        </p:blipFill>
        <p:spPr>
          <a:xfrm>
            <a:off x="4778280" y="4335480"/>
            <a:ext cx="349200" cy="509400"/>
          </a:xfrm>
          <a:prstGeom prst="rect">
            <a:avLst/>
          </a:prstGeom>
          <a:ln w="0">
            <a:noFill/>
          </a:ln>
        </p:spPr>
      </p:pic>
      <p:pic>
        <p:nvPicPr>
          <p:cNvPr id="161" name="Picture 15" descr=""/>
          <p:cNvPicPr/>
          <p:nvPr/>
        </p:nvPicPr>
        <p:blipFill>
          <a:blip r:embed="rId6"/>
          <a:stretch/>
        </p:blipFill>
        <p:spPr>
          <a:xfrm>
            <a:off x="8804160" y="3130560"/>
            <a:ext cx="314280" cy="457200"/>
          </a:xfrm>
          <a:prstGeom prst="rect">
            <a:avLst/>
          </a:prstGeom>
          <a:ln w="0">
            <a:noFill/>
          </a:ln>
        </p:spPr>
      </p:pic>
      <p:pic>
        <p:nvPicPr>
          <p:cNvPr id="162" name="Picture 3" descr=""/>
          <p:cNvPicPr/>
          <p:nvPr/>
        </p:nvPicPr>
        <p:blipFill>
          <a:blip r:embed="rId7"/>
          <a:stretch/>
        </p:blipFill>
        <p:spPr>
          <a:xfrm>
            <a:off x="6284880" y="1841400"/>
            <a:ext cx="357120" cy="522360"/>
          </a:xfrm>
          <a:prstGeom prst="rect">
            <a:avLst/>
          </a:prstGeom>
          <a:ln w="0">
            <a:noFill/>
          </a:ln>
        </p:spPr>
      </p:pic>
      <p:sp>
        <p:nvSpPr>
          <p:cNvPr id="163" name="Rectangle 19"/>
          <p:cNvSpPr/>
          <p:nvPr/>
        </p:nvSpPr>
        <p:spPr>
          <a:xfrm>
            <a:off x="-2308320" y="3164040"/>
            <a:ext cx="22852080" cy="45720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64" name="Прямоугольник 5"/>
          <p:cNvSpPr/>
          <p:nvPr/>
        </p:nvSpPr>
        <p:spPr>
          <a:xfrm>
            <a:off x="1184760" y="649440"/>
            <a:ext cx="2526120" cy="5209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0000"/>
                </a:solidFill>
                <a:uFillTx/>
                <a:latin typeface="Times New Roman"/>
                <a:ea typeface="Times New Roman"/>
              </a:rPr>
              <a:t>Өзіңді тексер !</a:t>
            </a:r>
            <a:endParaRPr b="0" lang="ru-RU" sz="2800" strike="noStrike" u="none">
              <a:solidFill>
                <a:srgbClr val="000000"/>
              </a:solidFill>
              <a:uFillTx/>
              <a:latin typeface="Calibri"/>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pic>
        <p:nvPicPr>
          <p:cNvPr id="165" name="Рисунок 48" descr=""/>
          <p:cNvPicPr/>
          <p:nvPr/>
        </p:nvPicPr>
        <p:blipFill>
          <a:blip r:embed="rId1"/>
          <a:stretch/>
        </p:blipFill>
        <p:spPr>
          <a:xfrm>
            <a:off x="652320" y="7978680"/>
            <a:ext cx="200160" cy="203400"/>
          </a:xfrm>
          <a:prstGeom prst="rect">
            <a:avLst/>
          </a:prstGeom>
          <a:ln w="0">
            <a:noFill/>
          </a:ln>
        </p:spPr>
      </p:pic>
      <p:sp>
        <p:nvSpPr>
          <p:cNvPr id="166"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167"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sp>
        <p:nvSpPr>
          <p:cNvPr id="168" name="Овал 16"/>
          <p:cNvSpPr/>
          <p:nvPr/>
        </p:nvSpPr>
        <p:spPr>
          <a:xfrm>
            <a:off x="4087800" y="4267080"/>
            <a:ext cx="2008080" cy="486000"/>
          </a:xfrm>
          <a:prstGeom prst="ellipse">
            <a:avLst/>
          </a:prstGeom>
          <a:solidFill>
            <a:srgbClr val="ff99cc"/>
          </a:solidFill>
          <a:ln w="6480">
            <a:solidFill>
              <a:srgbClr val="ed7d31"/>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69" name="Овал 6"/>
          <p:cNvSpPr/>
          <p:nvPr/>
        </p:nvSpPr>
        <p:spPr>
          <a:xfrm>
            <a:off x="4208400" y="4202280"/>
            <a:ext cx="1887480" cy="614160"/>
          </a:xfrm>
          <a:prstGeom prst="ellipse">
            <a:avLst/>
          </a:prstGeom>
          <a:solidFill>
            <a:srgbClr val="4472c4"/>
          </a:solidFill>
          <a:ln w="12600">
            <a:solidFill>
              <a:srgbClr val="2f528f"/>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70" name="Прямоугольник: скругленные углы 3"/>
          <p:cNvSpPr/>
          <p:nvPr/>
        </p:nvSpPr>
        <p:spPr>
          <a:xfrm>
            <a:off x="936720" y="4094280"/>
            <a:ext cx="8566200" cy="2106360"/>
          </a:xfrm>
          <a:prstGeom prst="roundRect">
            <a:avLst>
              <a:gd name="adj" fmla="val 16667"/>
            </a:avLst>
          </a:prstGeom>
          <a:solidFill>
            <a:srgbClr val="ffffff"/>
          </a:solidFill>
          <a:ln w="12600">
            <a:solidFill>
              <a:srgbClr val="92d05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Тілдік бағдар </a:t>
            </a:r>
            <a:endParaRPr b="0" lang="ru-RU" sz="1800" strike="noStrike" u="none">
              <a:solidFill>
                <a:srgbClr val="000000"/>
              </a:solidFill>
              <a:uFillTx/>
              <a:latin typeface="Calibri"/>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Жалғаулықсыз қарсылықты салаластың арасына үтір мен сызықша қойылады. Сен дайын ереже ұсынасың, - менің оған көнгім келмейді. (М.И.) Аудан есікті кең ашты, - алғашқы бетте-ақ Жомарт аудан басшыларының кейбіреуінің көңіліне ылғал салды. (Ғ.Мұст). </a:t>
            </a:r>
            <a:endParaRPr b="0" lang="ru-RU" sz="1800" strike="noStrike" u="none">
              <a:solidFill>
                <a:srgbClr val="000000"/>
              </a:solidFill>
              <a:uFillTx/>
              <a:latin typeface="Calibri"/>
            </a:endParaRPr>
          </a:p>
        </p:txBody>
      </p:sp>
      <p:sp>
        <p:nvSpPr>
          <p:cNvPr id="171" name="Прямоугольник: скругленные углы 4"/>
          <p:cNvSpPr/>
          <p:nvPr/>
        </p:nvSpPr>
        <p:spPr>
          <a:xfrm>
            <a:off x="944640" y="1000080"/>
            <a:ext cx="8567640" cy="2579760"/>
          </a:xfrm>
          <a:prstGeom prst="roundRect">
            <a:avLst>
              <a:gd name="adj" fmla="val 16667"/>
            </a:avLst>
          </a:prstGeom>
          <a:solidFill>
            <a:srgbClr val="ffffff"/>
          </a:solidFill>
          <a:ln w="12600">
            <a:solidFill>
              <a:srgbClr val="70ad47"/>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72" name="Овал 5"/>
          <p:cNvSpPr/>
          <p:nvPr/>
        </p:nvSpPr>
        <p:spPr>
          <a:xfrm>
            <a:off x="3960720" y="1203480"/>
            <a:ext cx="2008440" cy="485640"/>
          </a:xfrm>
          <a:prstGeom prst="ellipse">
            <a:avLst/>
          </a:prstGeom>
          <a:solidFill>
            <a:srgbClr val="ff99cc"/>
          </a:solidFill>
          <a:ln w="6480">
            <a:solidFill>
              <a:srgbClr val="ff99cc"/>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173" name="Picture 11" descr="Слайд-презентация Microsoft PowerPoint Desktop, цвет фиолетовый, Разное,  Аранжировка цветов, Лист png | PNGWing"/>
          <p:cNvPicPr/>
          <p:nvPr/>
        </p:nvPicPr>
        <p:blipFill>
          <a:blip r:embed="rId2"/>
          <a:srcRect l="0" t="0" r="19875" b="0"/>
          <a:stretch/>
        </p:blipFill>
        <p:spPr>
          <a:xfrm>
            <a:off x="11058480" y="0"/>
            <a:ext cx="1133640" cy="6858000"/>
          </a:xfrm>
          <a:prstGeom prst="rect">
            <a:avLst/>
          </a:prstGeom>
          <a:ln w="0">
            <a:noFill/>
          </a:ln>
        </p:spPr>
      </p:pic>
      <p:sp>
        <p:nvSpPr>
          <p:cNvPr id="174" name="Прямоугольник 1"/>
          <p:cNvSpPr/>
          <p:nvPr/>
        </p:nvSpPr>
        <p:spPr>
          <a:xfrm>
            <a:off x="1111320" y="1239840"/>
            <a:ext cx="7856640" cy="22885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Жаңа сабақ</a:t>
            </a: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Перифраза (грекше  — айналым) — белгілі бір ұғымды әдеттегіден басқаша сөз орамы немесе сөз тіркесі арқылы түсіндіру. Мысалы: дәрігер деудің орнына «ақ желеңді абзал жандар» деп атау. </a:t>
            </a: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Перифразаның ерекше бір түрі — эвфемизм. Мысалы, ұрлық қылмайды — біреудің ала жібін аттамайды.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75" name="Овал 7"/>
          <p:cNvSpPr/>
          <p:nvPr/>
        </p:nvSpPr>
        <p:spPr>
          <a:xfrm>
            <a:off x="3960720" y="4187880"/>
            <a:ext cx="2135160" cy="601560"/>
          </a:xfrm>
          <a:prstGeom prst="ellipse">
            <a:avLst/>
          </a:prstGeom>
          <a:solidFill>
            <a:srgbClr val="ff99cc"/>
          </a:solidFill>
          <a:ln w="12600">
            <a:solidFill>
              <a:srgbClr val="ff99c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000000"/>
                </a:solidFill>
                <a:uFillTx/>
                <a:latin typeface="Times New Roman"/>
                <a:ea typeface="Times New Roman"/>
              </a:rPr>
              <a:t>Тілдік бағдар</a:t>
            </a:r>
            <a:endParaRPr b="0" lang="ru-RU" sz="1600" strike="noStrike" u="none">
              <a:solidFill>
                <a:srgbClr val="000000"/>
              </a:solidFill>
              <a:uFillTx/>
              <a:latin typeface="Calibri"/>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pic>
        <p:nvPicPr>
          <p:cNvPr id="176" name="Picture 11" descr="Слайд-презентация Microsoft PowerPoint Desktop, цвет фиолетовый, Разное,  Аранжировка цветов, Лист png | PNGWing"/>
          <p:cNvPicPr/>
          <p:nvPr/>
        </p:nvPicPr>
        <p:blipFill>
          <a:blip r:embed="rId1"/>
          <a:srcRect l="0" t="0" r="19875" b="0"/>
          <a:stretch/>
        </p:blipFill>
        <p:spPr>
          <a:xfrm>
            <a:off x="11058480" y="0"/>
            <a:ext cx="1133640" cy="6858000"/>
          </a:xfrm>
          <a:prstGeom prst="rect">
            <a:avLst/>
          </a:prstGeom>
          <a:ln w="0">
            <a:noFill/>
          </a:ln>
        </p:spPr>
      </p:pic>
      <p:sp>
        <p:nvSpPr>
          <p:cNvPr id="177" name="PlaceHolder 1"/>
          <p:cNvSpPr>
            <a:spLocks noGrp="1"/>
          </p:cNvSpPr>
          <p:nvPr>
            <p:ph type="title"/>
          </p:nvPr>
        </p:nvSpPr>
        <p:spPr>
          <a:xfrm>
            <a:off x="517680" y="174600"/>
            <a:ext cx="10588320" cy="60480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1-тапсырма</a:t>
            </a:r>
            <a:br>
              <a:rPr sz="1800"/>
            </a:br>
            <a:r>
              <a:rPr b="0" lang="kk-KZ" sz="1800" strike="noStrike" u="none">
                <a:solidFill>
                  <a:srgbClr val="000000"/>
                </a:solidFill>
                <a:uFillTx/>
                <a:latin typeface="Times New Roman"/>
                <a:ea typeface="Times New Roman"/>
              </a:rPr>
              <a:t>Мәтінмен жұмыс. Мәтінді мұқият оқып, көтерілген мәселе бойынша ой тұжырымдаңыз.</a:t>
            </a:r>
            <a:br>
              <a:rPr sz="1600"/>
            </a:br>
            <a:endParaRPr b="0" lang="ru-RU" sz="1800" strike="noStrike" u="none">
              <a:solidFill>
                <a:srgbClr val="000000"/>
              </a:solidFill>
              <a:uFillTx/>
              <a:latin typeface="Calibri Light"/>
            </a:endParaRPr>
          </a:p>
        </p:txBody>
      </p:sp>
      <p:sp>
        <p:nvSpPr>
          <p:cNvPr id="178" name="Прямоугольник: скругленные углы 4"/>
          <p:cNvSpPr/>
          <p:nvPr/>
        </p:nvSpPr>
        <p:spPr>
          <a:xfrm>
            <a:off x="106200" y="636480"/>
            <a:ext cx="10803240" cy="5216760"/>
          </a:xfrm>
          <a:prstGeom prst="roundRect">
            <a:avLst>
              <a:gd name="adj" fmla="val 16667"/>
            </a:avLst>
          </a:prstGeom>
          <a:solidFill>
            <a:srgbClr val="ffffff"/>
          </a:solidFill>
          <a:ln w="28440">
            <a:solidFill>
              <a:srgbClr val="ff99c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79" name="Прямоугольник 3"/>
          <p:cNvSpPr/>
          <p:nvPr/>
        </p:nvSpPr>
        <p:spPr>
          <a:xfrm>
            <a:off x="371520" y="636480"/>
            <a:ext cx="10296360" cy="545580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000000"/>
                </a:solidFill>
                <a:uFillTx/>
                <a:latin typeface="Times New Roman"/>
                <a:ea typeface="Times New Roman"/>
              </a:rPr>
              <a:t>      </a:t>
            </a:r>
            <a:r>
              <a:rPr b="0" lang="kk-KZ" sz="1600" strike="noStrike" u="none">
                <a:solidFill>
                  <a:srgbClr val="000000"/>
                </a:solidFill>
                <a:uFillTx/>
                <a:latin typeface="Times New Roman"/>
                <a:ea typeface="Times New Roman"/>
              </a:rPr>
              <a:t>Қазіргі кезде экологиялық туризм экономиканың дамуына ықпал ететін келешегі бар сала болып табылады. 2005 жылы Қазақстандық Туристік Ассоциация (ҚТА) Қазақстандағы экологиялық туризмнің басымдылығының бағасын анықтау үшін талдау жүргізеді. Қорытынды бойынша экотуризм күрделі дамуы қажет екені белгілі болды. Дегенмен республиканың әрбір аймағы экотуризмнің дамуы үшін ерекше табиғи байлыққа тұнып тұр. </a:t>
            </a:r>
            <a:endParaRPr b="0" lang="ru-RU" sz="16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00"/>
                </a:solidFill>
                <a:uFillTx/>
                <a:latin typeface="Times New Roman"/>
                <a:ea typeface="Times New Roman"/>
              </a:rPr>
              <a:t>     </a:t>
            </a:r>
            <a:r>
              <a:rPr b="0" lang="kk-KZ" sz="1600" strike="noStrike" u="none">
                <a:solidFill>
                  <a:srgbClr val="000000"/>
                </a:solidFill>
                <a:uFillTx/>
                <a:latin typeface="Times New Roman"/>
                <a:ea typeface="Times New Roman"/>
              </a:rPr>
              <a:t>Қазақстанда экотуризм енді дамып жатыр, әлемдік бәсекелестікке сәйкес   келетіндей тамаша туристік мүмкіндіктері, өз сәтін асыға күтуде. Отанымызда экотуризмнің дамып жатқан жерлері жетерлік.  Мысалы,  Алматы облысындағы  Қапшағай, Алакөл, Балқаш және т.б. Сол сияқты Ақмола облысында да әртүрлі жекеменшік бизнес жобалар қолға алынып жатыр. Каспий  теңізі   жағалауында  туристік кластерді дамыту жоспарлары бар. Ендігі жерде «Экотуризм үшін Қазақстанға барамыз» деген сөздер туристер үшін қалыпты жағдай болады деп ойлаймыз.</a:t>
            </a:r>
            <a:endParaRPr b="0" lang="ru-RU" sz="16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00"/>
                </a:solidFill>
                <a:uFillTx/>
                <a:latin typeface="Times New Roman"/>
                <a:ea typeface="Times New Roman"/>
              </a:rPr>
              <a:t>       </a:t>
            </a:r>
            <a:r>
              <a:rPr b="0" lang="kk-KZ" sz="1600" strike="noStrike" u="none">
                <a:solidFill>
                  <a:srgbClr val="000000"/>
                </a:solidFill>
                <a:uFillTx/>
                <a:latin typeface="Times New Roman"/>
                <a:ea typeface="Times New Roman"/>
              </a:rPr>
              <a:t>Экологиялық туризмнің негізгі үш бағыты бар, олар: танымдық (тарихи), ғылыми (зерттеушілік), оқиғалы (спорттық). Тарихи экотуризм жергілікті мәдениет пен қоршаған  ортаны тануға мүмкіндік береді. Ғылыми түрінде туристер табиғатты зерттейді.</a:t>
            </a:r>
            <a:endParaRPr b="0" lang="ru-RU" sz="16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00"/>
                </a:solidFill>
                <a:uFillTx/>
                <a:latin typeface="Times New Roman"/>
                <a:ea typeface="Times New Roman"/>
              </a:rPr>
              <a:t>Оқиғалы экотуризм – табиғатта демалу  мен қозғалудың белсенді бағыты, оған жаяу, атты, велосипедті туризм, альпинизм т.б. жатады. Экологиялық туризм «жұмсақ» туризм болып табылады,  себебі ол қоршаған ортадан пайда табуға бағытталмаған. Аталмыш туризм түріне мына қасиеттер тән: туристік аймақтарды мәдени тұрғыдан сауықтыруға қамқорлық жасау, табиғат ресурстарын аяушылықпен пайдалану, қоршаған  ортаға залал келтіретін жағдайлардың минималды болуына бақылау жасау. Экологиялық тур кезінде сіз жабайы табиғатпен тығыз  байланыста боласыз, бұл – басқа турлардың бірінде жоқ қасиет. Мұнда адам – табиғаттың әміршісі емес, оның бір бөлшегі ғана болады.</a:t>
            </a:r>
            <a:endParaRPr b="0" lang="ru-RU" sz="16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p:txBody>
      </p:sp>
      <p:sp>
        <p:nvSpPr>
          <p:cNvPr id="180" name="Прямоугольник 5"/>
          <p:cNvSpPr/>
          <p:nvPr/>
        </p:nvSpPr>
        <p:spPr>
          <a:xfrm>
            <a:off x="1460520" y="5853240"/>
            <a:ext cx="6095880" cy="8251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000000"/>
                </a:solidFill>
                <a:uFillTx/>
                <a:latin typeface="Times New Roman"/>
                <a:ea typeface="Times New Roman"/>
              </a:rPr>
              <a:t>Дескрипторы:</a:t>
            </a:r>
            <a:endParaRPr b="0" lang="ru-RU" sz="1600" strike="noStrike" u="none">
              <a:solidFill>
                <a:srgbClr val="000000"/>
              </a:solidFill>
              <a:uFillTx/>
              <a:latin typeface="Calibri"/>
            </a:endParaRPr>
          </a:p>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00"/>
                </a:solidFill>
                <a:uFillTx/>
                <a:latin typeface="Times New Roman"/>
                <a:ea typeface="Times New Roman"/>
              </a:rPr>
              <a:t> </a:t>
            </a:r>
            <a:r>
              <a:rPr b="0" lang="kk-KZ" sz="1600" strike="noStrike" u="none">
                <a:solidFill>
                  <a:srgbClr val="000000"/>
                </a:solidFill>
                <a:uFillTx/>
                <a:latin typeface="Times New Roman"/>
                <a:ea typeface="Times New Roman"/>
              </a:rPr>
              <a:t>Мәтін мазмұнын түсінеді.</a:t>
            </a:r>
            <a:endParaRPr b="0" lang="ru-RU" sz="1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00"/>
                </a:solidFill>
                <a:uFillTx/>
                <a:latin typeface="Times New Roman"/>
                <a:ea typeface="Times New Roman"/>
              </a:rPr>
              <a:t>•     </a:t>
            </a:r>
            <a:r>
              <a:rPr b="0" lang="kk-KZ" sz="1600" strike="noStrike" u="none">
                <a:solidFill>
                  <a:srgbClr val="000000"/>
                </a:solidFill>
                <a:uFillTx/>
                <a:latin typeface="Times New Roman"/>
                <a:ea typeface="Times New Roman"/>
              </a:rPr>
              <a:t>Көтерілген мәселе бойынша ой тұжырымдайды.</a:t>
            </a:r>
            <a:endParaRPr b="0" lang="ru-RU" sz="16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sp>
        <p:nvSpPr>
          <p:cNvPr id="181" name="Прямоугольник: скругленные углы 3"/>
          <p:cNvSpPr/>
          <p:nvPr/>
        </p:nvSpPr>
        <p:spPr>
          <a:xfrm>
            <a:off x="579600" y="1933560"/>
            <a:ext cx="10294920" cy="3314880"/>
          </a:xfrm>
          <a:prstGeom prst="roundRect">
            <a:avLst>
              <a:gd name="adj" fmla="val 16667"/>
            </a:avLst>
          </a:prstGeom>
          <a:solidFill>
            <a:srgbClr val="ffffff"/>
          </a:solidFill>
          <a:ln w="76320">
            <a:solidFill>
              <a:srgbClr val="ff99cc"/>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82" name="PlaceHolder 1"/>
          <p:cNvSpPr>
            <a:spLocks noGrp="1"/>
          </p:cNvSpPr>
          <p:nvPr>
            <p:ph type="title"/>
          </p:nvPr>
        </p:nvSpPr>
        <p:spPr>
          <a:xfrm>
            <a:off x="1109520" y="385920"/>
            <a:ext cx="10515600" cy="132552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0000"/>
                </a:solidFill>
                <a:uFillTx/>
                <a:latin typeface="Times New Roman"/>
                <a:ea typeface="Times New Roman"/>
              </a:rPr>
              <a:t>Өзіңді тексер!</a:t>
            </a:r>
            <a:br>
              <a:rPr sz="2800"/>
            </a:br>
            <a:endParaRPr b="0" lang="ru-RU" sz="2800" strike="noStrike" u="none">
              <a:solidFill>
                <a:srgbClr val="000000"/>
              </a:solidFill>
              <a:uFillTx/>
              <a:latin typeface="Calibri Light"/>
            </a:endParaRPr>
          </a:p>
        </p:txBody>
      </p:sp>
      <p:sp>
        <p:nvSpPr>
          <p:cNvPr id="183" name=""/>
          <p:cNvSpPr txBox="1"/>
          <p:nvPr/>
        </p:nvSpPr>
        <p:spPr>
          <a:xfrm>
            <a:off x="849240" y="2649240"/>
            <a:ext cx="9755280" cy="1895400"/>
          </a:xfrm>
          <a:prstGeom prst="rect">
            <a:avLst/>
          </a:prstGeom>
          <a:noFill/>
          <a:ln w="0">
            <a:noFill/>
          </a:ln>
        </p:spPr>
        <p:txBody>
          <a:bodyPr anchor="t">
            <a:normAutofit/>
          </a:bodyPr>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Біздің еліміз экотуризмнің дамуы үшін ерекше табиғи байлыққа тұнып тұр. Сонымен қатар көптеген жекеменшік бизнес жобалар қолға алынуда. Әлемдік бәсекелестікке сәйкес   келетіндей тамаша туристік мүмкіндіктер, өз сәтін асыға күтуде деп сенемін.</a:t>
            </a:r>
            <a:endParaRPr b="0" lang="ru-RU" sz="2400" strike="noStrike" u="none">
              <a:solidFill>
                <a:srgbClr val="000000"/>
              </a:solidFill>
              <a:uFillTx/>
              <a:latin typeface="Calibri"/>
            </a:endParaRPr>
          </a:p>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p:txBody>
      </p:sp>
      <p:pic>
        <p:nvPicPr>
          <p:cNvPr id="184" name="Picture 11" descr="Слайд-презентация Microsoft PowerPoint Desktop, цвет фиолетовый, Разное,  Аранжировка цветов, Лист png | PNGWing"/>
          <p:cNvPicPr/>
          <p:nvPr/>
        </p:nvPicPr>
        <p:blipFill>
          <a:blip r:embed="rId1"/>
          <a:srcRect l="0" t="0" r="19875" b="0"/>
          <a:stretch/>
        </p:blipFill>
        <p:spPr>
          <a:xfrm>
            <a:off x="11058480" y="0"/>
            <a:ext cx="1133640" cy="6858000"/>
          </a:xfrm>
          <a:prstGeom prst="rect">
            <a:avLst/>
          </a:prstGeom>
          <a:ln w="0">
            <a:noFill/>
          </a:ln>
        </p:spPr>
      </p:pic>
      <p:pic>
        <p:nvPicPr>
          <p:cNvPr id="185" name="Рисунок 2" descr=""/>
          <p:cNvPicPr/>
          <p:nvPr/>
        </p:nvPicPr>
        <p:blipFill>
          <a:blip r:embed="rId2"/>
          <a:stretch/>
        </p:blipFill>
        <p:spPr>
          <a:xfrm>
            <a:off x="3749760" y="385920"/>
            <a:ext cx="6408720" cy="87768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sp>
        <p:nvSpPr>
          <p:cNvPr id="186" name="PlaceHolder 1"/>
          <p:cNvSpPr>
            <a:spLocks noGrp="1"/>
          </p:cNvSpPr>
          <p:nvPr>
            <p:ph type="title"/>
          </p:nvPr>
        </p:nvSpPr>
        <p:spPr>
          <a:xfrm>
            <a:off x="838080" y="565200"/>
            <a:ext cx="10515600" cy="132552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0000"/>
                </a:solidFill>
                <a:uFillTx/>
                <a:latin typeface="Times New Roman"/>
                <a:ea typeface="Times New Roman"/>
              </a:rPr>
              <a:t>2-тапсырма.</a:t>
            </a:r>
            <a:br>
              <a:rPr sz="2800"/>
            </a:br>
            <a:r>
              <a:rPr b="0" lang="kk-KZ" sz="2800" strike="noStrike" u="none">
                <a:solidFill>
                  <a:srgbClr val="000000"/>
                </a:solidFill>
                <a:uFillTx/>
                <a:latin typeface="Times New Roman"/>
                <a:ea typeface="Times New Roman"/>
              </a:rPr>
              <a:t> </a:t>
            </a:r>
            <a:r>
              <a:rPr b="0" lang="kk-KZ" sz="2400" strike="noStrike" u="none">
                <a:solidFill>
                  <a:srgbClr val="000000"/>
                </a:solidFill>
                <a:uFillTx/>
                <a:latin typeface="Times New Roman"/>
                <a:ea typeface="Times New Roman"/>
              </a:rPr>
              <a:t>Мәтін бойынша құрастырылған ашық сұрақтарды түрлендіріп,  перифраз түрінде берілген сұрақтарға айналдырыңыз.</a:t>
            </a:r>
            <a:endParaRPr b="0" lang="ru-RU" sz="2400" strike="noStrike" u="none">
              <a:solidFill>
                <a:srgbClr val="000000"/>
              </a:solidFill>
              <a:uFillTx/>
              <a:latin typeface="Calibri Light"/>
            </a:endParaRPr>
          </a:p>
        </p:txBody>
      </p:sp>
      <p:graphicFrame>
        <p:nvGraphicFramePr>
          <p:cNvPr id="187" name=""/>
          <p:cNvGraphicFramePr/>
          <p:nvPr/>
        </p:nvGraphicFramePr>
        <p:xfrm>
          <a:off x="1582560" y="2075040"/>
          <a:ext cx="8034480" cy="3463920"/>
        </p:xfrm>
        <a:graphic>
          <a:graphicData uri="http://schemas.openxmlformats.org/drawingml/2006/table">
            <a:tbl>
              <a:tblPr/>
              <a:tblGrid>
                <a:gridCol w="3591000"/>
                <a:gridCol w="4443480"/>
              </a:tblGrid>
              <a:tr h="1159920">
                <a:tc>
                  <a:txBody>
                    <a:bodyPr lIns="68760" rIns="68760" tIns="0" bIns="0" anchor="t">
                      <a:noAutofit/>
                    </a:bodyPr>
                    <a:p>
                      <a:pPr algn="ct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ct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Calibri"/>
                        </a:rPr>
                        <a:t>Ашық сұрақтар</a:t>
                      </a:r>
                      <a:endParaRPr b="0" lang="ru-RU" sz="18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ffffff"/>
                    </a:solidFill>
                  </a:tcPr>
                </a:tc>
                <a:tc>
                  <a:txBody>
                    <a:bodyPr lIns="68760" rIns="68760" tIns="0" bIns="0" anchor="t">
                      <a:noAutofit/>
                    </a:bodyPr>
                    <a:p>
                      <a:pPr algn="ct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ct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Calibri"/>
                        </a:rPr>
                        <a:t>Перифраз түрінде берілген сұрақтар</a:t>
                      </a:r>
                      <a:endParaRPr b="0" lang="ru-RU" sz="1800" strike="noStrike" u="none">
                        <a:solidFill>
                          <a:srgbClr val="000000"/>
                        </a:solidFill>
                        <a:uFillTx/>
                        <a:latin typeface="Calibri"/>
                      </a:endParaRPr>
                    </a:p>
                    <a:p>
                      <a:pPr algn="ct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ffffff"/>
                    </a:solidFill>
                  </a:tcPr>
                </a:tc>
              </a:tr>
              <a:tr h="840600">
                <a:tc>
                  <a:txBody>
                    <a:bodyPr lIns="68760" rIns="68760" tIns="0" bIns="0" anchor="t">
                      <a:noAutofit/>
                    </a:bodyPr>
                    <a:p>
                      <a:pPr algn="just">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000000"/>
                          </a:solidFill>
                          <a:uFillTx/>
                          <a:latin typeface="Times New Roman"/>
                          <a:ea typeface="Calibri"/>
                        </a:rPr>
                        <a:t> </a:t>
                      </a:r>
                      <a:r>
                        <a:rPr b="0" lang="kk-KZ" sz="1600" strike="noStrike" u="none">
                          <a:solidFill>
                            <a:srgbClr val="000000"/>
                          </a:solidFill>
                          <a:uFillTx/>
                          <a:latin typeface="Times New Roman"/>
                          <a:ea typeface="Calibri"/>
                        </a:rPr>
                        <a:t>Қазіргі кезде экологиялық туризм экономиканың дамуына қалай әсер етеді ?</a:t>
                      </a:r>
                      <a:endParaRPr b="0" lang="ru-RU" sz="16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ffffff"/>
                    </a:solidFill>
                  </a:tcPr>
                </a:tc>
                <a:tc>
                  <a:txBody>
                    <a:bodyPr lIns="68760" rIns="68760" tIns="0" bIns="0" anchor="t">
                      <a:noAutofit/>
                    </a:bodyPr>
                    <a:p>
                      <a:pPr algn="just">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400" strike="noStrike" u="none">
                          <a:solidFill>
                            <a:srgbClr val="000000"/>
                          </a:solidFill>
                          <a:uFillTx/>
                          <a:latin typeface="Times New Roman"/>
                          <a:ea typeface="Calibri"/>
                        </a:rPr>
                        <a:t> </a:t>
                      </a:r>
                      <a:endParaRPr b="0" lang="ru-RU" sz="1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ffffff"/>
                    </a:solidFill>
                  </a:tcPr>
                </a:tc>
              </a:tr>
              <a:tr h="623160">
                <a:tc>
                  <a:txBody>
                    <a:bodyPr lIns="68760" rIns="68760" tIns="0" bIns="0" anchor="t">
                      <a:noAutofit/>
                    </a:bodyPr>
                    <a:p>
                      <a:pPr algn="just">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000000"/>
                          </a:solidFill>
                          <a:uFillTx/>
                          <a:latin typeface="Times New Roman"/>
                          <a:ea typeface="Calibri"/>
                        </a:rPr>
                        <a:t> </a:t>
                      </a:r>
                      <a:r>
                        <a:rPr b="0" lang="kk-KZ" sz="1600" strike="noStrike" u="none">
                          <a:solidFill>
                            <a:srgbClr val="000000"/>
                          </a:solidFill>
                          <a:uFillTx/>
                          <a:latin typeface="Times New Roman"/>
                          <a:ea typeface="Calibri"/>
                        </a:rPr>
                        <a:t>Экологиялық туризмнің негізгі неше бағыты бар ?</a:t>
                      </a:r>
                      <a:endParaRPr b="0" lang="ru-RU" sz="16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ffffff"/>
                    </a:solidFill>
                  </a:tcPr>
                </a:tc>
                <a:tc>
                  <a:txBody>
                    <a:bodyPr lIns="68760" rIns="68760" tIns="0" bIns="0" anchor="t">
                      <a:noAutofit/>
                    </a:bodyPr>
                    <a:p>
                      <a:pPr algn="just">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400" strike="noStrike" u="none">
                          <a:solidFill>
                            <a:srgbClr val="000000"/>
                          </a:solidFill>
                          <a:uFillTx/>
                          <a:latin typeface="Times New Roman"/>
                          <a:ea typeface="Calibri"/>
                        </a:rPr>
                        <a:t> </a:t>
                      </a:r>
                      <a:endParaRPr b="0" lang="ru-RU" sz="14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ffffff"/>
                    </a:solidFill>
                  </a:tcPr>
                </a:tc>
              </a:tr>
              <a:tr h="840600">
                <a:tc>
                  <a:txBody>
                    <a:bodyPr lIns="68760" rIns="68760" tIns="0" bIns="0" anchor="t">
                      <a:noAutofit/>
                    </a:bodyPr>
                    <a:p>
                      <a:pPr algn="just">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00"/>
                          </a:solidFill>
                          <a:uFillTx/>
                          <a:latin typeface="Times New Roman"/>
                          <a:ea typeface="Times New Roman"/>
                        </a:rPr>
                        <a:t>Экологиялық тур кезінде сіз жабайы табиғатпен тығыз байланыста болатыныңызды білесіз бе  ?</a:t>
                      </a:r>
                      <a:endParaRPr b="0" lang="ru-RU" sz="16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ffffff"/>
                    </a:solidFill>
                  </a:tcPr>
                </a:tc>
                <a:tc>
                  <a:txBody>
                    <a:bodyPr lIns="68760" rIns="68760" tIns="0" bIns="0" anchor="t">
                      <a:noAutofit/>
                    </a:bodyPr>
                    <a:p>
                      <a:pPr algn="just">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ffffff"/>
                    </a:solidFill>
                  </a:tcPr>
                </a:tc>
              </a:tr>
            </a:tbl>
          </a:graphicData>
        </a:graphic>
      </p:graphicFrame>
      <p:sp>
        <p:nvSpPr>
          <p:cNvPr id="188" name="Rectangle 1"/>
          <p:cNvSpPr/>
          <p:nvPr/>
        </p:nvSpPr>
        <p:spPr>
          <a:xfrm>
            <a:off x="339840" y="2075040"/>
            <a:ext cx="17370360" cy="45720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189" name="Picture 11" descr="Слайд-презентация Microsoft PowerPoint Desktop, цвет фиолетовый, Разное,  Аранжировка цветов, Лист png | PNGWing"/>
          <p:cNvPicPr/>
          <p:nvPr/>
        </p:nvPicPr>
        <p:blipFill>
          <a:blip r:embed="rId1"/>
          <a:srcRect l="0" t="0" r="19875" b="0"/>
          <a:stretch/>
        </p:blipFill>
        <p:spPr>
          <a:xfrm>
            <a:off x="11058480" y="0"/>
            <a:ext cx="1133640" cy="6858000"/>
          </a:xfrm>
          <a:prstGeom prst="rect">
            <a:avLst/>
          </a:prstGeom>
          <a:ln w="0">
            <a:noFill/>
          </a:ln>
        </p:spPr>
      </p:pic>
      <p:sp>
        <p:nvSpPr>
          <p:cNvPr id="190" name="Прямоугольник 8"/>
          <p:cNvSpPr/>
          <p:nvPr/>
        </p:nvSpPr>
        <p:spPr>
          <a:xfrm>
            <a:off x="838080" y="5629320"/>
            <a:ext cx="6096240" cy="11912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Дескрипторы: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                </a:t>
            </a:r>
            <a:r>
              <a:rPr b="0" lang="kk-KZ" sz="1800" strike="noStrike" u="none">
                <a:solidFill>
                  <a:srgbClr val="000000"/>
                </a:solidFill>
                <a:uFillTx/>
                <a:latin typeface="Times New Roman"/>
                <a:ea typeface="Times New Roman"/>
              </a:rPr>
              <a:t>Құрастырылған ашық сұрақты оқиды.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a:t>
            </a:r>
            <a:r>
              <a:rPr b="0" lang="kk-KZ" sz="1800" strike="noStrike" u="none">
                <a:solidFill>
                  <a:srgbClr val="000000"/>
                </a:solidFill>
                <a:uFillTx/>
                <a:latin typeface="Times New Roman"/>
                <a:ea typeface="Times New Roman"/>
              </a:rPr>
              <a:t>	</a:t>
            </a:r>
            <a:r>
              <a:rPr b="0" lang="kk-KZ" sz="1800" strike="noStrike" u="none">
                <a:solidFill>
                  <a:srgbClr val="000000"/>
                </a:solidFill>
                <a:uFillTx/>
                <a:latin typeface="Times New Roman"/>
                <a:ea typeface="Times New Roman"/>
              </a:rPr>
              <a:t> </a:t>
            </a:r>
            <a:r>
              <a:rPr b="0" lang="kk-KZ" sz="1800" strike="noStrike" u="none">
                <a:solidFill>
                  <a:srgbClr val="000000"/>
                </a:solidFill>
                <a:uFillTx/>
                <a:latin typeface="Times New Roman"/>
                <a:ea typeface="Times New Roman"/>
              </a:rPr>
              <a:t>Перифраз түрінде берілген сұраққа айналдырады.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aphicFrame>
        <p:nvGraphicFramePr>
          <p:cNvPr id="191" name=""/>
          <p:cNvGraphicFramePr/>
          <p:nvPr/>
        </p:nvGraphicFramePr>
        <p:xfrm>
          <a:off x="1582560" y="2075040"/>
          <a:ext cx="8034480" cy="3465360"/>
        </p:xfrm>
        <a:graphic>
          <a:graphicData uri="http://schemas.openxmlformats.org/drawingml/2006/table">
            <a:tbl>
              <a:tblPr/>
              <a:tblGrid>
                <a:gridCol w="8034480"/>
              </a:tblGrid>
              <a:tr h="346536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18720">
                      <a:solidFill>
                        <a:srgbClr val="ff99cc"/>
                      </a:solidFill>
                      <a:prstDash val="solid"/>
                    </a:lnL>
                    <a:lnR w="18720">
                      <a:solidFill>
                        <a:srgbClr val="ff99cc"/>
                      </a:solidFill>
                      <a:prstDash val="solid"/>
                    </a:lnR>
                    <a:lnT w="18720">
                      <a:solidFill>
                        <a:srgbClr val="ff99cc"/>
                      </a:solidFill>
                      <a:prstDash val="solid"/>
                    </a:lnT>
                    <a:lnB w="18720">
                      <a:solidFill>
                        <a:srgbClr val="ff99cc"/>
                      </a:solidFill>
                      <a:prstDash val="solid"/>
                    </a:lnB>
                    <a:noFill/>
                  </a:tcPr>
                </a:tc>
              </a:tr>
            </a:tbl>
          </a:graphicData>
        </a:graphic>
      </p:graphicFrame>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0.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5.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6.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7.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8.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9.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0.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9.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6356</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2018-09-12T08:07:08Z</dcterms:created>
  <dc:creator>Жазира Асанова</dc:creator>
  <dc:description/>
  <dc:language>ru-RU</dc:language>
  <cp:lastModifiedBy>admin</cp:lastModifiedBy>
  <cp:lastPrinted>2020-03-24T14:36:16Z</cp:lastPrinted>
  <dcterms:modified xsi:type="dcterms:W3CDTF">2021-04-12T18:31:00Z</dcterms:modified>
  <cp:revision>473</cp:revision>
  <dc:subject/>
  <dc:title>Презентация PowerPoint</dc:title>
</cp:coreProperties>
</file>