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4"/>
  </p:notesMasterIdLst>
  <p:sldIdLst>
    <p:sldId id="256" r:id="rId2"/>
    <p:sldId id="344" r:id="rId3"/>
    <p:sldId id="311" r:id="rId4"/>
    <p:sldId id="312" r:id="rId5"/>
    <p:sldId id="328" r:id="rId6"/>
    <p:sldId id="345" r:id="rId7"/>
    <p:sldId id="330" r:id="rId8"/>
    <p:sldId id="353" r:id="rId9"/>
    <p:sldId id="347" r:id="rId10"/>
    <p:sldId id="351" r:id="rId11"/>
    <p:sldId id="313" r:id="rId12"/>
    <p:sldId id="352" r:id="rId13"/>
  </p:sldIdLst>
  <p:sldSz cx="10693400" cy="7561263"/>
  <p:notesSz cx="6797675" cy="9928225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96888" indent="-39688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95363" indent="-80963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492250" indent="-120650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990725" indent="-161925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orient="horz" pos="2626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909">
          <p15:clr>
            <a:srgbClr val="A4A3A4"/>
          </p15:clr>
        </p15:guide>
        <p15:guide id="5" pos="4571">
          <p15:clr>
            <a:srgbClr val="A4A3A4"/>
          </p15:clr>
        </p15:guide>
        <p15:guide id="6" pos="2880">
          <p15:clr>
            <a:srgbClr val="A4A3A4"/>
          </p15:clr>
        </p15:guide>
        <p15:guide id="7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DEF1"/>
    <a:srgbClr val="00B050"/>
    <a:srgbClr val="9BBB59"/>
    <a:srgbClr val="8064A2"/>
    <a:srgbClr val="4BACC6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58" y="451"/>
      </p:cViewPr>
      <p:guideLst>
        <p:guide orient="horz" pos="2382"/>
        <p:guide orient="horz" pos="2626"/>
        <p:guide orient="horz" pos="2160"/>
        <p:guide pos="3909"/>
        <p:guide pos="4571"/>
        <p:guide pos="2880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1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030288" y="1241425"/>
            <a:ext cx="4737100" cy="3349625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  <p:sp>
        <p:nvSpPr>
          <p:cNvPr id="2054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0" y="942975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5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200"/>
              <a:buFont typeface="Arial" pitchFamily="34" charset="0"/>
              <a:buNone/>
              <a:defRPr sz="12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999C2E08-574C-4CDC-B13D-B643A0E01F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45623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96888" indent="-2476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09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9214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33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11765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24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1099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229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39534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61722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229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39534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048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17148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61722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048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17148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6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0AA99-73D6-45AC-9457-030028D80E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3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1D0EC-61F8-4368-A052-6EC6AC1510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529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8774" y="302805"/>
            <a:ext cx="2606517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227" y="302805"/>
            <a:ext cx="7641326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5EB1F-B35B-4B19-9752-F8AF29BF8B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29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B2630-537D-476C-A4DD-8A9EDC3CBD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782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5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AD4C8-6B83-4D56-A759-1801C7DC26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506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9226" y="1764299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81370" y="1764299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CD5C9-CE4D-40EC-BEC6-7008469215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155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0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0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F2A44-1EB9-4642-A39A-15463F0E46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850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CC381-53C6-4E41-BD4A-21FA868A82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758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ECC1-C982-4C07-A21B-029D251052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415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4" y="301054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582268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B63BB-F85A-4704-9E17-88B4FF1D84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800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C863B-21A1-4A12-97AB-741EB9B8BC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856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662863" y="7008813"/>
            <a:ext cx="2495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1F5B907-30C0-4569-B8A3-980790D46D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9784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9569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49353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99138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73063" indent="-3730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038" indent="-3111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00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488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963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Google Shape;76;p1"/>
          <p:cNvSpPr>
            <a:spLocks noChangeArrowheads="1"/>
          </p:cNvSpPr>
          <p:nvPr/>
        </p:nvSpPr>
        <p:spPr bwMode="auto">
          <a:xfrm>
            <a:off x="803275" y="3124517"/>
            <a:ext cx="9018588" cy="226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650" tIns="28311" rIns="56650" bIns="28311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Қазақ</a:t>
            </a: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тілі</a:t>
            </a:r>
            <a:endParaRPr lang="ru-RU" altLang="ru-RU" sz="25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500" b="1" dirty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8-сынып</a:t>
            </a: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ru-RU" sz="25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IV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r>
              <a:rPr lang="ru-RU" altLang="ru-RU" sz="2500" b="1" dirty="0" err="1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тоқсан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  <a:endParaRPr lang="ru-RU" altLang="ru-RU" sz="25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kk-KZ" altLang="ru-RU" sz="25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Қазақстандағы туризм: бүгіні мен болашағы.</a:t>
            </a: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kk-KZ" altLang="ru-RU" sz="25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Төл сөздің тыныс белгілері.</a:t>
            </a:r>
            <a:endParaRPr lang="ru-RU" altLang="ru-RU" sz="25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kk-KZ" altLang="ru-RU" sz="2500" b="1" dirty="0" smtClean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</p:txBody>
      </p:sp>
      <p:cxnSp>
        <p:nvCxnSpPr>
          <p:cNvPr id="3076" name="Google Shape;77;p1"/>
          <p:cNvCxnSpPr>
            <a:cxnSpLocks noChangeShapeType="1"/>
          </p:cNvCxnSpPr>
          <p:nvPr/>
        </p:nvCxnSpPr>
        <p:spPr bwMode="auto">
          <a:xfrm>
            <a:off x="1238250" y="5721350"/>
            <a:ext cx="8115300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" name="Google Shape;78;p1"/>
          <p:cNvCxnSpPr>
            <a:cxnSpLocks noChangeShapeType="1"/>
          </p:cNvCxnSpPr>
          <p:nvPr/>
        </p:nvCxnSpPr>
        <p:spPr bwMode="auto">
          <a:xfrm>
            <a:off x="1503363" y="5554028"/>
            <a:ext cx="7850187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945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09DC9F29-D807-44BF-BB12-6FC96E0BA5B9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9460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2" name="Прямоугольник 9"/>
          <p:cNvSpPr>
            <a:spLocks noChangeArrowheads="1"/>
          </p:cNvSpPr>
          <p:nvPr/>
        </p:nvSpPr>
        <p:spPr bwMode="auto">
          <a:xfrm>
            <a:off x="4110304" y="466725"/>
            <a:ext cx="244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 жауап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3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92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341120" y="1402080"/>
            <a:ext cx="84277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                 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Құсыңды бұр ұшқышым шығысыма</a:t>
            </a: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Сәлем берем Алтайда туысыма.</a:t>
            </a: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Шығысыма, тарт менің ырысыма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Сірә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да, Клондайк,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Аляскалар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Алтайдың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уысына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?!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Шығысыма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Шығысыма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Қанатымен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құстың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шағылысып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Албырт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көңіл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Алтайдан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биіктеп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кеткенмін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?!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Қауышқам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аспанмен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сағынысып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?!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құсыңды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аяулым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қондыр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жерге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Баяғыда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бабамыз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жүргенде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Алатын-ды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Ертістен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ішіп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айдынмен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шағылысып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М.Мақатев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50720" y="1584960"/>
            <a:ext cx="73609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960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331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D472CCA-BA93-479B-80E0-BBDAB4853F10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3316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7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8" name="Прямоугольник 9"/>
          <p:cNvSpPr>
            <a:spLocks noChangeArrowheads="1"/>
          </p:cNvSpPr>
          <p:nvPr/>
        </p:nvSpPr>
        <p:spPr bwMode="auto">
          <a:xfrm>
            <a:off x="4643813" y="466725"/>
            <a:ext cx="1380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9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Google Shape;140;p35"/>
          <p:cNvSpPr txBox="1">
            <a:spLocks noChangeArrowheads="1"/>
          </p:cNvSpPr>
          <p:nvPr/>
        </p:nvSpPr>
        <p:spPr bwMode="auto">
          <a:xfrm>
            <a:off x="534988" y="1384300"/>
            <a:ext cx="9209087" cy="92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algn="just"/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0838" y="2190750"/>
            <a:ext cx="9890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8160" y="1384300"/>
            <a:ext cx="566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229038"/>
            <a:ext cx="8569325" cy="54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6760" y="228283"/>
            <a:ext cx="9768839" cy="649605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CD5C9-CE4D-40EC-BEC6-70084692156F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sp>
        <p:nvSpPr>
          <p:cNvPr id="7" name="TextBox 6"/>
          <p:cNvSpPr txBox="1"/>
          <p:nvPr/>
        </p:nvSpPr>
        <p:spPr>
          <a:xfrm>
            <a:off x="3642360" y="716280"/>
            <a:ext cx="3474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 тапсырма</a:t>
            </a:r>
          </a:p>
          <a:p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2560" y="1432560"/>
            <a:ext cx="8016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«Қазақстандағы туризмнің болашағы – жастардың қолында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тақырыпқа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соңында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қабаттасып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қойылатын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белгілерін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әңгіме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құрастырып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527" y="304702"/>
            <a:ext cx="1133954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78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81000" y="1684338"/>
            <a:ext cx="9801225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106916" tIns="106916" rIns="106916" bIns="106916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8.2.5.1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Перифразаның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тәсілдерін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8.4.5.1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өйлем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соңында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қабаттасып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қойылатын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белгілерін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перифразаның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тәсілдерін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қолданады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құрастырады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Сөйлем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соңында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қабаттасып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қойылатын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белгілерін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қолданады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57" indent="-74257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4284663" y="466725"/>
            <a:ext cx="29088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067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10693400" cy="7597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54495518-9DD0-4C5A-A831-8803BCE86613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13"/>
          <p:cNvSpPr>
            <a:spLocks noChangeArrowheads="1"/>
          </p:cNvSpPr>
          <p:nvPr/>
        </p:nvSpPr>
        <p:spPr bwMode="auto">
          <a:xfrm>
            <a:off x="2698750" y="515938"/>
            <a:ext cx="5378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kk-KZ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Прямоугольник 1"/>
          <p:cNvSpPr>
            <a:spLocks noChangeArrowheads="1"/>
          </p:cNvSpPr>
          <p:nvPr/>
        </p:nvSpPr>
        <p:spPr bwMode="auto">
          <a:xfrm>
            <a:off x="1318922" y="2222500"/>
            <a:ext cx="184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5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Прямоугольник 1"/>
          <p:cNvSpPr>
            <a:spLocks noChangeArrowheads="1"/>
          </p:cNvSpPr>
          <p:nvPr/>
        </p:nvSpPr>
        <p:spPr bwMode="auto">
          <a:xfrm>
            <a:off x="854075" y="1119188"/>
            <a:ext cx="8394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1156" y="1355131"/>
            <a:ext cx="100742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cs typeface="+mn-cs"/>
              </a:rPr>
              <a:t>   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040" y="1519298"/>
            <a:ext cx="9204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119188"/>
            <a:ext cx="590248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Пай! Пай! Киелі неткен жер!</a:t>
            </a: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Батырлар дүрілдеп өткен жер,</a:t>
            </a: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Тұлпарлар дүбірлеп төккен жер,</a:t>
            </a: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Ғашықтар бір – бірін өпкен жер,</a:t>
            </a: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Сарылып сал – сері кеткен жер.</a:t>
            </a: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Бас иіп, иіскеп топырағын,</a:t>
            </a: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Тағзым жасамай өтпеңдер! </a:t>
            </a: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М.Мақатаев</a:t>
            </a:r>
          </a:p>
          <a:p>
            <a:endParaRPr lang="kk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990" y="1656556"/>
            <a:ext cx="3920490" cy="42481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9050" y="141288"/>
            <a:ext cx="10693400" cy="74628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1267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FE655E-ED42-444E-8948-15B91415A232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1268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9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27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97480" y="670560"/>
            <a:ext cx="4389120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988" y="1402080"/>
            <a:ext cx="95691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     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 таңда әлемдік экономиканың маңызды саласы болып табылады. Ол табыстылығы жөнінен әлемде мұнай мен автомобиль экспортынан кейін үшінші орын алады. Туризм – ел мен елді </a:t>
            </a:r>
            <a:r>
              <a:rPr lang="kk-KZ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табыстырып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салт-дәстүрі мен мәдениетін </a:t>
            </a:r>
            <a:r>
              <a:rPr lang="kk-KZ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насихаттаудың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бірден бір жолы. Сондай-ақ туризм 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бірқатар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елдер экономикасының басты табыс көзі болып табылады. 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Осы тұрғыда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 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байлығы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тарихи 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қазынасы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мәдени мұрасы жағынан ешбір елден 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кем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түспейтін Қазақстанның туризмі қаншалықты 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дамыған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деген сұрақ туындайды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2010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800 млн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саяхат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әлемдік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 млрд доллар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қаражат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тастаған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Дүниежүзілік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оннан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инвестицияның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пайыздан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астамын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әлемдік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өндірістің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тоғызыншы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осындай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тәжірибелері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идеяларды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отандық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айтарлықтай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Әрине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бастысы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отандық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көтере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секілді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туризмнен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млрд доллар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гүлдендіріп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халқымыздың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демалуына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жақсаруына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септігімізді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тигізетінімізге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сенімдімін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838" y="518160"/>
            <a:ext cx="9228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Мәтіннен  алынған үзіндіні оқыңыз, қарамен берілген сөздердің             перифразасын қолданып, сөйлемді қайта өңдеп жазыңыз. 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536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F49AFEA2-2D72-4F1E-AEF1-578E8818EBA2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5364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5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4071828" y="466725"/>
            <a:ext cx="2524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 жауап 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4988" y="1270000"/>
            <a:ext cx="97266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                                       </a:t>
            </a:r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588818"/>
              </p:ext>
            </p:extLst>
          </p:nvPr>
        </p:nvGraphicFramePr>
        <p:xfrm>
          <a:off x="534988" y="1412875"/>
          <a:ext cx="9910764" cy="4824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5382">
                  <a:extLst>
                    <a:ext uri="{9D8B030D-6E8A-4147-A177-3AD203B41FA5}">
                      <a16:colId xmlns:a16="http://schemas.microsoft.com/office/drawing/2014/main" xmlns="" val="4076624620"/>
                    </a:ext>
                  </a:extLst>
                </a:gridCol>
                <a:gridCol w="4955382">
                  <a:extLst>
                    <a:ext uri="{9D8B030D-6E8A-4147-A177-3AD203B41FA5}">
                      <a16:colId xmlns:a16="http://schemas.microsoft.com/office/drawing/2014/main" xmlns="" val="1655042112"/>
                    </a:ext>
                  </a:extLst>
                </a:gridCol>
              </a:tblGrid>
              <a:tr h="810933">
                <a:tc>
                  <a:txBody>
                    <a:bodyPr/>
                    <a:lstStyle/>
                    <a:p>
                      <a:r>
                        <a:rPr lang="kk-KZ" dirty="0" smtClean="0"/>
                        <a:t>                        </a:t>
                      </a:r>
                      <a:r>
                        <a:rPr lang="kk-KZ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Үзінді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                     Жауап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5066103"/>
                  </a:ext>
                </a:extLst>
              </a:tr>
              <a:tr h="4013481">
                <a:tc>
                  <a:txBody>
                    <a:bodyPr/>
                    <a:lstStyle/>
                    <a:p>
                      <a:r>
                        <a:rPr kumimoji="0" lang="kk-K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Туризм – ел мен елді </a:t>
                      </a:r>
                      <a:r>
                        <a:rPr kumimoji="0" lang="kk-KZ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табыстырып</a:t>
                      </a:r>
                      <a:r>
                        <a:rPr kumimoji="0" lang="kk-K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, салт-дәстүрі мен мәдениетін </a:t>
                      </a:r>
                      <a:r>
                        <a:rPr kumimoji="0" lang="kk-KZ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насихаттаудың</a:t>
                      </a:r>
                      <a:r>
                        <a:rPr kumimoji="0" lang="kk-K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бірден бір жолы. Сондай-ақ туризм </a:t>
                      </a:r>
                      <a:r>
                        <a:rPr kumimoji="0" lang="kk-KZ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бірқатар</a:t>
                      </a:r>
                      <a:r>
                        <a:rPr kumimoji="0" lang="kk-K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елдер экономикасының басты </a:t>
                      </a:r>
                      <a:r>
                        <a:rPr kumimoji="0" lang="kk-KZ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табыс көзі </a:t>
                      </a:r>
                      <a:r>
                        <a:rPr kumimoji="0" lang="kk-K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болып табылады. </a:t>
                      </a:r>
                      <a:r>
                        <a:rPr kumimoji="0" lang="kk-KZ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Осы тұрғыда </a:t>
                      </a:r>
                      <a:r>
                        <a:rPr kumimoji="0" lang="kk-K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табиғи </a:t>
                      </a:r>
                      <a:r>
                        <a:rPr kumimoji="0" lang="kk-KZ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байлығы</a:t>
                      </a:r>
                      <a:r>
                        <a:rPr kumimoji="0" lang="kk-K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, тарихи </a:t>
                      </a:r>
                      <a:r>
                        <a:rPr kumimoji="0" lang="kk-KZ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қазынасы</a:t>
                      </a:r>
                      <a:r>
                        <a:rPr kumimoji="0" lang="kk-K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мен мәдени мұрасы жағынан ешбір елден </a:t>
                      </a:r>
                      <a:r>
                        <a:rPr kumimoji="0" lang="kk-KZ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кем</a:t>
                      </a:r>
                      <a:r>
                        <a:rPr kumimoji="0" lang="kk-K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түспейтін Қазақстанның туризмі қаншалықты </a:t>
                      </a:r>
                      <a:r>
                        <a:rPr kumimoji="0" lang="kk-KZ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дамыған</a:t>
                      </a:r>
                      <a:r>
                        <a:rPr kumimoji="0" lang="kk-K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деген сұрақ туындайды.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Туризм – ел мен елді </a:t>
                      </a:r>
                      <a:r>
                        <a:rPr kumimoji="0" lang="kk-KZ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татуластырып</a:t>
                      </a:r>
                      <a:r>
                        <a:rPr kumimoji="0" lang="kk-K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, салт-дәстүрі мен мәдениетін </a:t>
                      </a:r>
                      <a:r>
                        <a:rPr kumimoji="0" lang="kk-KZ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аманат етудің</a:t>
                      </a:r>
                      <a:r>
                        <a:rPr kumimoji="0" lang="kk-K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бірден бір жолы. Сондай-ақ туризм </a:t>
                      </a:r>
                      <a:r>
                        <a:rPr kumimoji="0" lang="kk-KZ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бірсыпыра</a:t>
                      </a:r>
                      <a:r>
                        <a:rPr kumimoji="0" lang="kk-K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елдер экономикасының басты </a:t>
                      </a:r>
                      <a:r>
                        <a:rPr kumimoji="0" lang="kk-KZ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байлығы </a:t>
                      </a:r>
                      <a:r>
                        <a:rPr kumimoji="0" lang="kk-K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болып табылады. </a:t>
                      </a:r>
                      <a:r>
                        <a:rPr kumimoji="0" lang="kk-KZ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Осы орайда </a:t>
                      </a:r>
                      <a:r>
                        <a:rPr kumimoji="0" lang="kk-K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табиғи </a:t>
                      </a:r>
                      <a:r>
                        <a:rPr kumimoji="0" lang="kk-KZ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қазынасы</a:t>
                      </a:r>
                      <a:r>
                        <a:rPr kumimoji="0" lang="kk-K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, тарихи </a:t>
                      </a:r>
                      <a:r>
                        <a:rPr kumimoji="0" lang="kk-KZ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дәулеті</a:t>
                      </a:r>
                      <a:r>
                        <a:rPr kumimoji="0" lang="kk-K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мен мәдени мұрасы жағынан ешбір елден </a:t>
                      </a:r>
                      <a:r>
                        <a:rPr kumimoji="0" lang="kk-KZ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аз </a:t>
                      </a:r>
                      <a:r>
                        <a:rPr kumimoji="0" lang="kk-K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түспейтін Қазақстанның туризмі қаншалықты </a:t>
                      </a:r>
                      <a:r>
                        <a:rPr kumimoji="0" lang="kk-KZ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қалыптасқан</a:t>
                      </a:r>
                      <a:r>
                        <a:rPr kumimoji="0" lang="kk-KZ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деген сұрақ туындайды.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695272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1267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FE655E-ED42-444E-8948-15B91415A232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1268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9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0" name="Прямоугольник 9"/>
          <p:cNvSpPr>
            <a:spLocks noChangeArrowheads="1"/>
          </p:cNvSpPr>
          <p:nvPr/>
        </p:nvSpPr>
        <p:spPr bwMode="auto">
          <a:xfrm>
            <a:off x="4283199" y="466725"/>
            <a:ext cx="21032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4988" y="2989629"/>
            <a:ext cx="9228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</a:p>
          <a:p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6" y="1270000"/>
            <a:ext cx="970597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 көтерілген мәселелер бойынша тұжырым жасаңыз.</a:t>
            </a:r>
          </a:p>
          <a:p>
            <a:pPr lvl="0"/>
            <a:endParaRPr lang="kk-K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«Менің ойымша, ...»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 сөйлем «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оны былай түсіндіремін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...»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Үшінші сөйлем «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Оны мен мына факт, мысалдармен дәлелдей аламын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...»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Соңғы сөйлем «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Осыған байланысты мынадай қорытындыға </a:t>
            </a:r>
          </a:p>
          <a:p>
            <a:pPr lvl="0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келдім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...»</a:t>
            </a: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kk-K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kk-K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 көтерілген мәселелер бойынша тұжырым жасайды.</a:t>
            </a:r>
          </a:p>
          <a:p>
            <a:pPr lvl="0"/>
            <a:endParaRPr lang="kk-K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831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21920"/>
            <a:ext cx="10693400" cy="7493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945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09DC9F29-D807-44BF-BB12-6FC96E0BA5B9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9460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2" name="Прямоугольник 9"/>
          <p:cNvSpPr>
            <a:spLocks noChangeArrowheads="1"/>
          </p:cNvSpPr>
          <p:nvPr/>
        </p:nvSpPr>
        <p:spPr bwMode="auto">
          <a:xfrm>
            <a:off x="4110303" y="466725"/>
            <a:ext cx="244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 жауап</a:t>
            </a: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3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4475" y="1270000"/>
            <a:ext cx="10180637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   </a:t>
            </a:r>
          </a:p>
          <a:p>
            <a:endParaRPr lang="kk-K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 сөйлем.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Менің ойымша, туризмнің елдің мәдениетін өркендеуіне пайдалы тұстары көп.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 сөйлем. 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оны былай түсіндіремін: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 мен елді </a:t>
            </a: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табыстырып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салт-дәстүрі мен мәдениетін </a:t>
            </a: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насихаттаудың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бірден-бір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жолы. </a:t>
            </a:r>
            <a:endParaRPr lang="kk-K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Үшінші сөйлем. 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 мен мына факт, мысалдармен дәлелдей аламын: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800 млн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саяхат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әлемдік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 млрд доллар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қаражат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тастаған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Соңғы сөйлем.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Осыған байланысты мынадай қорытындыға 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елдім.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Әлемнің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озық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тәжірбиелері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идеяларын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отандық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керемет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дамытуға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гүлденуіне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мекмлекеттің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тәжірбиелі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CD5C9-CE4D-40EC-BEC6-70084692156F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10693400" cy="73713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pic>
        <p:nvPicPr>
          <p:cNvPr id="7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46960" y="39624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 түсірейік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22120" y="1874520"/>
            <a:ext cx="3185160" cy="18111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 соңында қойылатын тыныс белгілері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61160" y="4297680"/>
            <a:ext cx="3623310" cy="2343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Автордың сөйлеп тұрған сәттегі көңіл-күйі мен эмоциясын, психологиялық жай-күйін білдіру үшін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07480" y="2189460"/>
            <a:ext cx="2849880" cy="995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 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?!,  !?,  !..,  ?.. .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31280" y="4434840"/>
            <a:ext cx="3147695" cy="19008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Сөйлемді тиісті интонациямен оқуға, қабылдауға ықпал етеді.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>
            <a:stCxn id="10" idx="3"/>
          </p:cNvCxnSpPr>
          <p:nvPr/>
        </p:nvCxnSpPr>
        <p:spPr>
          <a:xfrm flipV="1">
            <a:off x="4907280" y="2780109"/>
            <a:ext cx="16002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2" idx="2"/>
          </p:cNvCxnSpPr>
          <p:nvPr/>
        </p:nvCxnSpPr>
        <p:spPr>
          <a:xfrm>
            <a:off x="7932420" y="3185160"/>
            <a:ext cx="0" cy="1112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5303520" y="3185160"/>
            <a:ext cx="2628900" cy="2200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370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51594" y="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536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F49AFEA2-2D72-4F1E-AEF1-578E8818EBA2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5364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5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4237515" y="466725"/>
            <a:ext cx="21929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k-KZ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k-KZ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-тапсырма 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4988" y="1270000"/>
            <a:ext cx="972661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 соңында қабаттасып қойылатын тыныс белгілерін толықтырып жазыңыз.</a:t>
            </a:r>
            <a:endParaRPr lang="kk-KZ" dirty="0"/>
          </a:p>
          <a:p>
            <a:r>
              <a:rPr lang="kk-KZ" dirty="0" smtClean="0"/>
              <a:t>                   </a:t>
            </a: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 Құсыңды бұр ұшқышым шығысыма</a:t>
            </a:r>
          </a:p>
          <a:p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Сәлем берем Алтайда туысыма.</a:t>
            </a:r>
          </a:p>
          <a:p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Шығысыма, тарт менің ырысыма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Сірә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да, Клондайк,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Аляскалар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Толар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екен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Алтайдың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уысына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()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Шығысыма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Шығысыма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Қанатымен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құстың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шағылысып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Албырт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көңіл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барады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ұшып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Алтайдан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биіктеп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кеткенмін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()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Қауышқам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аспанмен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сағынысып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()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құсыңды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аяулым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қондыр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жерге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Баяғыда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бабамыз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жүргенде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Алатын-ды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Ертістен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қанып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ішіп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айдынмен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сақал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шағылысып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М.Мақатев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4988" y="6237289"/>
            <a:ext cx="920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соңында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қабаттасып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қойылатын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белгілерін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толықтырады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65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4162</TotalTime>
  <Words>834</Words>
  <Application>Microsoft Office PowerPoint</Application>
  <PresentationFormat>Произвольный</PresentationFormat>
  <Paragraphs>130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Times New Roman</vt:lpstr>
      <vt:lpstr>Arial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Huawei</cp:lastModifiedBy>
  <cp:revision>292</cp:revision>
  <cp:lastPrinted>2020-01-23T03:03:28Z</cp:lastPrinted>
  <dcterms:modified xsi:type="dcterms:W3CDTF">2024-10-29T08:35:57Z</dcterms:modified>
</cp:coreProperties>
</file>