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344" r:id="rId3"/>
    <p:sldId id="311" r:id="rId4"/>
    <p:sldId id="346" r:id="rId5"/>
    <p:sldId id="313" r:id="rId6"/>
    <p:sldId id="312" r:id="rId7"/>
    <p:sldId id="345" r:id="rId8"/>
    <p:sldId id="328" r:id="rId9"/>
    <p:sldId id="347" r:id="rId10"/>
    <p:sldId id="352" r:id="rId11"/>
    <p:sldId id="351" r:id="rId12"/>
    <p:sldId id="330" r:id="rId13"/>
  </p:sldIdLst>
  <p:sldSz cx="10693400" cy="7561263"/>
  <p:notesSz cx="6797675" cy="99282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492250" indent="-12065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990725" indent="-161925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62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909">
          <p15:clr>
            <a:srgbClr val="A4A3A4"/>
          </p15:clr>
        </p15:guide>
        <p15:guide id="5" pos="4571">
          <p15:clr>
            <a:srgbClr val="A4A3A4"/>
          </p15:clr>
        </p15:guide>
        <p15:guide id="6" pos="2880">
          <p15:clr>
            <a:srgbClr val="A4A3A4"/>
          </p15:clr>
        </p15:guide>
        <p15:guide id="7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F1"/>
    <a:srgbClr val="00B050"/>
    <a:srgbClr val="9BBB59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8" y="451"/>
      </p:cViewPr>
      <p:guideLst>
        <p:guide orient="horz" pos="2382"/>
        <p:guide orient="horz" pos="2626"/>
        <p:guide orient="horz" pos="2160"/>
        <p:guide pos="3909"/>
        <p:guide pos="4571"/>
        <p:guide pos="28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030288" y="1241425"/>
            <a:ext cx="4737100" cy="3349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99C2E08-574C-4CDC-B13D-B643A0E01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562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96888" indent="-2476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921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714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714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109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76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76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172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172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29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29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82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06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5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50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5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1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00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5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F5B907-30C0-4569-B8A3-980790D46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063" indent="-3730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76;p1"/>
          <p:cNvSpPr>
            <a:spLocks noChangeArrowheads="1"/>
          </p:cNvSpPr>
          <p:nvPr/>
        </p:nvSpPr>
        <p:spPr bwMode="auto">
          <a:xfrm>
            <a:off x="803275" y="3292937"/>
            <a:ext cx="9018588" cy="209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50" tIns="28311" rIns="56650" bIns="28311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Қазақ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тілі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8-сынып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IV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тоқсан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Мәдени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туризм. 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Драмалық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шығармалардың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тыныс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белгілері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.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8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  <p:cxnSp>
        <p:nvCxnSpPr>
          <p:cNvPr id="3076" name="Google Shape;77;p1"/>
          <p:cNvCxnSpPr>
            <a:cxnSpLocks noChangeShapeType="1"/>
          </p:cNvCxnSpPr>
          <p:nvPr/>
        </p:nvCxnSpPr>
        <p:spPr bwMode="auto">
          <a:xfrm>
            <a:off x="1238250" y="5721350"/>
            <a:ext cx="811530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Google Shape;78;p1"/>
          <p:cNvCxnSpPr>
            <a:cxnSpLocks noChangeShapeType="1"/>
          </p:cNvCxnSpPr>
          <p:nvPr/>
        </p:nvCxnSpPr>
        <p:spPr bwMode="auto">
          <a:xfrm>
            <a:off x="1503363" y="5554028"/>
            <a:ext cx="785018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D5C9-CE4D-40EC-BEC6-70084692156F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99258"/>
            <a:ext cx="10693400" cy="847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446" y="159278"/>
            <a:ext cx="1133954" cy="1127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262" y="299258"/>
            <a:ext cx="86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6909" y="1529542"/>
            <a:ext cx="8562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Іліп тұр тауларға,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Дамылдап тірлік қалған ба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  <a:endParaRPr lang="kk-K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Селк етіп, секем алып қарадың – ау,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Қай таудың киігі едің, қарағым – ау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М.Мақатаев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Берілген үзіндіден сөйлем соңында қабаттасып келген тыныс белгілерін табады</a:t>
            </a:r>
            <a:r>
              <a:rPr lang="kk-K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82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3820931" y="466725"/>
            <a:ext cx="3026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2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25" y="133201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2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988" y="1662545"/>
            <a:ext cx="9890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Ғаламтор желісін қолданып,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Қазіргі таңда  Қазақстанда мәдени туризмді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дамыту маңызды ма   тақырыбында өз ойыңды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білдіріп, постер құрастыр.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047848" y="466725"/>
            <a:ext cx="2572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7811" y="2993469"/>
            <a:ext cx="5792239" cy="212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«3-2-1»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Сабақтағы 3 маңызды ақпарат;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Қиындық тудырған 2 мәселе;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 ұнаған 1 аспект.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81000" y="1684338"/>
            <a:ext cx="9801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8.3.3.1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графиктік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(диаграмма,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тұстарын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8.4.5.1 сөйлем соңында қабаттасып қойылатын тыныс белгілерін дұрыс қолдану.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Мәтін құрылымын сақтай отырып, графиктік мәтінді толық жаза алады;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Сөйлем соңында қабаттасып қойылатын тыныс белгілерін дұрыс қолданады.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57" indent="-74257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4284663" y="466725"/>
            <a:ext cx="2503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</a:t>
            </a:r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0693400" cy="7597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54495518-9DD0-4C5A-A831-8803BCE86613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13"/>
          <p:cNvSpPr>
            <a:spLocks noChangeArrowheads="1"/>
          </p:cNvSpPr>
          <p:nvPr/>
        </p:nvSpPr>
        <p:spPr bwMode="auto">
          <a:xfrm>
            <a:off x="2698750" y="515938"/>
            <a:ext cx="5378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 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Прямоугольник 1"/>
          <p:cNvSpPr>
            <a:spLocks noChangeArrowheads="1"/>
          </p:cNvSpPr>
          <p:nvPr/>
        </p:nvSpPr>
        <p:spPr bwMode="auto">
          <a:xfrm>
            <a:off x="1318922" y="2222500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5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Прямоугольник 1"/>
          <p:cNvSpPr>
            <a:spLocks noChangeArrowheads="1"/>
          </p:cNvSpPr>
          <p:nvPr/>
        </p:nvSpPr>
        <p:spPr bwMode="auto">
          <a:xfrm>
            <a:off x="854075" y="1119188"/>
            <a:ext cx="839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156" y="1355131"/>
            <a:ext cx="100742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519298"/>
            <a:ext cx="104457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Туризмнің түрлері 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Этнотуризм             </a:t>
            </a:r>
          </a:p>
          <a:p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Тау туризмі</a:t>
            </a:r>
          </a:p>
          <a:p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Емдік сауықтыру туризмі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 – танымдық туризм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Аңшылық пен балық аулау туризмі </a:t>
            </a:r>
          </a:p>
          <a:p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609" y="1996479"/>
            <a:ext cx="2852975" cy="2075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3838" y="1996478"/>
            <a:ext cx="2581275" cy="2075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748" y="4296868"/>
            <a:ext cx="2591593" cy="1685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4608" y="4239102"/>
            <a:ext cx="285297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D472CCA-BA93-479B-80E0-BBDAB4853F10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Google Shape;140;p35"/>
          <p:cNvSpPr txBox="1">
            <a:spLocks noChangeArrowheads="1"/>
          </p:cNvSpPr>
          <p:nvPr/>
        </p:nvSpPr>
        <p:spPr bwMode="auto">
          <a:xfrm>
            <a:off x="244476" y="1269999"/>
            <a:ext cx="9499599" cy="539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838" y="2222392"/>
            <a:ext cx="9890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88" y="6237288"/>
            <a:ext cx="86699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99011"/>
            <a:ext cx="10240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 Графикалық мәтінге сүйене отырып 3 сұрақ құрастырыңыз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69" y="2418739"/>
            <a:ext cx="3349047" cy="3267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6084" y="1576081"/>
            <a:ext cx="3425826" cy="29710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877" y="1893517"/>
            <a:ext cx="3191207" cy="3171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838" y="5763105"/>
            <a:ext cx="96377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/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Графикалық мәтінді негізге ала отырып сұрақтар құрастырады.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30" y="2418738"/>
            <a:ext cx="3349047" cy="32674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30" y="2418739"/>
            <a:ext cx="3349047" cy="32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D472CCA-BA93-479B-80E0-BBDAB4853F10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4071830" y="466725"/>
            <a:ext cx="2524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 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Google Shape;140;p35"/>
          <p:cNvSpPr txBox="1">
            <a:spLocks noChangeArrowheads="1"/>
          </p:cNvSpPr>
          <p:nvPr/>
        </p:nvSpPr>
        <p:spPr bwMode="auto">
          <a:xfrm>
            <a:off x="534988" y="1384300"/>
            <a:ext cx="92090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838" y="2190750"/>
            <a:ext cx="9890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88" y="1384300"/>
            <a:ext cx="9462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988" y="1270000"/>
            <a:ext cx="9462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1-сұрақ – Мәдени туризм дегенді қалай түсінесіздер?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2-сұрақ – Киелі жерлердегі қандай құнды ескерткіштерді білесіздер?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3-сұрақ – Қазақстанда мәдени туризм бар 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88" y="2971692"/>
            <a:ext cx="5098617" cy="3540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153" y="2971690"/>
            <a:ext cx="4654810" cy="3540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41288"/>
            <a:ext cx="10693400" cy="7462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7480" y="670560"/>
            <a:ext cx="583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alt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378" y="1246526"/>
            <a:ext cx="10308735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мамырдағы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508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қаулысымен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кластерлерде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тарихи-мәдени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тарихи-мәдени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қорық-мұражайлардың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кесенелер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мешіттер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петроглифтер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1275" y="40626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Прямоугольник 9"/>
          <p:cNvSpPr>
            <a:spLocks noChangeArrowheads="1"/>
          </p:cNvSpPr>
          <p:nvPr/>
        </p:nvSpPr>
        <p:spPr bwMode="auto">
          <a:xfrm>
            <a:off x="5242437" y="466725"/>
            <a:ext cx="184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938" y="1132819"/>
            <a:ext cx="968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506" y="466725"/>
            <a:ext cx="9379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Мәтіндегі негізгі  ақпараттарды қолдана отырып, графиктік мәтін сызбасын толтырыңыз.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93" y="1270000"/>
            <a:ext cx="1022560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Мәтіндегі ақпараттарға анализ жасайды 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сұрыптап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диаграмма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4239490" y="3092528"/>
            <a:ext cx="2998904" cy="1379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547956" y="1595436"/>
            <a:ext cx="2363750" cy="1333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7534266" y="3870128"/>
            <a:ext cx="2377440" cy="1263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343263" y="1332884"/>
            <a:ext cx="2633417" cy="1154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64393" y="1677411"/>
            <a:ext cx="2508725" cy="1251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264393" y="3674235"/>
            <a:ext cx="2394065" cy="1379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501203" y="4878960"/>
            <a:ext cx="2475477" cy="1252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976680" y="2693324"/>
            <a:ext cx="787407" cy="69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695690" y="2487596"/>
            <a:ext cx="0" cy="554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658458" y="2693324"/>
            <a:ext cx="684805" cy="69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5" idx="2"/>
          </p:cNvCxnSpPr>
          <p:nvPr/>
        </p:nvCxnSpPr>
        <p:spPr>
          <a:xfrm>
            <a:off x="4427155" y="5424052"/>
            <a:ext cx="74048" cy="80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658458" y="4039444"/>
            <a:ext cx="581032" cy="4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1"/>
          </p:cNvCxnSpPr>
          <p:nvPr/>
        </p:nvCxnSpPr>
        <p:spPr>
          <a:xfrm flipV="1">
            <a:off x="7140891" y="4055168"/>
            <a:ext cx="741543" cy="14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38941" y="4471280"/>
            <a:ext cx="0" cy="317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5203193" y="466725"/>
            <a:ext cx="261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988" y="1270000"/>
            <a:ext cx="9726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                                       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04" y="466725"/>
            <a:ext cx="944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Ы</a:t>
            </a: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қтимал жауап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88873" y="2865631"/>
            <a:ext cx="2362369" cy="2094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96785" y="1885286"/>
            <a:ext cx="2626822" cy="1717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Сәулет өнерінің ескерткіштеріне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28316" y="1166965"/>
            <a:ext cx="3048677" cy="1246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 ескерткіштері бар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215448" y="1862050"/>
            <a:ext cx="2493818" cy="1741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 мұраға бай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38765" y="4199743"/>
            <a:ext cx="2610196" cy="1808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Кесенелер, мешіттерге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06807" y="5412359"/>
            <a:ext cx="2545249" cy="1417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Петроглифтерге бай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354671" y="4199743"/>
            <a:ext cx="2680883" cy="1621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 мұраға бай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716684" y="3146626"/>
            <a:ext cx="435372" cy="228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650182" y="4503989"/>
            <a:ext cx="565266" cy="21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923607" y="3146626"/>
            <a:ext cx="565266" cy="228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103378" y="4503989"/>
            <a:ext cx="503429" cy="21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35535" y="4928428"/>
            <a:ext cx="0" cy="313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652655" y="2500573"/>
            <a:ext cx="33250" cy="36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49628"/>
            <a:ext cx="10693400" cy="7888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988" y="1270000"/>
            <a:ext cx="9726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838" y="266007"/>
            <a:ext cx="8926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3-тапсырма. Берілген үзіндіден сөйлем соңында қабаттасып келген тыныс белгілерін табыңыз.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644" y="1270000"/>
            <a:ext cx="816309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   </a:t>
            </a:r>
          </a:p>
          <a:p>
            <a:endParaRPr lang="kk-KZ" dirty="0"/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Іліп тұр тауларға,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Дамылдап тірлік қалған ба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Селк етіп, секем алып қарадың – ау,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Қай таудың киігі едің, қарағым – ау 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М.Мақатаев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Берілген үзіндіден сөйлем соңында қабаттасып келген тыныс белгілерін табады.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6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3904</TotalTime>
  <Words>443</Words>
  <Application>Microsoft Office PowerPoint</Application>
  <PresentationFormat>Произвольный</PresentationFormat>
  <Paragraphs>133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Century Gothic</vt:lpstr>
      <vt:lpstr>Times New Roman</vt:lpstr>
      <vt:lpstr>Arial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Huawei</cp:lastModifiedBy>
  <cp:revision>281</cp:revision>
  <cp:lastPrinted>2020-01-23T03:03:28Z</cp:lastPrinted>
  <dcterms:modified xsi:type="dcterms:W3CDTF">2024-10-29T08:36:27Z</dcterms:modified>
</cp:coreProperties>
</file>