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5" r:id="rId1"/>
  </p:sldMasterIdLst>
  <p:sldIdLst>
    <p:sldId id="273" r:id="rId2"/>
    <p:sldId id="274" r:id="rId3"/>
    <p:sldId id="263" r:id="rId4"/>
    <p:sldId id="264" r:id="rId5"/>
    <p:sldId id="275" r:id="rId6"/>
    <p:sldId id="268" r:id="rId7"/>
    <p:sldId id="265" r:id="rId8"/>
    <p:sldId id="260" r:id="rId9"/>
    <p:sldId id="261" r:id="rId10"/>
    <p:sldId id="277" r:id="rId11"/>
    <p:sldId id="278" r:id="rId12"/>
    <p:sldId id="276" r:id="rId13"/>
  </p:sldIdLst>
  <p:sldSz cx="12192000" cy="6858000"/>
  <p:notesSz cx="6742113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335D94-592B-4DE7-BDF0-1CBFA615A753}" type="doc">
      <dgm:prSet loTypeId="urn:microsoft.com/office/officeart/2005/8/layout/radial5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FFD2C4A3-032D-4A32-8C1E-9336D5A2EF05}">
      <dgm:prSet phldrT="[Текст]"/>
      <dgm:spPr>
        <a:xfrm>
          <a:off x="3788169" y="1430732"/>
          <a:ext cx="1019972" cy="101997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FD61C633-2EF6-46C2-8C56-506FA4899E85}" type="parTrans" cxnId="{3E1C3076-B371-415E-8A3B-B78EC43BD55B}">
      <dgm:prSet/>
      <dgm:spPr/>
      <dgm:t>
        <a:bodyPr/>
        <a:lstStyle/>
        <a:p>
          <a:endParaRPr lang="ru-RU"/>
        </a:p>
      </dgm:t>
    </dgm:pt>
    <dgm:pt modelId="{9DCD5D70-FBDC-4E19-8D36-1181D50B9B4E}" type="sibTrans" cxnId="{3E1C3076-B371-415E-8A3B-B78EC43BD55B}">
      <dgm:prSet/>
      <dgm:spPr/>
      <dgm:t>
        <a:bodyPr/>
        <a:lstStyle/>
        <a:p>
          <a:endParaRPr lang="ru-RU"/>
        </a:p>
      </dgm:t>
    </dgm:pt>
    <dgm:pt modelId="{24E80E3A-8351-4753-946C-B67E1838C6B0}">
      <dgm:prSet phldrT="[Текст]"/>
      <dgm:spPr>
        <a:xfrm>
          <a:off x="3788169" y="34431"/>
          <a:ext cx="1019972" cy="1019972"/>
        </a:xfrm>
        <a:prstGeom prst="ellipse">
          <a:avLst/>
        </a:prstGeom>
      </dgm:spPr>
      <dgm:t>
        <a:bodyPr/>
        <a:lstStyle/>
        <a:p>
          <a:endParaRPr lang="ru-RU">
            <a:solidFill>
              <a:srgbClr val="FFFF00"/>
            </a:solidFill>
            <a:latin typeface="Calibri" panose="020F0502020204030204"/>
            <a:ea typeface="+mn-ea"/>
            <a:cs typeface="+mn-cs"/>
          </a:endParaRPr>
        </a:p>
      </dgm:t>
    </dgm:pt>
    <dgm:pt modelId="{A45BAC2F-C912-43D5-AB75-DF9370C44FDB}" type="parTrans" cxnId="{DFF89CE7-961B-4B14-B068-721D3BE3D4BB}">
      <dgm:prSet/>
      <dgm:spPr>
        <a:xfrm rot="16200000">
          <a:off x="4198429" y="1074817"/>
          <a:ext cx="199453" cy="346790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ru-RU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1C04BB27-6E2A-4E2B-A47B-BD2E7E515719}" type="sibTrans" cxnId="{DFF89CE7-961B-4B14-B068-721D3BE3D4BB}">
      <dgm:prSet/>
      <dgm:spPr/>
      <dgm:t>
        <a:bodyPr/>
        <a:lstStyle/>
        <a:p>
          <a:endParaRPr lang="ru-RU"/>
        </a:p>
      </dgm:t>
    </dgm:pt>
    <dgm:pt modelId="{685D335B-CF5A-4951-8F50-B75CA7AD21A8}">
      <dgm:prSet phldrT="[Текст]"/>
      <dgm:spPr>
        <a:xfrm>
          <a:off x="5216872" y="1430732"/>
          <a:ext cx="1019972" cy="1019972"/>
        </a:xfrm>
        <a:prstGeom prst="ellipse">
          <a:avLst/>
        </a:prstGeom>
      </dgm:spPr>
      <dgm:t>
        <a:bodyPr/>
        <a:lstStyle/>
        <a:p>
          <a:endParaRPr lang="ru-RU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52E00FAA-C6A5-4E77-9702-156E6600782C}" type="parTrans" cxnId="{28C8E0FB-2271-4172-A9ED-4100B25F0E68}">
      <dgm:prSet/>
      <dgm:spPr>
        <a:xfrm>
          <a:off x="4898063" y="1767323"/>
          <a:ext cx="216627" cy="346790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ru-RU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01EE25C8-F8F6-4541-AFAB-E0FDC000E08E}" type="sibTrans" cxnId="{28C8E0FB-2271-4172-A9ED-4100B25F0E68}">
      <dgm:prSet/>
      <dgm:spPr/>
      <dgm:t>
        <a:bodyPr/>
        <a:lstStyle/>
        <a:p>
          <a:endParaRPr lang="ru-RU"/>
        </a:p>
      </dgm:t>
    </dgm:pt>
    <dgm:pt modelId="{0AA7A060-2595-4973-B55F-6F9296E0D4BF}">
      <dgm:prSet phldrT="[Текст]"/>
      <dgm:spPr>
        <a:xfrm>
          <a:off x="3788169" y="2859435"/>
          <a:ext cx="1019972" cy="1019972"/>
        </a:xfrm>
        <a:prstGeom prst="ellipse">
          <a:avLst/>
        </a:prstGeom>
      </dgm:spPr>
      <dgm:t>
        <a:bodyPr/>
        <a:lstStyle/>
        <a:p>
          <a:endParaRPr lang="ru-RU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17E94DF2-C49B-4DB2-AF1F-33B9DBAF4E6C}" type="parTrans" cxnId="{5AE0A0BF-1425-4E78-825F-E7261AF40D41}">
      <dgm:prSet/>
      <dgm:spPr>
        <a:xfrm rot="5400000">
          <a:off x="4189842" y="2475543"/>
          <a:ext cx="216627" cy="346790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ru-RU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73E4EBE-653B-48EE-B0D1-3EBD92129284}" type="sibTrans" cxnId="{5AE0A0BF-1425-4E78-825F-E7261AF40D41}">
      <dgm:prSet/>
      <dgm:spPr/>
      <dgm:t>
        <a:bodyPr/>
        <a:lstStyle/>
        <a:p>
          <a:endParaRPr lang="ru-RU"/>
        </a:p>
      </dgm:t>
    </dgm:pt>
    <dgm:pt modelId="{F873DA26-CFEE-4ED3-95DA-E63E77AC82ED}">
      <dgm:prSet phldrT="[Текст]"/>
      <dgm:spPr>
        <a:xfrm>
          <a:off x="2359466" y="1430732"/>
          <a:ext cx="1019972" cy="1019972"/>
        </a:xfrm>
        <a:prstGeom prst="ellipse">
          <a:avLst/>
        </a:prstGeom>
      </dgm:spPr>
      <dgm:t>
        <a:bodyPr/>
        <a:lstStyle/>
        <a:p>
          <a:endParaRPr lang="ru-RU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4F238DF9-B5D6-40CE-A8F5-EBFEF36A9D6E}" type="parTrans" cxnId="{127444D1-14BC-4DB7-85AF-441DC2C77C29}">
      <dgm:prSet/>
      <dgm:spPr>
        <a:xfrm rot="10800000">
          <a:off x="3481621" y="1767323"/>
          <a:ext cx="216627" cy="346790"/>
        </a:xfrm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ru-RU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99E8FBC-6717-4C8A-A2B2-3A45D2BD2273}" type="sibTrans" cxnId="{127444D1-14BC-4DB7-85AF-441DC2C77C29}">
      <dgm:prSet/>
      <dgm:spPr/>
      <dgm:t>
        <a:bodyPr/>
        <a:lstStyle/>
        <a:p>
          <a:endParaRPr lang="ru-RU"/>
        </a:p>
      </dgm:t>
    </dgm:pt>
    <dgm:pt modelId="{A5D7BDEA-8CEE-45E2-A627-86124195D097}">
      <dgm:prSet/>
      <dgm:spPr/>
      <dgm:t>
        <a:bodyPr/>
        <a:lstStyle/>
        <a:p>
          <a:endParaRPr lang="ru-RU"/>
        </a:p>
      </dgm:t>
    </dgm:pt>
    <dgm:pt modelId="{2154FCBD-E6CB-4E9C-99A5-3B5B09CADD8E}" type="parTrans" cxnId="{CB6A95E6-1324-4CE9-A409-2D099B0C8AB2}">
      <dgm:prSet/>
      <dgm:spPr/>
      <dgm:t>
        <a:bodyPr/>
        <a:lstStyle/>
        <a:p>
          <a:endParaRPr lang="ru-RU"/>
        </a:p>
      </dgm:t>
    </dgm:pt>
    <dgm:pt modelId="{6ABE9A10-1679-4646-B9D0-CCA6C4A7BEB2}" type="sibTrans" cxnId="{CB6A95E6-1324-4CE9-A409-2D099B0C8AB2}">
      <dgm:prSet/>
      <dgm:spPr/>
      <dgm:t>
        <a:bodyPr/>
        <a:lstStyle/>
        <a:p>
          <a:endParaRPr lang="ru-RU"/>
        </a:p>
      </dgm:t>
    </dgm:pt>
    <dgm:pt modelId="{F52D482B-1B5B-45E6-B426-BFBEAA8C0167}">
      <dgm:prSet/>
      <dgm:spPr/>
      <dgm:t>
        <a:bodyPr/>
        <a:lstStyle/>
        <a:p>
          <a:endParaRPr lang="ru-RU" dirty="0">
            <a:solidFill>
              <a:srgbClr val="FF0000"/>
            </a:solidFill>
          </a:endParaRPr>
        </a:p>
      </dgm:t>
    </dgm:pt>
    <dgm:pt modelId="{0ECA897B-26DA-4623-B2D8-A2BC1FB298B1}" type="parTrans" cxnId="{23670A68-8EBB-4354-87BA-D3DA07BDA165}">
      <dgm:prSet/>
      <dgm:spPr/>
      <dgm:t>
        <a:bodyPr/>
        <a:lstStyle/>
        <a:p>
          <a:endParaRPr lang="ru-RU"/>
        </a:p>
      </dgm:t>
    </dgm:pt>
    <dgm:pt modelId="{CB8B5270-65D9-4709-AC4A-08D6F7ED3624}" type="sibTrans" cxnId="{23670A68-8EBB-4354-87BA-D3DA07BDA165}">
      <dgm:prSet/>
      <dgm:spPr/>
      <dgm:t>
        <a:bodyPr/>
        <a:lstStyle/>
        <a:p>
          <a:endParaRPr lang="ru-RU"/>
        </a:p>
      </dgm:t>
    </dgm:pt>
    <dgm:pt modelId="{9A637BE6-1715-4B95-A4D0-59DFAF90E946}" type="pres">
      <dgm:prSet presAssocID="{D1335D94-592B-4DE7-BDF0-1CBFA615A75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771E7D4-6982-4B59-B5A3-2015A3D5C980}" type="pres">
      <dgm:prSet presAssocID="{FFD2C4A3-032D-4A32-8C1E-9336D5A2EF05}" presName="centerShape" presStyleLbl="node0" presStyleIdx="0" presStyleCnt="1" custScaleX="164458"/>
      <dgm:spPr/>
      <dgm:t>
        <a:bodyPr/>
        <a:lstStyle/>
        <a:p>
          <a:endParaRPr lang="ru-RU"/>
        </a:p>
      </dgm:t>
    </dgm:pt>
    <dgm:pt modelId="{B6E0D69B-405B-4AF5-9648-D5A6F5A7ADB8}" type="pres">
      <dgm:prSet presAssocID="{A45BAC2F-C912-43D5-AB75-DF9370C44FDB}" presName="parTrans" presStyleLbl="sibTrans2D1" presStyleIdx="0" presStyleCnt="6"/>
      <dgm:spPr/>
      <dgm:t>
        <a:bodyPr/>
        <a:lstStyle/>
        <a:p>
          <a:endParaRPr lang="ru-RU"/>
        </a:p>
      </dgm:t>
    </dgm:pt>
    <dgm:pt modelId="{01B62FB3-6345-4600-BDBE-F63B24A01991}" type="pres">
      <dgm:prSet presAssocID="{A45BAC2F-C912-43D5-AB75-DF9370C44FDB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2045E69A-5BB6-427E-9F85-5332CEBD81CA}" type="pres">
      <dgm:prSet presAssocID="{24E80E3A-8351-4753-946C-B67E1838C6B0}" presName="node" presStyleLbl="node1" presStyleIdx="0" presStyleCnt="6" custScaleX="140582" custRadScaleRad="108749" custRadScaleInc="12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683C6F-1C4E-430C-BDDD-3B3F02172EC0}" type="pres">
      <dgm:prSet presAssocID="{2154FCBD-E6CB-4E9C-99A5-3B5B09CADD8E}" presName="parTrans" presStyleLbl="sibTrans2D1" presStyleIdx="1" presStyleCnt="6"/>
      <dgm:spPr/>
      <dgm:t>
        <a:bodyPr/>
        <a:lstStyle/>
        <a:p>
          <a:endParaRPr lang="ru-RU"/>
        </a:p>
      </dgm:t>
    </dgm:pt>
    <dgm:pt modelId="{39616286-B035-44B0-B4EE-D12BE760B49F}" type="pres">
      <dgm:prSet presAssocID="{2154FCBD-E6CB-4E9C-99A5-3B5B09CADD8E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783933DD-7842-4C1E-88C7-B1BB4B1EE9BF}" type="pres">
      <dgm:prSet presAssocID="{A5D7BDEA-8CEE-45E2-A627-86124195D097}" presName="node" presStyleLbl="node1" presStyleIdx="1" presStyleCnt="6" custScaleX="136958" custRadScaleRad="114084" custRadScaleInc="257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C023A-FB2C-4553-B79D-61530694DD16}" type="pres">
      <dgm:prSet presAssocID="{0ECA897B-26DA-4623-B2D8-A2BC1FB298B1}" presName="parTrans" presStyleLbl="sibTrans2D1" presStyleIdx="2" presStyleCnt="6"/>
      <dgm:spPr/>
      <dgm:t>
        <a:bodyPr/>
        <a:lstStyle/>
        <a:p>
          <a:endParaRPr lang="ru-RU"/>
        </a:p>
      </dgm:t>
    </dgm:pt>
    <dgm:pt modelId="{C8264316-B48F-4773-98A7-90BE71F34DEA}" type="pres">
      <dgm:prSet presAssocID="{0ECA897B-26DA-4623-B2D8-A2BC1FB298B1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A7B21837-BDA9-48CD-B34D-3DB7538F2A0E}" type="pres">
      <dgm:prSet presAssocID="{F52D482B-1B5B-45E6-B426-BFBEAA8C0167}" presName="node" presStyleLbl="node1" presStyleIdx="2" presStyleCnt="6" custScaleX="140655" custRadScaleRad="120828" custRadScaleInc="-160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5779CD-8683-47EE-9E50-2D4247C3B5EE}" type="pres">
      <dgm:prSet presAssocID="{52E00FAA-C6A5-4E77-9702-156E6600782C}" presName="parTrans" presStyleLbl="sibTrans2D1" presStyleIdx="3" presStyleCnt="6"/>
      <dgm:spPr/>
      <dgm:t>
        <a:bodyPr/>
        <a:lstStyle/>
        <a:p>
          <a:endParaRPr lang="ru-RU"/>
        </a:p>
      </dgm:t>
    </dgm:pt>
    <dgm:pt modelId="{DB56817D-9606-485E-BF64-34174B159EBD}" type="pres">
      <dgm:prSet presAssocID="{52E00FAA-C6A5-4E77-9702-156E6600782C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A1A8A9BA-DAD8-4D92-A2EA-42A200741ACE}" type="pres">
      <dgm:prSet presAssocID="{685D335B-CF5A-4951-8F50-B75CA7AD21A8}" presName="node" presStyleLbl="node1" presStyleIdx="3" presStyleCnt="6" custScaleX="140276" custScaleY="93994" custRadScaleRad="105687" custRadScaleInc="12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E7014E-575F-48EB-84AF-D0D429AB970D}" type="pres">
      <dgm:prSet presAssocID="{17E94DF2-C49B-4DB2-AF1F-33B9DBAF4E6C}" presName="parTrans" presStyleLbl="sibTrans2D1" presStyleIdx="4" presStyleCnt="6"/>
      <dgm:spPr/>
      <dgm:t>
        <a:bodyPr/>
        <a:lstStyle/>
        <a:p>
          <a:endParaRPr lang="ru-RU"/>
        </a:p>
      </dgm:t>
    </dgm:pt>
    <dgm:pt modelId="{DD85AE26-AF94-40B2-BC6B-546D1EC76F9B}" type="pres">
      <dgm:prSet presAssocID="{17E94DF2-C49B-4DB2-AF1F-33B9DBAF4E6C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800C1AB1-F5E7-4A6F-AD95-5A965B07F523}" type="pres">
      <dgm:prSet presAssocID="{0AA7A060-2595-4973-B55F-6F9296E0D4BF}" presName="node" presStyleLbl="node1" presStyleIdx="4" presStyleCnt="6" custScaleX="146007" custRadScaleRad="130182" custRadScaleInc="213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A6C883-307B-4AFC-BB51-55DC8859FAF5}" type="pres">
      <dgm:prSet presAssocID="{4F238DF9-B5D6-40CE-A8F5-EBFEF36A9D6E}" presName="parTrans" presStyleLbl="sibTrans2D1" presStyleIdx="5" presStyleCnt="6"/>
      <dgm:spPr/>
      <dgm:t>
        <a:bodyPr/>
        <a:lstStyle/>
        <a:p>
          <a:endParaRPr lang="ru-RU"/>
        </a:p>
      </dgm:t>
    </dgm:pt>
    <dgm:pt modelId="{B8E168DC-B2F5-4107-8F38-F4051509AA68}" type="pres">
      <dgm:prSet presAssocID="{4F238DF9-B5D6-40CE-A8F5-EBFEF36A9D6E}" presName="connectorText" presStyleLbl="sibTrans2D1" presStyleIdx="5" presStyleCnt="6"/>
      <dgm:spPr/>
      <dgm:t>
        <a:bodyPr/>
        <a:lstStyle/>
        <a:p>
          <a:endParaRPr lang="ru-RU"/>
        </a:p>
      </dgm:t>
    </dgm:pt>
    <dgm:pt modelId="{79FB888E-F3AC-44DB-8870-33B08D629F07}" type="pres">
      <dgm:prSet presAssocID="{F873DA26-CFEE-4ED3-95DA-E63E77AC82ED}" presName="node" presStyleLbl="node1" presStyleIdx="5" presStyleCnt="6" custScaleX="138660" custRadScaleRad="133356" custRadScaleInc="-210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8E646EC-CC1E-4E9F-BFD8-62B01A94CD4B}" type="presOf" srcId="{A5D7BDEA-8CEE-45E2-A627-86124195D097}" destId="{783933DD-7842-4C1E-88C7-B1BB4B1EE9BF}" srcOrd="0" destOrd="0" presId="urn:microsoft.com/office/officeart/2005/8/layout/radial5"/>
    <dgm:cxn modelId="{2E6928C7-68DF-44B1-9122-8A085D061022}" type="presOf" srcId="{17E94DF2-C49B-4DB2-AF1F-33B9DBAF4E6C}" destId="{DD85AE26-AF94-40B2-BC6B-546D1EC76F9B}" srcOrd="1" destOrd="0" presId="urn:microsoft.com/office/officeart/2005/8/layout/radial5"/>
    <dgm:cxn modelId="{CEF6ADB9-0380-4EC0-9582-BED56C1695A6}" type="presOf" srcId="{A45BAC2F-C912-43D5-AB75-DF9370C44FDB}" destId="{B6E0D69B-405B-4AF5-9648-D5A6F5A7ADB8}" srcOrd="0" destOrd="0" presId="urn:microsoft.com/office/officeart/2005/8/layout/radial5"/>
    <dgm:cxn modelId="{820B070C-A383-40D1-8FA6-DAE2E359BAA1}" type="presOf" srcId="{24E80E3A-8351-4753-946C-B67E1838C6B0}" destId="{2045E69A-5BB6-427E-9F85-5332CEBD81CA}" srcOrd="0" destOrd="0" presId="urn:microsoft.com/office/officeart/2005/8/layout/radial5"/>
    <dgm:cxn modelId="{1A367E14-FAD3-44FA-9C8A-9D474B9D4FE3}" type="presOf" srcId="{17E94DF2-C49B-4DB2-AF1F-33B9DBAF4E6C}" destId="{82E7014E-575F-48EB-84AF-D0D429AB970D}" srcOrd="0" destOrd="0" presId="urn:microsoft.com/office/officeart/2005/8/layout/radial5"/>
    <dgm:cxn modelId="{3DB8A1D9-A6D3-480A-B90D-3558D3292DB9}" type="presOf" srcId="{FFD2C4A3-032D-4A32-8C1E-9336D5A2EF05}" destId="{A771E7D4-6982-4B59-B5A3-2015A3D5C980}" srcOrd="0" destOrd="0" presId="urn:microsoft.com/office/officeart/2005/8/layout/radial5"/>
    <dgm:cxn modelId="{576B1EAD-67CF-4F9B-86D3-0B3F49A43E4D}" type="presOf" srcId="{F52D482B-1B5B-45E6-B426-BFBEAA8C0167}" destId="{A7B21837-BDA9-48CD-B34D-3DB7538F2A0E}" srcOrd="0" destOrd="0" presId="urn:microsoft.com/office/officeart/2005/8/layout/radial5"/>
    <dgm:cxn modelId="{0CA056B5-A1D2-4FEC-8409-29D468DD1A9B}" type="presOf" srcId="{52E00FAA-C6A5-4E77-9702-156E6600782C}" destId="{DB56817D-9606-485E-BF64-34174B159EBD}" srcOrd="1" destOrd="0" presId="urn:microsoft.com/office/officeart/2005/8/layout/radial5"/>
    <dgm:cxn modelId="{5C5F6969-640A-42BB-8EAD-98B1589C86B0}" type="presOf" srcId="{52E00FAA-C6A5-4E77-9702-156E6600782C}" destId="{065779CD-8683-47EE-9E50-2D4247C3B5EE}" srcOrd="0" destOrd="0" presId="urn:microsoft.com/office/officeart/2005/8/layout/radial5"/>
    <dgm:cxn modelId="{B3F9AA26-1793-4CFF-B996-18C755BB59D6}" type="presOf" srcId="{A45BAC2F-C912-43D5-AB75-DF9370C44FDB}" destId="{01B62FB3-6345-4600-BDBE-F63B24A01991}" srcOrd="1" destOrd="0" presId="urn:microsoft.com/office/officeart/2005/8/layout/radial5"/>
    <dgm:cxn modelId="{980F414E-1494-42C5-9B17-1112546B2C69}" type="presOf" srcId="{0AA7A060-2595-4973-B55F-6F9296E0D4BF}" destId="{800C1AB1-F5E7-4A6F-AD95-5A965B07F523}" srcOrd="0" destOrd="0" presId="urn:microsoft.com/office/officeart/2005/8/layout/radial5"/>
    <dgm:cxn modelId="{F9D3EE3C-5302-4936-BB7A-AAEC2E35752F}" type="presOf" srcId="{685D335B-CF5A-4951-8F50-B75CA7AD21A8}" destId="{A1A8A9BA-DAD8-4D92-A2EA-42A200741ACE}" srcOrd="0" destOrd="0" presId="urn:microsoft.com/office/officeart/2005/8/layout/radial5"/>
    <dgm:cxn modelId="{28C8E0FB-2271-4172-A9ED-4100B25F0E68}" srcId="{FFD2C4A3-032D-4A32-8C1E-9336D5A2EF05}" destId="{685D335B-CF5A-4951-8F50-B75CA7AD21A8}" srcOrd="3" destOrd="0" parTransId="{52E00FAA-C6A5-4E77-9702-156E6600782C}" sibTransId="{01EE25C8-F8F6-4541-AFAB-E0FDC000E08E}"/>
    <dgm:cxn modelId="{885108D2-AD72-4143-BDA2-7822A38E19E0}" type="presOf" srcId="{F873DA26-CFEE-4ED3-95DA-E63E77AC82ED}" destId="{79FB888E-F3AC-44DB-8870-33B08D629F07}" srcOrd="0" destOrd="0" presId="urn:microsoft.com/office/officeart/2005/8/layout/radial5"/>
    <dgm:cxn modelId="{DFF89CE7-961B-4B14-B068-721D3BE3D4BB}" srcId="{FFD2C4A3-032D-4A32-8C1E-9336D5A2EF05}" destId="{24E80E3A-8351-4753-946C-B67E1838C6B0}" srcOrd="0" destOrd="0" parTransId="{A45BAC2F-C912-43D5-AB75-DF9370C44FDB}" sibTransId="{1C04BB27-6E2A-4E2B-A47B-BD2E7E515719}"/>
    <dgm:cxn modelId="{23670A68-8EBB-4354-87BA-D3DA07BDA165}" srcId="{FFD2C4A3-032D-4A32-8C1E-9336D5A2EF05}" destId="{F52D482B-1B5B-45E6-B426-BFBEAA8C0167}" srcOrd="2" destOrd="0" parTransId="{0ECA897B-26DA-4623-B2D8-A2BC1FB298B1}" sibTransId="{CB8B5270-65D9-4709-AC4A-08D6F7ED3624}"/>
    <dgm:cxn modelId="{7ABC3B52-32DF-4E48-864E-25D2A0BD8126}" type="presOf" srcId="{2154FCBD-E6CB-4E9C-99A5-3B5B09CADD8E}" destId="{39616286-B035-44B0-B4EE-D12BE760B49F}" srcOrd="1" destOrd="0" presId="urn:microsoft.com/office/officeart/2005/8/layout/radial5"/>
    <dgm:cxn modelId="{3E1C3076-B371-415E-8A3B-B78EC43BD55B}" srcId="{D1335D94-592B-4DE7-BDF0-1CBFA615A753}" destId="{FFD2C4A3-032D-4A32-8C1E-9336D5A2EF05}" srcOrd="0" destOrd="0" parTransId="{FD61C633-2EF6-46C2-8C56-506FA4899E85}" sibTransId="{9DCD5D70-FBDC-4E19-8D36-1181D50B9B4E}"/>
    <dgm:cxn modelId="{5AE0A0BF-1425-4E78-825F-E7261AF40D41}" srcId="{FFD2C4A3-032D-4A32-8C1E-9336D5A2EF05}" destId="{0AA7A060-2595-4973-B55F-6F9296E0D4BF}" srcOrd="4" destOrd="0" parTransId="{17E94DF2-C49B-4DB2-AF1F-33B9DBAF4E6C}" sibTransId="{373E4EBE-653B-48EE-B0D1-3EBD92129284}"/>
    <dgm:cxn modelId="{6C92B4E5-09A9-4BE8-8546-F35BCA9B876B}" type="presOf" srcId="{D1335D94-592B-4DE7-BDF0-1CBFA615A753}" destId="{9A637BE6-1715-4B95-A4D0-59DFAF90E946}" srcOrd="0" destOrd="0" presId="urn:microsoft.com/office/officeart/2005/8/layout/radial5"/>
    <dgm:cxn modelId="{E66E7CD6-FF1E-4361-B50E-C80BA21A3BBF}" type="presOf" srcId="{2154FCBD-E6CB-4E9C-99A5-3B5B09CADD8E}" destId="{4D683C6F-1C4E-430C-BDDD-3B3F02172EC0}" srcOrd="0" destOrd="0" presId="urn:microsoft.com/office/officeart/2005/8/layout/radial5"/>
    <dgm:cxn modelId="{B51A53F4-2D41-4C5A-9BE8-7A07A1F4F36C}" type="presOf" srcId="{4F238DF9-B5D6-40CE-A8F5-EBFEF36A9D6E}" destId="{B8E168DC-B2F5-4107-8F38-F4051509AA68}" srcOrd="1" destOrd="0" presId="urn:microsoft.com/office/officeart/2005/8/layout/radial5"/>
    <dgm:cxn modelId="{127444D1-14BC-4DB7-85AF-441DC2C77C29}" srcId="{FFD2C4A3-032D-4A32-8C1E-9336D5A2EF05}" destId="{F873DA26-CFEE-4ED3-95DA-E63E77AC82ED}" srcOrd="5" destOrd="0" parTransId="{4F238DF9-B5D6-40CE-A8F5-EBFEF36A9D6E}" sibTransId="{799E8FBC-6717-4C8A-A2B2-3A45D2BD2273}"/>
    <dgm:cxn modelId="{BB5BC7B9-DECA-49CB-8A50-CA5D9F4E854D}" type="presOf" srcId="{4F238DF9-B5D6-40CE-A8F5-EBFEF36A9D6E}" destId="{12A6C883-307B-4AFC-BB51-55DC8859FAF5}" srcOrd="0" destOrd="0" presId="urn:microsoft.com/office/officeart/2005/8/layout/radial5"/>
    <dgm:cxn modelId="{CB6A95E6-1324-4CE9-A409-2D099B0C8AB2}" srcId="{FFD2C4A3-032D-4A32-8C1E-9336D5A2EF05}" destId="{A5D7BDEA-8CEE-45E2-A627-86124195D097}" srcOrd="1" destOrd="0" parTransId="{2154FCBD-E6CB-4E9C-99A5-3B5B09CADD8E}" sibTransId="{6ABE9A10-1679-4646-B9D0-CCA6C4A7BEB2}"/>
    <dgm:cxn modelId="{431A8493-6237-46BC-970A-3EDE0F9D9C81}" type="presOf" srcId="{0ECA897B-26DA-4623-B2D8-A2BC1FB298B1}" destId="{10AC023A-FB2C-4553-B79D-61530694DD16}" srcOrd="0" destOrd="0" presId="urn:microsoft.com/office/officeart/2005/8/layout/radial5"/>
    <dgm:cxn modelId="{267F71D9-ED76-4367-BCDA-A86330903D98}" type="presOf" srcId="{0ECA897B-26DA-4623-B2D8-A2BC1FB298B1}" destId="{C8264316-B48F-4773-98A7-90BE71F34DEA}" srcOrd="1" destOrd="0" presId="urn:microsoft.com/office/officeart/2005/8/layout/radial5"/>
    <dgm:cxn modelId="{3824BE0F-95D9-4F48-BECC-C7E9F36BB931}" type="presParOf" srcId="{9A637BE6-1715-4B95-A4D0-59DFAF90E946}" destId="{A771E7D4-6982-4B59-B5A3-2015A3D5C980}" srcOrd="0" destOrd="0" presId="urn:microsoft.com/office/officeart/2005/8/layout/radial5"/>
    <dgm:cxn modelId="{FB684F67-78A1-4B0E-AA84-3AFDB5E4BC27}" type="presParOf" srcId="{9A637BE6-1715-4B95-A4D0-59DFAF90E946}" destId="{B6E0D69B-405B-4AF5-9648-D5A6F5A7ADB8}" srcOrd="1" destOrd="0" presId="urn:microsoft.com/office/officeart/2005/8/layout/radial5"/>
    <dgm:cxn modelId="{75BE213F-D3E7-4CB8-949D-24EBEEAF57C0}" type="presParOf" srcId="{B6E0D69B-405B-4AF5-9648-D5A6F5A7ADB8}" destId="{01B62FB3-6345-4600-BDBE-F63B24A01991}" srcOrd="0" destOrd="0" presId="urn:microsoft.com/office/officeart/2005/8/layout/radial5"/>
    <dgm:cxn modelId="{DC2F2E64-1959-4E7C-B01A-578235FE2C7F}" type="presParOf" srcId="{9A637BE6-1715-4B95-A4D0-59DFAF90E946}" destId="{2045E69A-5BB6-427E-9F85-5332CEBD81CA}" srcOrd="2" destOrd="0" presId="urn:microsoft.com/office/officeart/2005/8/layout/radial5"/>
    <dgm:cxn modelId="{DAE66171-CCE2-466F-A0A7-CACF938D5DF2}" type="presParOf" srcId="{9A637BE6-1715-4B95-A4D0-59DFAF90E946}" destId="{4D683C6F-1C4E-430C-BDDD-3B3F02172EC0}" srcOrd="3" destOrd="0" presId="urn:microsoft.com/office/officeart/2005/8/layout/radial5"/>
    <dgm:cxn modelId="{03743EA1-EE26-41BB-B445-73F1149A815B}" type="presParOf" srcId="{4D683C6F-1C4E-430C-BDDD-3B3F02172EC0}" destId="{39616286-B035-44B0-B4EE-D12BE760B49F}" srcOrd="0" destOrd="0" presId="urn:microsoft.com/office/officeart/2005/8/layout/radial5"/>
    <dgm:cxn modelId="{AB899740-1F6A-42A8-A40A-9ABFF3A4E981}" type="presParOf" srcId="{9A637BE6-1715-4B95-A4D0-59DFAF90E946}" destId="{783933DD-7842-4C1E-88C7-B1BB4B1EE9BF}" srcOrd="4" destOrd="0" presId="urn:microsoft.com/office/officeart/2005/8/layout/radial5"/>
    <dgm:cxn modelId="{20EEEB64-C38F-4619-8583-1C7B312B6870}" type="presParOf" srcId="{9A637BE6-1715-4B95-A4D0-59DFAF90E946}" destId="{10AC023A-FB2C-4553-B79D-61530694DD16}" srcOrd="5" destOrd="0" presId="urn:microsoft.com/office/officeart/2005/8/layout/radial5"/>
    <dgm:cxn modelId="{1784C043-7742-4E95-9E86-D6CDFE08516C}" type="presParOf" srcId="{10AC023A-FB2C-4553-B79D-61530694DD16}" destId="{C8264316-B48F-4773-98A7-90BE71F34DEA}" srcOrd="0" destOrd="0" presId="urn:microsoft.com/office/officeart/2005/8/layout/radial5"/>
    <dgm:cxn modelId="{D49CEFA3-3975-40AE-810C-0192119F3FEE}" type="presParOf" srcId="{9A637BE6-1715-4B95-A4D0-59DFAF90E946}" destId="{A7B21837-BDA9-48CD-B34D-3DB7538F2A0E}" srcOrd="6" destOrd="0" presId="urn:microsoft.com/office/officeart/2005/8/layout/radial5"/>
    <dgm:cxn modelId="{D9FAF13B-7526-4785-BA3E-4494E37DED01}" type="presParOf" srcId="{9A637BE6-1715-4B95-A4D0-59DFAF90E946}" destId="{065779CD-8683-47EE-9E50-2D4247C3B5EE}" srcOrd="7" destOrd="0" presId="urn:microsoft.com/office/officeart/2005/8/layout/radial5"/>
    <dgm:cxn modelId="{45AE9851-9848-45FE-A73F-EF5FDBEB30AA}" type="presParOf" srcId="{065779CD-8683-47EE-9E50-2D4247C3B5EE}" destId="{DB56817D-9606-485E-BF64-34174B159EBD}" srcOrd="0" destOrd="0" presId="urn:microsoft.com/office/officeart/2005/8/layout/radial5"/>
    <dgm:cxn modelId="{BDF56C57-F556-4995-BFAC-B3A37F12F1C7}" type="presParOf" srcId="{9A637BE6-1715-4B95-A4D0-59DFAF90E946}" destId="{A1A8A9BA-DAD8-4D92-A2EA-42A200741ACE}" srcOrd="8" destOrd="0" presId="urn:microsoft.com/office/officeart/2005/8/layout/radial5"/>
    <dgm:cxn modelId="{4C801BA4-CE62-4AF7-9DAD-B44058AAD58F}" type="presParOf" srcId="{9A637BE6-1715-4B95-A4D0-59DFAF90E946}" destId="{82E7014E-575F-48EB-84AF-D0D429AB970D}" srcOrd="9" destOrd="0" presId="urn:microsoft.com/office/officeart/2005/8/layout/radial5"/>
    <dgm:cxn modelId="{5D7A9503-CDB1-4169-9398-46134970260D}" type="presParOf" srcId="{82E7014E-575F-48EB-84AF-D0D429AB970D}" destId="{DD85AE26-AF94-40B2-BC6B-546D1EC76F9B}" srcOrd="0" destOrd="0" presId="urn:microsoft.com/office/officeart/2005/8/layout/radial5"/>
    <dgm:cxn modelId="{FD308CE6-191D-4E33-A151-5B1CD312D597}" type="presParOf" srcId="{9A637BE6-1715-4B95-A4D0-59DFAF90E946}" destId="{800C1AB1-F5E7-4A6F-AD95-5A965B07F523}" srcOrd="10" destOrd="0" presId="urn:microsoft.com/office/officeart/2005/8/layout/radial5"/>
    <dgm:cxn modelId="{1E34AE06-7053-40AB-B926-B455300E7832}" type="presParOf" srcId="{9A637BE6-1715-4B95-A4D0-59DFAF90E946}" destId="{12A6C883-307B-4AFC-BB51-55DC8859FAF5}" srcOrd="11" destOrd="0" presId="urn:microsoft.com/office/officeart/2005/8/layout/radial5"/>
    <dgm:cxn modelId="{627D7B4E-1641-448F-86F7-8E646EA4758F}" type="presParOf" srcId="{12A6C883-307B-4AFC-BB51-55DC8859FAF5}" destId="{B8E168DC-B2F5-4107-8F38-F4051509AA68}" srcOrd="0" destOrd="0" presId="urn:microsoft.com/office/officeart/2005/8/layout/radial5"/>
    <dgm:cxn modelId="{D9A308C2-5689-4AFD-81B2-73042C46F149}" type="presParOf" srcId="{9A637BE6-1715-4B95-A4D0-59DFAF90E946}" destId="{79FB888E-F3AC-44DB-8870-33B08D629F07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1335D94-592B-4DE7-BDF0-1CBFA615A753}" type="doc">
      <dgm:prSet loTypeId="urn:microsoft.com/office/officeart/2005/8/layout/radial5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FFD2C4A3-032D-4A32-8C1E-9336D5A2EF05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FD61C633-2EF6-46C2-8C56-506FA4899E85}" type="parTrans" cxnId="{3E1C3076-B371-415E-8A3B-B78EC43BD55B}">
      <dgm:prSet/>
      <dgm:spPr/>
      <dgm:t>
        <a:bodyPr/>
        <a:lstStyle/>
        <a:p>
          <a:endParaRPr lang="ru-RU"/>
        </a:p>
      </dgm:t>
    </dgm:pt>
    <dgm:pt modelId="{9DCD5D70-FBDC-4E19-8D36-1181D50B9B4E}" type="sibTrans" cxnId="{3E1C3076-B371-415E-8A3B-B78EC43BD55B}">
      <dgm:prSet/>
      <dgm:spPr/>
      <dgm:t>
        <a:bodyPr/>
        <a:lstStyle/>
        <a:p>
          <a:endParaRPr lang="ru-RU"/>
        </a:p>
      </dgm:t>
    </dgm:pt>
    <dgm:pt modelId="{24E80E3A-8351-4753-946C-B67E1838C6B0}">
      <dgm:prSet phldrT="[Текст]"/>
      <dgm:spPr/>
      <dgm:t>
        <a:bodyPr/>
        <a:lstStyle/>
        <a:p>
          <a:r>
            <a:rPr lang="ru-RU"/>
            <a:t>ақын</a:t>
          </a:r>
        </a:p>
      </dgm:t>
    </dgm:pt>
    <dgm:pt modelId="{A45BAC2F-C912-43D5-AB75-DF9370C44FDB}" type="parTrans" cxnId="{DFF89CE7-961B-4B14-B068-721D3BE3D4BB}">
      <dgm:prSet/>
      <dgm:spPr/>
      <dgm:t>
        <a:bodyPr/>
        <a:lstStyle/>
        <a:p>
          <a:endParaRPr lang="ru-RU"/>
        </a:p>
      </dgm:t>
    </dgm:pt>
    <dgm:pt modelId="{1C04BB27-6E2A-4E2B-A47B-BD2E7E515719}" type="sibTrans" cxnId="{DFF89CE7-961B-4B14-B068-721D3BE3D4BB}">
      <dgm:prSet/>
      <dgm:spPr/>
      <dgm:t>
        <a:bodyPr/>
        <a:lstStyle/>
        <a:p>
          <a:endParaRPr lang="ru-RU"/>
        </a:p>
      </dgm:t>
    </dgm:pt>
    <dgm:pt modelId="{685D335B-CF5A-4951-8F50-B75CA7AD21A8}">
      <dgm:prSet phldrT="[Текст]"/>
      <dgm:spPr/>
      <dgm:t>
        <a:bodyPr/>
        <a:lstStyle/>
        <a:p>
          <a:r>
            <a:rPr lang="ru-RU"/>
            <a:t>жыршы</a:t>
          </a:r>
        </a:p>
      </dgm:t>
    </dgm:pt>
    <dgm:pt modelId="{52E00FAA-C6A5-4E77-9702-156E6600782C}" type="parTrans" cxnId="{28C8E0FB-2271-4172-A9ED-4100B25F0E68}">
      <dgm:prSet/>
      <dgm:spPr/>
      <dgm:t>
        <a:bodyPr/>
        <a:lstStyle/>
        <a:p>
          <a:endParaRPr lang="ru-RU"/>
        </a:p>
      </dgm:t>
    </dgm:pt>
    <dgm:pt modelId="{01EE25C8-F8F6-4541-AFAB-E0FDC000E08E}" type="sibTrans" cxnId="{28C8E0FB-2271-4172-A9ED-4100B25F0E68}">
      <dgm:prSet/>
      <dgm:spPr/>
      <dgm:t>
        <a:bodyPr/>
        <a:lstStyle/>
        <a:p>
          <a:endParaRPr lang="ru-RU"/>
        </a:p>
      </dgm:t>
    </dgm:pt>
    <dgm:pt modelId="{0AA7A060-2595-4973-B55F-6F9296E0D4BF}">
      <dgm:prSet phldrT="[Текст]"/>
      <dgm:spPr/>
      <dgm:t>
        <a:bodyPr/>
        <a:lstStyle/>
        <a:p>
          <a:r>
            <a:rPr lang="ru-RU"/>
            <a:t>термеші</a:t>
          </a:r>
        </a:p>
      </dgm:t>
    </dgm:pt>
    <dgm:pt modelId="{17E94DF2-C49B-4DB2-AF1F-33B9DBAF4E6C}" type="parTrans" cxnId="{5AE0A0BF-1425-4E78-825F-E7261AF40D41}">
      <dgm:prSet/>
      <dgm:spPr/>
      <dgm:t>
        <a:bodyPr/>
        <a:lstStyle/>
        <a:p>
          <a:endParaRPr lang="ru-RU"/>
        </a:p>
      </dgm:t>
    </dgm:pt>
    <dgm:pt modelId="{373E4EBE-653B-48EE-B0D1-3EBD92129284}" type="sibTrans" cxnId="{5AE0A0BF-1425-4E78-825F-E7261AF40D41}">
      <dgm:prSet/>
      <dgm:spPr/>
      <dgm:t>
        <a:bodyPr/>
        <a:lstStyle/>
        <a:p>
          <a:endParaRPr lang="ru-RU"/>
        </a:p>
      </dgm:t>
    </dgm:pt>
    <dgm:pt modelId="{F873DA26-CFEE-4ED3-95DA-E63E77AC82ED}">
      <dgm:prSet phldrT="[Текст]"/>
      <dgm:spPr/>
      <dgm:t>
        <a:bodyPr/>
        <a:lstStyle/>
        <a:p>
          <a:r>
            <a:rPr lang="ru-RU"/>
            <a:t>айтыскер</a:t>
          </a:r>
        </a:p>
      </dgm:t>
    </dgm:pt>
    <dgm:pt modelId="{4F238DF9-B5D6-40CE-A8F5-EBFEF36A9D6E}" type="parTrans" cxnId="{127444D1-14BC-4DB7-85AF-441DC2C77C29}">
      <dgm:prSet/>
      <dgm:spPr/>
      <dgm:t>
        <a:bodyPr/>
        <a:lstStyle/>
        <a:p>
          <a:endParaRPr lang="ru-RU"/>
        </a:p>
      </dgm:t>
    </dgm:pt>
    <dgm:pt modelId="{799E8FBC-6717-4C8A-A2B2-3A45D2BD2273}" type="sibTrans" cxnId="{127444D1-14BC-4DB7-85AF-441DC2C77C29}">
      <dgm:prSet/>
      <dgm:spPr/>
      <dgm:t>
        <a:bodyPr/>
        <a:lstStyle/>
        <a:p>
          <a:endParaRPr lang="ru-RU"/>
        </a:p>
      </dgm:t>
    </dgm:pt>
    <dgm:pt modelId="{EFC92D28-F601-47C7-9D89-1B6CFBDC586C}">
      <dgm:prSet/>
      <dgm:spPr/>
      <dgm:t>
        <a:bodyPr/>
        <a:lstStyle/>
        <a:p>
          <a:r>
            <a:rPr lang="ru-RU" dirty="0" err="1"/>
            <a:t>шешен</a:t>
          </a:r>
          <a:endParaRPr lang="ru-RU" dirty="0"/>
        </a:p>
      </dgm:t>
    </dgm:pt>
    <dgm:pt modelId="{E514299C-FBA9-419B-BE99-31BF0C74E53F}" type="parTrans" cxnId="{E288FAFF-7AB7-4A42-963A-F6DF1E10C65F}">
      <dgm:prSet/>
      <dgm:spPr/>
      <dgm:t>
        <a:bodyPr/>
        <a:lstStyle/>
        <a:p>
          <a:endParaRPr lang="ru-RU"/>
        </a:p>
      </dgm:t>
    </dgm:pt>
    <dgm:pt modelId="{8D00C666-C7E4-4C73-8FCC-B73EB953901F}" type="sibTrans" cxnId="{E288FAFF-7AB7-4A42-963A-F6DF1E10C65F}">
      <dgm:prSet/>
      <dgm:spPr/>
      <dgm:t>
        <a:bodyPr/>
        <a:lstStyle/>
        <a:p>
          <a:endParaRPr lang="ru-RU"/>
        </a:p>
      </dgm:t>
    </dgm:pt>
    <dgm:pt modelId="{761E6C8B-78CC-4C33-A9D1-49746061F827}">
      <dgm:prSet/>
      <dgm:spPr/>
      <dgm:t>
        <a:bodyPr/>
        <a:lstStyle/>
        <a:p>
          <a:r>
            <a:rPr lang="ru-RU"/>
            <a:t>отаншыл</a:t>
          </a:r>
        </a:p>
      </dgm:t>
    </dgm:pt>
    <dgm:pt modelId="{66F1DCE7-1C94-4322-A726-2A4BD54442CD}" type="parTrans" cxnId="{6D23D812-3864-4857-857A-2636A10BEC6F}">
      <dgm:prSet/>
      <dgm:spPr/>
      <dgm:t>
        <a:bodyPr/>
        <a:lstStyle/>
        <a:p>
          <a:endParaRPr lang="ru-RU"/>
        </a:p>
      </dgm:t>
    </dgm:pt>
    <dgm:pt modelId="{F4890FB0-DA46-4FC7-BAE0-0FDC4E266678}" type="sibTrans" cxnId="{6D23D812-3864-4857-857A-2636A10BEC6F}">
      <dgm:prSet/>
      <dgm:spPr/>
      <dgm:t>
        <a:bodyPr/>
        <a:lstStyle/>
        <a:p>
          <a:endParaRPr lang="ru-RU"/>
        </a:p>
      </dgm:t>
    </dgm:pt>
    <dgm:pt modelId="{9A637BE6-1715-4B95-A4D0-59DFAF90E946}" type="pres">
      <dgm:prSet presAssocID="{D1335D94-592B-4DE7-BDF0-1CBFA615A75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771E7D4-6982-4B59-B5A3-2015A3D5C980}" type="pres">
      <dgm:prSet presAssocID="{FFD2C4A3-032D-4A32-8C1E-9336D5A2EF05}" presName="centerShape" presStyleLbl="node0" presStyleIdx="0" presStyleCnt="1"/>
      <dgm:spPr/>
      <dgm:t>
        <a:bodyPr/>
        <a:lstStyle/>
        <a:p>
          <a:endParaRPr lang="ru-RU"/>
        </a:p>
      </dgm:t>
    </dgm:pt>
    <dgm:pt modelId="{B6E0D69B-405B-4AF5-9648-D5A6F5A7ADB8}" type="pres">
      <dgm:prSet presAssocID="{A45BAC2F-C912-43D5-AB75-DF9370C44FDB}" presName="parTrans" presStyleLbl="sibTrans2D1" presStyleIdx="0" presStyleCnt="6"/>
      <dgm:spPr/>
      <dgm:t>
        <a:bodyPr/>
        <a:lstStyle/>
        <a:p>
          <a:endParaRPr lang="ru-RU"/>
        </a:p>
      </dgm:t>
    </dgm:pt>
    <dgm:pt modelId="{01B62FB3-6345-4600-BDBE-F63B24A01991}" type="pres">
      <dgm:prSet presAssocID="{A45BAC2F-C912-43D5-AB75-DF9370C44FDB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2045E69A-5BB6-427E-9F85-5332CEBD81CA}" type="pres">
      <dgm:prSet presAssocID="{24E80E3A-8351-4753-946C-B67E1838C6B0}" presName="node" presStyleLbl="node1" presStyleIdx="0" presStyleCnt="6" custRadScaleRad="977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5779CD-8683-47EE-9E50-2D4247C3B5EE}" type="pres">
      <dgm:prSet presAssocID="{52E00FAA-C6A5-4E77-9702-156E6600782C}" presName="parTrans" presStyleLbl="sibTrans2D1" presStyleIdx="1" presStyleCnt="6"/>
      <dgm:spPr/>
      <dgm:t>
        <a:bodyPr/>
        <a:lstStyle/>
        <a:p>
          <a:endParaRPr lang="ru-RU"/>
        </a:p>
      </dgm:t>
    </dgm:pt>
    <dgm:pt modelId="{DB56817D-9606-485E-BF64-34174B159EBD}" type="pres">
      <dgm:prSet presAssocID="{52E00FAA-C6A5-4E77-9702-156E6600782C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A1A8A9BA-DAD8-4D92-A2EA-42A200741ACE}" type="pres">
      <dgm:prSet presAssocID="{685D335B-CF5A-4951-8F50-B75CA7AD21A8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48AE43-8CFA-4B1E-B41B-B32A3B889219}" type="pres">
      <dgm:prSet presAssocID="{E514299C-FBA9-419B-BE99-31BF0C74E53F}" presName="parTrans" presStyleLbl="sibTrans2D1" presStyleIdx="2" presStyleCnt="6"/>
      <dgm:spPr/>
      <dgm:t>
        <a:bodyPr/>
        <a:lstStyle/>
        <a:p>
          <a:endParaRPr lang="ru-RU"/>
        </a:p>
      </dgm:t>
    </dgm:pt>
    <dgm:pt modelId="{33244154-B696-4F73-9E5E-5B4C7D041A00}" type="pres">
      <dgm:prSet presAssocID="{E514299C-FBA9-419B-BE99-31BF0C74E53F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FAB5365B-C232-4D42-9C36-E813EF27405B}" type="pres">
      <dgm:prSet presAssocID="{EFC92D28-F601-47C7-9D89-1B6CFBDC586C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DF2426-5B23-4CFF-BE46-631AEE8E2327}" type="pres">
      <dgm:prSet presAssocID="{66F1DCE7-1C94-4322-A726-2A4BD54442CD}" presName="parTrans" presStyleLbl="sibTrans2D1" presStyleIdx="3" presStyleCnt="6"/>
      <dgm:spPr/>
      <dgm:t>
        <a:bodyPr/>
        <a:lstStyle/>
        <a:p>
          <a:endParaRPr lang="ru-RU"/>
        </a:p>
      </dgm:t>
    </dgm:pt>
    <dgm:pt modelId="{E6E1A23F-DF07-4A8D-9528-5A7AE47DDE89}" type="pres">
      <dgm:prSet presAssocID="{66F1DCE7-1C94-4322-A726-2A4BD54442CD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011989C3-C8CE-44EA-A056-B6749B6F2774}" type="pres">
      <dgm:prSet presAssocID="{761E6C8B-78CC-4C33-A9D1-49746061F827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E7014E-575F-48EB-84AF-D0D429AB970D}" type="pres">
      <dgm:prSet presAssocID="{17E94DF2-C49B-4DB2-AF1F-33B9DBAF4E6C}" presName="parTrans" presStyleLbl="sibTrans2D1" presStyleIdx="4" presStyleCnt="6"/>
      <dgm:spPr/>
      <dgm:t>
        <a:bodyPr/>
        <a:lstStyle/>
        <a:p>
          <a:endParaRPr lang="ru-RU"/>
        </a:p>
      </dgm:t>
    </dgm:pt>
    <dgm:pt modelId="{DD85AE26-AF94-40B2-BC6B-546D1EC76F9B}" type="pres">
      <dgm:prSet presAssocID="{17E94DF2-C49B-4DB2-AF1F-33B9DBAF4E6C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800C1AB1-F5E7-4A6F-AD95-5A965B07F523}" type="pres">
      <dgm:prSet presAssocID="{0AA7A060-2595-4973-B55F-6F9296E0D4BF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A6C883-307B-4AFC-BB51-55DC8859FAF5}" type="pres">
      <dgm:prSet presAssocID="{4F238DF9-B5D6-40CE-A8F5-EBFEF36A9D6E}" presName="parTrans" presStyleLbl="sibTrans2D1" presStyleIdx="5" presStyleCnt="6"/>
      <dgm:spPr/>
      <dgm:t>
        <a:bodyPr/>
        <a:lstStyle/>
        <a:p>
          <a:endParaRPr lang="ru-RU"/>
        </a:p>
      </dgm:t>
    </dgm:pt>
    <dgm:pt modelId="{B8E168DC-B2F5-4107-8F38-F4051509AA68}" type="pres">
      <dgm:prSet presAssocID="{4F238DF9-B5D6-40CE-A8F5-EBFEF36A9D6E}" presName="connectorText" presStyleLbl="sibTrans2D1" presStyleIdx="5" presStyleCnt="6"/>
      <dgm:spPr/>
      <dgm:t>
        <a:bodyPr/>
        <a:lstStyle/>
        <a:p>
          <a:endParaRPr lang="ru-RU"/>
        </a:p>
      </dgm:t>
    </dgm:pt>
    <dgm:pt modelId="{79FB888E-F3AC-44DB-8870-33B08D629F07}" type="pres">
      <dgm:prSet presAssocID="{F873DA26-CFEE-4ED3-95DA-E63E77AC82ED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00C33F0-DA0C-48FD-851F-7FE07132DAB2}" type="presOf" srcId="{4F238DF9-B5D6-40CE-A8F5-EBFEF36A9D6E}" destId="{12A6C883-307B-4AFC-BB51-55DC8859FAF5}" srcOrd="0" destOrd="0" presId="urn:microsoft.com/office/officeart/2005/8/layout/radial5"/>
    <dgm:cxn modelId="{75CE1D9D-0781-4624-A7A8-06125A410A55}" type="presOf" srcId="{66F1DCE7-1C94-4322-A726-2A4BD54442CD}" destId="{8FDF2426-5B23-4CFF-BE46-631AEE8E2327}" srcOrd="0" destOrd="0" presId="urn:microsoft.com/office/officeart/2005/8/layout/radial5"/>
    <dgm:cxn modelId="{3346464F-D416-4BFC-91CB-AFD76F17F124}" type="presOf" srcId="{52E00FAA-C6A5-4E77-9702-156E6600782C}" destId="{DB56817D-9606-485E-BF64-34174B159EBD}" srcOrd="1" destOrd="0" presId="urn:microsoft.com/office/officeart/2005/8/layout/radial5"/>
    <dgm:cxn modelId="{18A6FF07-5739-4D52-A6DC-88EB2CEBA93A}" type="presOf" srcId="{E514299C-FBA9-419B-BE99-31BF0C74E53F}" destId="{33244154-B696-4F73-9E5E-5B4C7D041A00}" srcOrd="1" destOrd="0" presId="urn:microsoft.com/office/officeart/2005/8/layout/radial5"/>
    <dgm:cxn modelId="{6B510562-0B57-47EC-8E36-0B60B92ABDEC}" type="presOf" srcId="{F873DA26-CFEE-4ED3-95DA-E63E77AC82ED}" destId="{79FB888E-F3AC-44DB-8870-33B08D629F07}" srcOrd="0" destOrd="0" presId="urn:microsoft.com/office/officeart/2005/8/layout/radial5"/>
    <dgm:cxn modelId="{13148DFA-3C2E-4CA7-8FBB-918D1C5EBC51}" type="presOf" srcId="{0AA7A060-2595-4973-B55F-6F9296E0D4BF}" destId="{800C1AB1-F5E7-4A6F-AD95-5A965B07F523}" srcOrd="0" destOrd="0" presId="urn:microsoft.com/office/officeart/2005/8/layout/radial5"/>
    <dgm:cxn modelId="{209E02A1-2A38-4593-A80F-AB28F6EB2C5B}" type="presOf" srcId="{17E94DF2-C49B-4DB2-AF1F-33B9DBAF4E6C}" destId="{DD85AE26-AF94-40B2-BC6B-546D1EC76F9B}" srcOrd="1" destOrd="0" presId="urn:microsoft.com/office/officeart/2005/8/layout/radial5"/>
    <dgm:cxn modelId="{044DE009-1E15-45A1-A883-40979E88CAEF}" type="presOf" srcId="{52E00FAA-C6A5-4E77-9702-156E6600782C}" destId="{065779CD-8683-47EE-9E50-2D4247C3B5EE}" srcOrd="0" destOrd="0" presId="urn:microsoft.com/office/officeart/2005/8/layout/radial5"/>
    <dgm:cxn modelId="{28C8E0FB-2271-4172-A9ED-4100B25F0E68}" srcId="{FFD2C4A3-032D-4A32-8C1E-9336D5A2EF05}" destId="{685D335B-CF5A-4951-8F50-B75CA7AD21A8}" srcOrd="1" destOrd="0" parTransId="{52E00FAA-C6A5-4E77-9702-156E6600782C}" sibTransId="{01EE25C8-F8F6-4541-AFAB-E0FDC000E08E}"/>
    <dgm:cxn modelId="{E288FAFF-7AB7-4A42-963A-F6DF1E10C65F}" srcId="{FFD2C4A3-032D-4A32-8C1E-9336D5A2EF05}" destId="{EFC92D28-F601-47C7-9D89-1B6CFBDC586C}" srcOrd="2" destOrd="0" parTransId="{E514299C-FBA9-419B-BE99-31BF0C74E53F}" sibTransId="{8D00C666-C7E4-4C73-8FCC-B73EB953901F}"/>
    <dgm:cxn modelId="{DFF89CE7-961B-4B14-B068-721D3BE3D4BB}" srcId="{FFD2C4A3-032D-4A32-8C1E-9336D5A2EF05}" destId="{24E80E3A-8351-4753-946C-B67E1838C6B0}" srcOrd="0" destOrd="0" parTransId="{A45BAC2F-C912-43D5-AB75-DF9370C44FDB}" sibTransId="{1C04BB27-6E2A-4E2B-A47B-BD2E7E515719}"/>
    <dgm:cxn modelId="{C6B95C97-B0CB-4ADA-9003-786CBC4992AC}" type="presOf" srcId="{E514299C-FBA9-419B-BE99-31BF0C74E53F}" destId="{2B48AE43-8CFA-4B1E-B41B-B32A3B889219}" srcOrd="0" destOrd="0" presId="urn:microsoft.com/office/officeart/2005/8/layout/radial5"/>
    <dgm:cxn modelId="{AAAA5CBD-38DE-49D5-8F87-EC74AFFFEF4A}" type="presOf" srcId="{EFC92D28-F601-47C7-9D89-1B6CFBDC586C}" destId="{FAB5365B-C232-4D42-9C36-E813EF27405B}" srcOrd="0" destOrd="0" presId="urn:microsoft.com/office/officeart/2005/8/layout/radial5"/>
    <dgm:cxn modelId="{930EEA4A-5E8F-4A26-BBD8-F7A661A2668A}" type="presOf" srcId="{D1335D94-592B-4DE7-BDF0-1CBFA615A753}" destId="{9A637BE6-1715-4B95-A4D0-59DFAF90E946}" srcOrd="0" destOrd="0" presId="urn:microsoft.com/office/officeart/2005/8/layout/radial5"/>
    <dgm:cxn modelId="{3E1C3076-B371-415E-8A3B-B78EC43BD55B}" srcId="{D1335D94-592B-4DE7-BDF0-1CBFA615A753}" destId="{FFD2C4A3-032D-4A32-8C1E-9336D5A2EF05}" srcOrd="0" destOrd="0" parTransId="{FD61C633-2EF6-46C2-8C56-506FA4899E85}" sibTransId="{9DCD5D70-FBDC-4E19-8D36-1181D50B9B4E}"/>
    <dgm:cxn modelId="{1BA6A9DF-6B5E-4B54-850C-DF027C50D148}" type="presOf" srcId="{66F1DCE7-1C94-4322-A726-2A4BD54442CD}" destId="{E6E1A23F-DF07-4A8D-9528-5A7AE47DDE89}" srcOrd="1" destOrd="0" presId="urn:microsoft.com/office/officeart/2005/8/layout/radial5"/>
    <dgm:cxn modelId="{5AE0A0BF-1425-4E78-825F-E7261AF40D41}" srcId="{FFD2C4A3-032D-4A32-8C1E-9336D5A2EF05}" destId="{0AA7A060-2595-4973-B55F-6F9296E0D4BF}" srcOrd="4" destOrd="0" parTransId="{17E94DF2-C49B-4DB2-AF1F-33B9DBAF4E6C}" sibTransId="{373E4EBE-653B-48EE-B0D1-3EBD92129284}"/>
    <dgm:cxn modelId="{2BB64661-9E41-42BC-AB94-1953C80135FD}" type="presOf" srcId="{A45BAC2F-C912-43D5-AB75-DF9370C44FDB}" destId="{01B62FB3-6345-4600-BDBE-F63B24A01991}" srcOrd="1" destOrd="0" presId="urn:microsoft.com/office/officeart/2005/8/layout/radial5"/>
    <dgm:cxn modelId="{6D23D812-3864-4857-857A-2636A10BEC6F}" srcId="{FFD2C4A3-032D-4A32-8C1E-9336D5A2EF05}" destId="{761E6C8B-78CC-4C33-A9D1-49746061F827}" srcOrd="3" destOrd="0" parTransId="{66F1DCE7-1C94-4322-A726-2A4BD54442CD}" sibTransId="{F4890FB0-DA46-4FC7-BAE0-0FDC4E266678}"/>
    <dgm:cxn modelId="{127444D1-14BC-4DB7-85AF-441DC2C77C29}" srcId="{FFD2C4A3-032D-4A32-8C1E-9336D5A2EF05}" destId="{F873DA26-CFEE-4ED3-95DA-E63E77AC82ED}" srcOrd="5" destOrd="0" parTransId="{4F238DF9-B5D6-40CE-A8F5-EBFEF36A9D6E}" sibTransId="{799E8FBC-6717-4C8A-A2B2-3A45D2BD2273}"/>
    <dgm:cxn modelId="{54D3E640-7C23-4D14-962B-F92CDE18B8C3}" type="presOf" srcId="{A45BAC2F-C912-43D5-AB75-DF9370C44FDB}" destId="{B6E0D69B-405B-4AF5-9648-D5A6F5A7ADB8}" srcOrd="0" destOrd="0" presId="urn:microsoft.com/office/officeart/2005/8/layout/radial5"/>
    <dgm:cxn modelId="{4DE7781F-FA5D-46EC-B3E6-A901479A5C45}" type="presOf" srcId="{761E6C8B-78CC-4C33-A9D1-49746061F827}" destId="{011989C3-C8CE-44EA-A056-B6749B6F2774}" srcOrd="0" destOrd="0" presId="urn:microsoft.com/office/officeart/2005/8/layout/radial5"/>
    <dgm:cxn modelId="{43B96594-8ACD-483F-B5A6-82054D8FB198}" type="presOf" srcId="{4F238DF9-B5D6-40CE-A8F5-EBFEF36A9D6E}" destId="{B8E168DC-B2F5-4107-8F38-F4051509AA68}" srcOrd="1" destOrd="0" presId="urn:microsoft.com/office/officeart/2005/8/layout/radial5"/>
    <dgm:cxn modelId="{4E2E2BE3-1195-412C-982F-55400CB7269F}" type="presOf" srcId="{24E80E3A-8351-4753-946C-B67E1838C6B0}" destId="{2045E69A-5BB6-427E-9F85-5332CEBD81CA}" srcOrd="0" destOrd="0" presId="urn:microsoft.com/office/officeart/2005/8/layout/radial5"/>
    <dgm:cxn modelId="{89B692CC-D1B5-4731-81E5-54CDB2EF7813}" type="presOf" srcId="{17E94DF2-C49B-4DB2-AF1F-33B9DBAF4E6C}" destId="{82E7014E-575F-48EB-84AF-D0D429AB970D}" srcOrd="0" destOrd="0" presId="urn:microsoft.com/office/officeart/2005/8/layout/radial5"/>
    <dgm:cxn modelId="{E3ADE4DF-FDAB-47B4-8C10-237A1EAD3B14}" type="presOf" srcId="{685D335B-CF5A-4951-8F50-B75CA7AD21A8}" destId="{A1A8A9BA-DAD8-4D92-A2EA-42A200741ACE}" srcOrd="0" destOrd="0" presId="urn:microsoft.com/office/officeart/2005/8/layout/radial5"/>
    <dgm:cxn modelId="{72ED5AED-1A09-48F0-ADD6-A3CC00F86F56}" type="presOf" srcId="{FFD2C4A3-032D-4A32-8C1E-9336D5A2EF05}" destId="{A771E7D4-6982-4B59-B5A3-2015A3D5C980}" srcOrd="0" destOrd="0" presId="urn:microsoft.com/office/officeart/2005/8/layout/radial5"/>
    <dgm:cxn modelId="{15711EC7-C25D-4BF2-A470-0B2A0E7924DE}" type="presParOf" srcId="{9A637BE6-1715-4B95-A4D0-59DFAF90E946}" destId="{A771E7D4-6982-4B59-B5A3-2015A3D5C980}" srcOrd="0" destOrd="0" presId="urn:microsoft.com/office/officeart/2005/8/layout/radial5"/>
    <dgm:cxn modelId="{3DA2C8C3-0202-44AA-A404-8EA429BADC74}" type="presParOf" srcId="{9A637BE6-1715-4B95-A4D0-59DFAF90E946}" destId="{B6E0D69B-405B-4AF5-9648-D5A6F5A7ADB8}" srcOrd="1" destOrd="0" presId="urn:microsoft.com/office/officeart/2005/8/layout/radial5"/>
    <dgm:cxn modelId="{D94A7A04-A7EC-4A80-9724-660C26A61C4D}" type="presParOf" srcId="{B6E0D69B-405B-4AF5-9648-D5A6F5A7ADB8}" destId="{01B62FB3-6345-4600-BDBE-F63B24A01991}" srcOrd="0" destOrd="0" presId="urn:microsoft.com/office/officeart/2005/8/layout/radial5"/>
    <dgm:cxn modelId="{6B90C3CB-6114-4C31-9A45-2B9964334E30}" type="presParOf" srcId="{9A637BE6-1715-4B95-A4D0-59DFAF90E946}" destId="{2045E69A-5BB6-427E-9F85-5332CEBD81CA}" srcOrd="2" destOrd="0" presId="urn:microsoft.com/office/officeart/2005/8/layout/radial5"/>
    <dgm:cxn modelId="{9DBB15CF-F1B4-4DD6-9AC5-0C9378A4B65B}" type="presParOf" srcId="{9A637BE6-1715-4B95-A4D0-59DFAF90E946}" destId="{065779CD-8683-47EE-9E50-2D4247C3B5EE}" srcOrd="3" destOrd="0" presId="urn:microsoft.com/office/officeart/2005/8/layout/radial5"/>
    <dgm:cxn modelId="{59947DED-6348-471C-80F9-9D4155EDEDE1}" type="presParOf" srcId="{065779CD-8683-47EE-9E50-2D4247C3B5EE}" destId="{DB56817D-9606-485E-BF64-34174B159EBD}" srcOrd="0" destOrd="0" presId="urn:microsoft.com/office/officeart/2005/8/layout/radial5"/>
    <dgm:cxn modelId="{B355E3A6-6543-4E9D-81F4-86508A292AAC}" type="presParOf" srcId="{9A637BE6-1715-4B95-A4D0-59DFAF90E946}" destId="{A1A8A9BA-DAD8-4D92-A2EA-42A200741ACE}" srcOrd="4" destOrd="0" presId="urn:microsoft.com/office/officeart/2005/8/layout/radial5"/>
    <dgm:cxn modelId="{80B50A6E-ABFC-4120-A39E-AD71EF37B3CC}" type="presParOf" srcId="{9A637BE6-1715-4B95-A4D0-59DFAF90E946}" destId="{2B48AE43-8CFA-4B1E-B41B-B32A3B889219}" srcOrd="5" destOrd="0" presId="urn:microsoft.com/office/officeart/2005/8/layout/radial5"/>
    <dgm:cxn modelId="{CF69FFB6-F886-4612-9478-285E5408897D}" type="presParOf" srcId="{2B48AE43-8CFA-4B1E-B41B-B32A3B889219}" destId="{33244154-B696-4F73-9E5E-5B4C7D041A00}" srcOrd="0" destOrd="0" presId="urn:microsoft.com/office/officeart/2005/8/layout/radial5"/>
    <dgm:cxn modelId="{A7F39AE2-C3FE-42B9-A25C-31E5AC039CC9}" type="presParOf" srcId="{9A637BE6-1715-4B95-A4D0-59DFAF90E946}" destId="{FAB5365B-C232-4D42-9C36-E813EF27405B}" srcOrd="6" destOrd="0" presId="urn:microsoft.com/office/officeart/2005/8/layout/radial5"/>
    <dgm:cxn modelId="{5F716E24-103D-428E-BFB0-E01F9709DA51}" type="presParOf" srcId="{9A637BE6-1715-4B95-A4D0-59DFAF90E946}" destId="{8FDF2426-5B23-4CFF-BE46-631AEE8E2327}" srcOrd="7" destOrd="0" presId="urn:microsoft.com/office/officeart/2005/8/layout/radial5"/>
    <dgm:cxn modelId="{69911665-EA06-42D9-85AD-05D86AF8C578}" type="presParOf" srcId="{8FDF2426-5B23-4CFF-BE46-631AEE8E2327}" destId="{E6E1A23F-DF07-4A8D-9528-5A7AE47DDE89}" srcOrd="0" destOrd="0" presId="urn:microsoft.com/office/officeart/2005/8/layout/radial5"/>
    <dgm:cxn modelId="{534A723C-1A72-46E7-8FD7-FDD8E8A84EB4}" type="presParOf" srcId="{9A637BE6-1715-4B95-A4D0-59DFAF90E946}" destId="{011989C3-C8CE-44EA-A056-B6749B6F2774}" srcOrd="8" destOrd="0" presId="urn:microsoft.com/office/officeart/2005/8/layout/radial5"/>
    <dgm:cxn modelId="{AF09CF60-29A0-4E0D-986F-C8ABCFA0A0C9}" type="presParOf" srcId="{9A637BE6-1715-4B95-A4D0-59DFAF90E946}" destId="{82E7014E-575F-48EB-84AF-D0D429AB970D}" srcOrd="9" destOrd="0" presId="urn:microsoft.com/office/officeart/2005/8/layout/radial5"/>
    <dgm:cxn modelId="{DCA668F2-52B9-4899-A8A0-B1181D6336E3}" type="presParOf" srcId="{82E7014E-575F-48EB-84AF-D0D429AB970D}" destId="{DD85AE26-AF94-40B2-BC6B-546D1EC76F9B}" srcOrd="0" destOrd="0" presId="urn:microsoft.com/office/officeart/2005/8/layout/radial5"/>
    <dgm:cxn modelId="{8D490CB1-8E85-41DD-866B-4C097EBE2A18}" type="presParOf" srcId="{9A637BE6-1715-4B95-A4D0-59DFAF90E946}" destId="{800C1AB1-F5E7-4A6F-AD95-5A965B07F523}" srcOrd="10" destOrd="0" presId="urn:microsoft.com/office/officeart/2005/8/layout/radial5"/>
    <dgm:cxn modelId="{8BEC6001-A3DF-4226-BAB0-36D5A51E4EC8}" type="presParOf" srcId="{9A637BE6-1715-4B95-A4D0-59DFAF90E946}" destId="{12A6C883-307B-4AFC-BB51-55DC8859FAF5}" srcOrd="11" destOrd="0" presId="urn:microsoft.com/office/officeart/2005/8/layout/radial5"/>
    <dgm:cxn modelId="{23099891-3ED5-48C7-941C-B23DC9AA8C7B}" type="presParOf" srcId="{12A6C883-307B-4AFC-BB51-55DC8859FAF5}" destId="{B8E168DC-B2F5-4107-8F38-F4051509AA68}" srcOrd="0" destOrd="0" presId="urn:microsoft.com/office/officeart/2005/8/layout/radial5"/>
    <dgm:cxn modelId="{FA0584AC-E7FA-4E2E-B097-5D9FEE435DAE}" type="presParOf" srcId="{9A637BE6-1715-4B95-A4D0-59DFAF90E946}" destId="{79FB888E-F3AC-44DB-8870-33B08D629F07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71E7D4-6982-4B59-B5A3-2015A3D5C980}">
      <dsp:nvSpPr>
        <dsp:cNvPr id="0" name=""/>
        <dsp:cNvSpPr/>
      </dsp:nvSpPr>
      <dsp:spPr>
        <a:xfrm>
          <a:off x="2915172" y="1741878"/>
          <a:ext cx="2021847" cy="122940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2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3211265" y="1921919"/>
        <a:ext cx="1429661" cy="869318"/>
      </dsp:txXfrm>
    </dsp:sp>
    <dsp:sp modelId="{B6E0D69B-405B-4AF5-9648-D5A6F5A7ADB8}">
      <dsp:nvSpPr>
        <dsp:cNvPr id="0" name=""/>
        <dsp:cNvSpPr/>
      </dsp:nvSpPr>
      <dsp:spPr>
        <a:xfrm rot="16224140">
          <a:off x="3796344" y="1284327"/>
          <a:ext cx="271627" cy="4179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3836802" y="1408669"/>
        <a:ext cx="190139" cy="250798"/>
      </dsp:txXfrm>
    </dsp:sp>
    <dsp:sp modelId="{2045E69A-5BB6-427E-9F85-5332CEBD81CA}">
      <dsp:nvSpPr>
        <dsp:cNvPr id="0" name=""/>
        <dsp:cNvSpPr/>
      </dsp:nvSpPr>
      <dsp:spPr>
        <a:xfrm>
          <a:off x="3074169" y="0"/>
          <a:ext cx="1728315" cy="12294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200" kern="1200">
            <a:solidFill>
              <a:srgbClr val="FFFF00"/>
            </a:solidFill>
            <a:latin typeface="Calibri" panose="020F0502020204030204"/>
            <a:ea typeface="+mn-ea"/>
            <a:cs typeface="+mn-cs"/>
          </a:endParaRPr>
        </a:p>
      </dsp:txBody>
      <dsp:txXfrm>
        <a:off x="3327275" y="180041"/>
        <a:ext cx="1222103" cy="869318"/>
      </dsp:txXfrm>
    </dsp:sp>
    <dsp:sp modelId="{4D683C6F-1C4E-430C-BDDD-3B3F02172EC0}">
      <dsp:nvSpPr>
        <dsp:cNvPr id="0" name=""/>
        <dsp:cNvSpPr/>
      </dsp:nvSpPr>
      <dsp:spPr>
        <a:xfrm rot="20264094">
          <a:off x="4813206" y="1755724"/>
          <a:ext cx="139985" cy="4179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4814772" y="1847279"/>
        <a:ext cx="97990" cy="250798"/>
      </dsp:txXfrm>
    </dsp:sp>
    <dsp:sp modelId="{783933DD-7842-4C1E-88C7-B1BB4B1EE9BF}">
      <dsp:nvSpPr>
        <dsp:cNvPr id="0" name=""/>
        <dsp:cNvSpPr/>
      </dsp:nvSpPr>
      <dsp:spPr>
        <a:xfrm>
          <a:off x="4901517" y="997841"/>
          <a:ext cx="1683762" cy="12294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400" kern="1200"/>
        </a:p>
      </dsp:txBody>
      <dsp:txXfrm>
        <a:off x="5148098" y="1177882"/>
        <a:ext cx="1190600" cy="869318"/>
      </dsp:txXfrm>
    </dsp:sp>
    <dsp:sp modelId="{10AC023A-FB2C-4553-B79D-61530694DD16}">
      <dsp:nvSpPr>
        <dsp:cNvPr id="0" name=""/>
        <dsp:cNvSpPr/>
      </dsp:nvSpPr>
      <dsp:spPr>
        <a:xfrm rot="1511208">
          <a:off x="4795180" y="2606051"/>
          <a:ext cx="211597" cy="4179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4798198" y="2676143"/>
        <a:ext cx="148118" cy="250798"/>
      </dsp:txXfrm>
    </dsp:sp>
    <dsp:sp modelId="{A7B21837-BDA9-48CD-B34D-3DB7538F2A0E}">
      <dsp:nvSpPr>
        <dsp:cNvPr id="0" name=""/>
        <dsp:cNvSpPr/>
      </dsp:nvSpPr>
      <dsp:spPr>
        <a:xfrm>
          <a:off x="4943551" y="2626980"/>
          <a:ext cx="1729213" cy="12294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400" kern="1200" dirty="0">
            <a:solidFill>
              <a:srgbClr val="FF0000"/>
            </a:solidFill>
          </a:endParaRPr>
        </a:p>
      </dsp:txBody>
      <dsp:txXfrm>
        <a:off x="5196788" y="2807021"/>
        <a:ext cx="1222739" cy="869318"/>
      </dsp:txXfrm>
    </dsp:sp>
    <dsp:sp modelId="{065779CD-8683-47EE-9E50-2D4247C3B5EE}">
      <dsp:nvSpPr>
        <dsp:cNvPr id="0" name=""/>
        <dsp:cNvSpPr/>
      </dsp:nvSpPr>
      <dsp:spPr>
        <a:xfrm rot="5424137">
          <a:off x="3774312" y="3028738"/>
          <a:ext cx="291193" cy="4179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 rot="10800000">
        <a:off x="3818298" y="3068659"/>
        <a:ext cx="203835" cy="250798"/>
      </dsp:txXfrm>
    </dsp:sp>
    <dsp:sp modelId="{A1A8A9BA-DAD8-4D92-A2EA-42A200741ACE}">
      <dsp:nvSpPr>
        <dsp:cNvPr id="0" name=""/>
        <dsp:cNvSpPr/>
      </dsp:nvSpPr>
      <dsp:spPr>
        <a:xfrm>
          <a:off x="3051588" y="3520676"/>
          <a:ext cx="1724553" cy="115556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230" tIns="62230" rIns="62230" bIns="6223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9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3304143" y="3689904"/>
        <a:ext cx="1219443" cy="817106"/>
      </dsp:txXfrm>
    </dsp:sp>
    <dsp:sp modelId="{82E7014E-575F-48EB-84AF-D0D429AB970D}">
      <dsp:nvSpPr>
        <dsp:cNvPr id="0" name=""/>
        <dsp:cNvSpPr/>
      </dsp:nvSpPr>
      <dsp:spPr>
        <a:xfrm rot="9383616">
          <a:off x="2736837" y="2607179"/>
          <a:ext cx="275200" cy="4179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 rot="10800000">
        <a:off x="2815943" y="2674247"/>
        <a:ext cx="192640" cy="250798"/>
      </dsp:txXfrm>
    </dsp:sp>
    <dsp:sp modelId="{800C1AB1-F5E7-4A6F-AD95-5A965B07F523}">
      <dsp:nvSpPr>
        <dsp:cNvPr id="0" name=""/>
        <dsp:cNvSpPr/>
      </dsp:nvSpPr>
      <dsp:spPr>
        <a:xfrm>
          <a:off x="975296" y="2639213"/>
          <a:ext cx="1795010" cy="12294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2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238169" y="2819254"/>
        <a:ext cx="1269264" cy="869318"/>
      </dsp:txXfrm>
    </dsp:sp>
    <dsp:sp modelId="{12A6C883-307B-4AFC-BB51-55DC8859FAF5}">
      <dsp:nvSpPr>
        <dsp:cNvPr id="0" name=""/>
        <dsp:cNvSpPr/>
      </dsp:nvSpPr>
      <dsp:spPr>
        <a:xfrm rot="12220614">
          <a:off x="2677165" y="1670226"/>
          <a:ext cx="320589" cy="4179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 rot="10800000">
        <a:off x="2769294" y="1773136"/>
        <a:ext cx="224412" cy="250798"/>
      </dsp:txXfrm>
    </dsp:sp>
    <dsp:sp modelId="{79FB888E-F3AC-44DB-8870-33B08D629F07}">
      <dsp:nvSpPr>
        <dsp:cNvPr id="0" name=""/>
        <dsp:cNvSpPr/>
      </dsp:nvSpPr>
      <dsp:spPr>
        <a:xfrm>
          <a:off x="971529" y="820078"/>
          <a:ext cx="1704686" cy="12294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2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221174" y="1000119"/>
        <a:ext cx="1205396" cy="8693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71E7D4-6982-4B59-B5A3-2015A3D5C980}">
      <dsp:nvSpPr>
        <dsp:cNvPr id="0" name=""/>
        <dsp:cNvSpPr/>
      </dsp:nvSpPr>
      <dsp:spPr>
        <a:xfrm>
          <a:off x="3610828" y="1928078"/>
          <a:ext cx="1374654" cy="137465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 dirty="0"/>
        </a:p>
      </dsp:txBody>
      <dsp:txXfrm>
        <a:off x="3812141" y="2129391"/>
        <a:ext cx="972028" cy="972028"/>
      </dsp:txXfrm>
    </dsp:sp>
    <dsp:sp modelId="{B6E0D69B-405B-4AF5-9648-D5A6F5A7ADB8}">
      <dsp:nvSpPr>
        <dsp:cNvPr id="0" name=""/>
        <dsp:cNvSpPr/>
      </dsp:nvSpPr>
      <dsp:spPr>
        <a:xfrm rot="16200000">
          <a:off x="4164208" y="1449237"/>
          <a:ext cx="267895" cy="4673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4204392" y="1582897"/>
        <a:ext cx="187527" cy="280430"/>
      </dsp:txXfrm>
    </dsp:sp>
    <dsp:sp modelId="{2045E69A-5BB6-427E-9F85-5332CEBD81CA}">
      <dsp:nvSpPr>
        <dsp:cNvPr id="0" name=""/>
        <dsp:cNvSpPr/>
      </dsp:nvSpPr>
      <dsp:spPr>
        <a:xfrm>
          <a:off x="3610828" y="47960"/>
          <a:ext cx="1374654" cy="137465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/>
            <a:t>ақын</a:t>
          </a:r>
        </a:p>
      </dsp:txBody>
      <dsp:txXfrm>
        <a:off x="3812141" y="249273"/>
        <a:ext cx="972028" cy="972028"/>
      </dsp:txXfrm>
    </dsp:sp>
    <dsp:sp modelId="{065779CD-8683-47EE-9E50-2D4247C3B5EE}">
      <dsp:nvSpPr>
        <dsp:cNvPr id="0" name=""/>
        <dsp:cNvSpPr/>
      </dsp:nvSpPr>
      <dsp:spPr>
        <a:xfrm rot="19800000">
          <a:off x="4978520" y="1904895"/>
          <a:ext cx="291019" cy="4673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4984368" y="2020198"/>
        <a:ext cx="203713" cy="280430"/>
      </dsp:txXfrm>
    </dsp:sp>
    <dsp:sp modelId="{A1A8A9BA-DAD8-4D92-A2EA-42A200741ACE}">
      <dsp:nvSpPr>
        <dsp:cNvPr id="0" name=""/>
        <dsp:cNvSpPr/>
      </dsp:nvSpPr>
      <dsp:spPr>
        <a:xfrm>
          <a:off x="5276843" y="966204"/>
          <a:ext cx="1374654" cy="137465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/>
            <a:t>жыршы</a:t>
          </a:r>
        </a:p>
      </dsp:txBody>
      <dsp:txXfrm>
        <a:off x="5478156" y="1167517"/>
        <a:ext cx="972028" cy="972028"/>
      </dsp:txXfrm>
    </dsp:sp>
    <dsp:sp modelId="{2B48AE43-8CFA-4B1E-B41B-B32A3B889219}">
      <dsp:nvSpPr>
        <dsp:cNvPr id="0" name=""/>
        <dsp:cNvSpPr/>
      </dsp:nvSpPr>
      <dsp:spPr>
        <a:xfrm rot="1800000">
          <a:off x="4978520" y="2858533"/>
          <a:ext cx="291019" cy="4673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4984368" y="2930183"/>
        <a:ext cx="203713" cy="280430"/>
      </dsp:txXfrm>
    </dsp:sp>
    <dsp:sp modelId="{FAB5365B-C232-4D42-9C36-E813EF27405B}">
      <dsp:nvSpPr>
        <dsp:cNvPr id="0" name=""/>
        <dsp:cNvSpPr/>
      </dsp:nvSpPr>
      <dsp:spPr>
        <a:xfrm>
          <a:off x="5276843" y="2889953"/>
          <a:ext cx="1374654" cy="137465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/>
            <a:t>шешен</a:t>
          </a:r>
          <a:endParaRPr lang="ru-RU" sz="1600" kern="1200" dirty="0"/>
        </a:p>
      </dsp:txBody>
      <dsp:txXfrm>
        <a:off x="5478156" y="3091266"/>
        <a:ext cx="972028" cy="972028"/>
      </dsp:txXfrm>
    </dsp:sp>
    <dsp:sp modelId="{8FDF2426-5B23-4CFF-BE46-631AEE8E2327}">
      <dsp:nvSpPr>
        <dsp:cNvPr id="0" name=""/>
        <dsp:cNvSpPr/>
      </dsp:nvSpPr>
      <dsp:spPr>
        <a:xfrm rot="5400000">
          <a:off x="4152646" y="3335352"/>
          <a:ext cx="291019" cy="4673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4196299" y="3385175"/>
        <a:ext cx="203713" cy="280430"/>
      </dsp:txXfrm>
    </dsp:sp>
    <dsp:sp modelId="{011989C3-C8CE-44EA-A056-B6749B6F2774}">
      <dsp:nvSpPr>
        <dsp:cNvPr id="0" name=""/>
        <dsp:cNvSpPr/>
      </dsp:nvSpPr>
      <dsp:spPr>
        <a:xfrm>
          <a:off x="3610828" y="3851827"/>
          <a:ext cx="1374654" cy="137465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/>
            <a:t>отаншыл</a:t>
          </a:r>
        </a:p>
      </dsp:txBody>
      <dsp:txXfrm>
        <a:off x="3812141" y="4053140"/>
        <a:ext cx="972028" cy="972028"/>
      </dsp:txXfrm>
    </dsp:sp>
    <dsp:sp modelId="{82E7014E-575F-48EB-84AF-D0D429AB970D}">
      <dsp:nvSpPr>
        <dsp:cNvPr id="0" name=""/>
        <dsp:cNvSpPr/>
      </dsp:nvSpPr>
      <dsp:spPr>
        <a:xfrm rot="9000000">
          <a:off x="3326771" y="2858533"/>
          <a:ext cx="291019" cy="4673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 rot="10800000">
        <a:off x="3408229" y="2930183"/>
        <a:ext cx="203713" cy="280430"/>
      </dsp:txXfrm>
    </dsp:sp>
    <dsp:sp modelId="{800C1AB1-F5E7-4A6F-AD95-5A965B07F523}">
      <dsp:nvSpPr>
        <dsp:cNvPr id="0" name=""/>
        <dsp:cNvSpPr/>
      </dsp:nvSpPr>
      <dsp:spPr>
        <a:xfrm>
          <a:off x="1944813" y="2889953"/>
          <a:ext cx="1374654" cy="137465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/>
            <a:t>термеші</a:t>
          </a:r>
        </a:p>
      </dsp:txBody>
      <dsp:txXfrm>
        <a:off x="2146126" y="3091266"/>
        <a:ext cx="972028" cy="972028"/>
      </dsp:txXfrm>
    </dsp:sp>
    <dsp:sp modelId="{12A6C883-307B-4AFC-BB51-55DC8859FAF5}">
      <dsp:nvSpPr>
        <dsp:cNvPr id="0" name=""/>
        <dsp:cNvSpPr/>
      </dsp:nvSpPr>
      <dsp:spPr>
        <a:xfrm rot="12600000">
          <a:off x="3326771" y="1904895"/>
          <a:ext cx="291019" cy="46738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 rot="10800000">
        <a:off x="3408229" y="2020198"/>
        <a:ext cx="203713" cy="280430"/>
      </dsp:txXfrm>
    </dsp:sp>
    <dsp:sp modelId="{79FB888E-F3AC-44DB-8870-33B08D629F07}">
      <dsp:nvSpPr>
        <dsp:cNvPr id="0" name=""/>
        <dsp:cNvSpPr/>
      </dsp:nvSpPr>
      <dsp:spPr>
        <a:xfrm>
          <a:off x="1944813" y="966204"/>
          <a:ext cx="1374654" cy="137465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714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/>
            <a:t>айтыскер</a:t>
          </a:r>
        </a:p>
      </dsp:txBody>
      <dsp:txXfrm>
        <a:off x="2146126" y="1167517"/>
        <a:ext cx="972028" cy="9720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4283-D041-4B94-AF34-8F186F945CAC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ED246-8F90-4000-8E08-3CA4720CC6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117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4283-D041-4B94-AF34-8F186F945CAC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ED246-8F90-4000-8E08-3CA4720CC6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195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4283-D041-4B94-AF34-8F186F945CAC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ED246-8F90-4000-8E08-3CA4720CC6A1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1787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4283-D041-4B94-AF34-8F186F945CAC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ED246-8F90-4000-8E08-3CA4720CC6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4480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4283-D041-4B94-AF34-8F186F945CAC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ED246-8F90-4000-8E08-3CA4720CC6A1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65498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4283-D041-4B94-AF34-8F186F945CAC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ED246-8F90-4000-8E08-3CA4720CC6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030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4283-D041-4B94-AF34-8F186F945CAC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ED246-8F90-4000-8E08-3CA4720CC6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4653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4283-D041-4B94-AF34-8F186F945CAC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ED246-8F90-4000-8E08-3CA4720CC6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154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4283-D041-4B94-AF34-8F186F945CAC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ED246-8F90-4000-8E08-3CA4720CC6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748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4283-D041-4B94-AF34-8F186F945CAC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ED246-8F90-4000-8E08-3CA4720CC6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259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4283-D041-4B94-AF34-8F186F945CAC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ED246-8F90-4000-8E08-3CA4720CC6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23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4283-D041-4B94-AF34-8F186F945CAC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ED246-8F90-4000-8E08-3CA4720CC6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864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4283-D041-4B94-AF34-8F186F945CAC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ED246-8F90-4000-8E08-3CA4720CC6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691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4283-D041-4B94-AF34-8F186F945CAC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ED246-8F90-4000-8E08-3CA4720CC6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757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4283-D041-4B94-AF34-8F186F945CAC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ED246-8F90-4000-8E08-3CA4720CC6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07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ED246-8F90-4000-8E08-3CA4720CC6A1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4283-D041-4B94-AF34-8F186F945CAC}" type="datetimeFigureOut">
              <a:rPr lang="ru-RU" smtClean="0"/>
              <a:t>20.10.2020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361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A4283-D041-4B94-AF34-8F186F945CAC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C4ED246-8F90-4000-8E08-3CA4720CC6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243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  <p:sldLayoutId id="2147483878" r:id="rId13"/>
    <p:sldLayoutId id="2147483879" r:id="rId14"/>
    <p:sldLayoutId id="2147483880" r:id="rId15"/>
    <p:sldLayoutId id="214748388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jpeg"/><Relationship Id="rId11" Type="http://schemas.openxmlformats.org/officeDocument/2006/relationships/image" Target="../media/image2.png"/><Relationship Id="rId5" Type="http://schemas.openxmlformats.org/officeDocument/2006/relationships/image" Target="../media/image4.jpe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49" name="Line 37"/>
          <p:cNvSpPr>
            <a:spLocks noChangeShapeType="1"/>
          </p:cNvSpPr>
          <p:nvPr/>
        </p:nvSpPr>
        <p:spPr bwMode="auto">
          <a:xfrm flipV="1">
            <a:off x="4607986" y="3348318"/>
            <a:ext cx="711128" cy="42517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474151" name="Group 39"/>
          <p:cNvGrpSpPr>
            <a:grpSpLocks/>
          </p:cNvGrpSpPr>
          <p:nvPr/>
        </p:nvGrpSpPr>
        <p:grpSpPr bwMode="auto">
          <a:xfrm>
            <a:off x="3932930" y="2037616"/>
            <a:ext cx="1250717" cy="495945"/>
            <a:chOff x="1492" y="1538"/>
            <a:chExt cx="624" cy="240"/>
          </a:xfrm>
        </p:grpSpPr>
        <p:sp>
          <p:nvSpPr>
            <p:cNvPr id="474152" name="Line 40"/>
            <p:cNvSpPr>
              <a:spLocks noChangeShapeType="1"/>
            </p:cNvSpPr>
            <p:nvPr/>
          </p:nvSpPr>
          <p:spPr bwMode="auto">
            <a:xfrm>
              <a:off x="1732" y="1538"/>
              <a:ext cx="3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74153" name="Line 41"/>
            <p:cNvSpPr>
              <a:spLocks noChangeShapeType="1"/>
            </p:cNvSpPr>
            <p:nvPr/>
          </p:nvSpPr>
          <p:spPr bwMode="auto">
            <a:xfrm flipV="1">
              <a:off x="1492" y="1538"/>
              <a:ext cx="24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74154" name="Group 42"/>
          <p:cNvGrpSpPr>
            <a:grpSpLocks/>
          </p:cNvGrpSpPr>
          <p:nvPr/>
        </p:nvGrpSpPr>
        <p:grpSpPr bwMode="auto">
          <a:xfrm>
            <a:off x="4068234" y="4787901"/>
            <a:ext cx="1261533" cy="616437"/>
            <a:chOff x="1444" y="3218"/>
            <a:chExt cx="672" cy="192"/>
          </a:xfrm>
        </p:grpSpPr>
        <p:sp>
          <p:nvSpPr>
            <p:cNvPr id="474155" name="Line 43"/>
            <p:cNvSpPr>
              <a:spLocks noChangeShapeType="1"/>
            </p:cNvSpPr>
            <p:nvPr/>
          </p:nvSpPr>
          <p:spPr bwMode="auto">
            <a:xfrm>
              <a:off x="1732" y="3410"/>
              <a:ext cx="3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74156" name="Line 44"/>
            <p:cNvSpPr>
              <a:spLocks noChangeShapeType="1"/>
            </p:cNvSpPr>
            <p:nvPr/>
          </p:nvSpPr>
          <p:spPr bwMode="auto">
            <a:xfrm>
              <a:off x="1444" y="3218"/>
              <a:ext cx="288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74157" name="AutoShape 45"/>
          <p:cNvSpPr>
            <a:spLocks noChangeArrowheads="1"/>
          </p:cNvSpPr>
          <p:nvPr/>
        </p:nvSpPr>
        <p:spPr bwMode="gray">
          <a:xfrm>
            <a:off x="5508078" y="1368783"/>
            <a:ext cx="5444636" cy="107624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474158" name="Rectangle 46"/>
          <p:cNvSpPr>
            <a:spLocks noChangeArrowheads="1"/>
          </p:cNvSpPr>
          <p:nvPr/>
        </p:nvSpPr>
        <p:spPr bwMode="auto">
          <a:xfrm>
            <a:off x="5549976" y="1437122"/>
            <a:ext cx="575082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kk-KZ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Сабақтың тақырыбы: Мұрат Мөңкеұлы – </a:t>
            </a:r>
          </a:p>
          <a:p>
            <a:pPr algn="ctr" eaLnBrk="0" hangingPunct="0"/>
            <a:r>
              <a:rPr lang="kk-KZ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эпик ақын. «Үш қиян» толғауы</a:t>
            </a:r>
            <a:endParaRPr lang="en-US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4161" name="AutoShape 49"/>
          <p:cNvSpPr>
            <a:spLocks noChangeArrowheads="1"/>
          </p:cNvSpPr>
          <p:nvPr/>
        </p:nvSpPr>
        <p:spPr bwMode="gray">
          <a:xfrm>
            <a:off x="5454580" y="2646385"/>
            <a:ext cx="5681040" cy="102550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kk-KZ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Т/Ж</a:t>
            </a:r>
            <a:r>
              <a:rPr lang="en-US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kk-KZ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 8.</a:t>
            </a:r>
            <a:r>
              <a:rPr lang="en-US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1.4.1-</a:t>
            </a:r>
            <a:r>
              <a:rPr lang="kk-KZ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Әдеби шығарманың жанрына </a:t>
            </a:r>
            <a:endParaRPr lang="kk-KZ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kk-KZ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байланысты сюжеттік желілерін</a:t>
            </a:r>
            <a:r>
              <a:rPr lang="kk-KZ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kk-KZ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эпилог, прологті</a:t>
            </a:r>
            <a:endParaRPr lang="kk-KZ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kk-KZ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анықтау</a:t>
            </a:r>
            <a:endParaRPr lang="en-US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4163" name="Oval 51"/>
          <p:cNvSpPr>
            <a:spLocks noChangeArrowheads="1"/>
          </p:cNvSpPr>
          <p:nvPr/>
        </p:nvSpPr>
        <p:spPr bwMode="gray">
          <a:xfrm>
            <a:off x="5241471" y="1906905"/>
            <a:ext cx="270933" cy="201612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66667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474165" name="Oval 53"/>
          <p:cNvSpPr>
            <a:spLocks noChangeArrowheads="1"/>
          </p:cNvSpPr>
          <p:nvPr/>
        </p:nvSpPr>
        <p:spPr bwMode="gray">
          <a:xfrm>
            <a:off x="5314880" y="3248895"/>
            <a:ext cx="270933" cy="2032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66667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474169" name="AutoShape 57"/>
          <p:cNvSpPr>
            <a:spLocks noChangeArrowheads="1"/>
          </p:cNvSpPr>
          <p:nvPr/>
        </p:nvSpPr>
        <p:spPr bwMode="gray">
          <a:xfrm>
            <a:off x="5527223" y="3800713"/>
            <a:ext cx="5796328" cy="102943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474170" name="Rectangle 58"/>
          <p:cNvSpPr>
            <a:spLocks noChangeArrowheads="1"/>
          </p:cNvSpPr>
          <p:nvPr/>
        </p:nvSpPr>
        <p:spPr bwMode="auto">
          <a:xfrm>
            <a:off x="5885177" y="3800713"/>
            <a:ext cx="481984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kk-KZ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Сабақ мақсаты:Мұрат  Мөңкеұлының</a:t>
            </a:r>
          </a:p>
          <a:p>
            <a:pPr algn="ctr" eaLnBrk="0" hangingPunct="0"/>
            <a:r>
              <a:rPr lang="kk-KZ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«Үш қиян» толғауындағы сюжеттік желісін,</a:t>
            </a:r>
          </a:p>
          <a:p>
            <a:pPr algn="ctr" eaLnBrk="0" hangingPunct="0"/>
            <a:r>
              <a:rPr lang="kk-KZ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kk-KZ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пилог пен прологті анықтау</a:t>
            </a:r>
            <a:endParaRPr lang="en-US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4171" name="Oval 59"/>
          <p:cNvSpPr>
            <a:spLocks noChangeArrowheads="1"/>
          </p:cNvSpPr>
          <p:nvPr/>
        </p:nvSpPr>
        <p:spPr bwMode="gray">
          <a:xfrm>
            <a:off x="5367866" y="5303105"/>
            <a:ext cx="270933" cy="2032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66667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474172" name="Group 60"/>
          <p:cNvGrpSpPr>
            <a:grpSpLocks/>
          </p:cNvGrpSpPr>
          <p:nvPr/>
        </p:nvGrpSpPr>
        <p:grpSpPr bwMode="auto">
          <a:xfrm>
            <a:off x="1324709" y="2364493"/>
            <a:ext cx="3283276" cy="2779524"/>
            <a:chOff x="192" y="1835"/>
            <a:chExt cx="1572" cy="1277"/>
          </a:xfrm>
        </p:grpSpPr>
        <p:sp>
          <p:nvSpPr>
            <p:cNvPr id="474173" name="Oval 61"/>
            <p:cNvSpPr>
              <a:spLocks noChangeArrowheads="1"/>
            </p:cNvSpPr>
            <p:nvPr/>
          </p:nvSpPr>
          <p:spPr bwMode="gray">
            <a:xfrm>
              <a:off x="192" y="2288"/>
              <a:ext cx="138" cy="36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474174" name="Oval 62"/>
            <p:cNvSpPr>
              <a:spLocks noChangeArrowheads="1"/>
            </p:cNvSpPr>
            <p:nvPr/>
          </p:nvSpPr>
          <p:spPr bwMode="gray">
            <a:xfrm>
              <a:off x="303" y="2287"/>
              <a:ext cx="1461" cy="36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474175" name="Oval 63"/>
            <p:cNvSpPr>
              <a:spLocks noChangeArrowheads="1"/>
            </p:cNvSpPr>
            <p:nvPr/>
          </p:nvSpPr>
          <p:spPr bwMode="gray">
            <a:xfrm>
              <a:off x="288" y="2301"/>
              <a:ext cx="1461" cy="36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63529"/>
                    <a:invGamma/>
                  </a:schemeClr>
                </a:gs>
                <a:gs pos="100000">
                  <a:schemeClr val="hlink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474176" name="Oval 64"/>
            <p:cNvSpPr>
              <a:spLocks noChangeArrowheads="1"/>
            </p:cNvSpPr>
            <p:nvPr/>
          </p:nvSpPr>
          <p:spPr bwMode="gray">
            <a:xfrm>
              <a:off x="375" y="2288"/>
              <a:ext cx="1317" cy="36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474177" name="Oval 65"/>
            <p:cNvSpPr>
              <a:spLocks noChangeArrowheads="1"/>
            </p:cNvSpPr>
            <p:nvPr/>
          </p:nvSpPr>
          <p:spPr bwMode="gray">
            <a:xfrm>
              <a:off x="396" y="1835"/>
              <a:ext cx="1276" cy="127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474178" name="Oval 66"/>
            <p:cNvSpPr>
              <a:spLocks noChangeArrowheads="1"/>
            </p:cNvSpPr>
            <p:nvPr/>
          </p:nvSpPr>
          <p:spPr bwMode="gray">
            <a:xfrm>
              <a:off x="412" y="1842"/>
              <a:ext cx="1246" cy="124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474179" name="Oval 67"/>
            <p:cNvSpPr>
              <a:spLocks noChangeArrowheads="1"/>
            </p:cNvSpPr>
            <p:nvPr/>
          </p:nvSpPr>
          <p:spPr bwMode="gray">
            <a:xfrm>
              <a:off x="426" y="1854"/>
              <a:ext cx="1184" cy="1164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474180" name="Oval 68"/>
            <p:cNvSpPr>
              <a:spLocks noChangeArrowheads="1"/>
            </p:cNvSpPr>
            <p:nvPr/>
          </p:nvSpPr>
          <p:spPr bwMode="gray">
            <a:xfrm>
              <a:off x="480" y="1872"/>
              <a:ext cx="1053" cy="945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474181" name="Text Box 69"/>
            <p:cNvSpPr txBox="1">
              <a:spLocks noChangeArrowheads="1"/>
            </p:cNvSpPr>
            <p:nvPr/>
          </p:nvSpPr>
          <p:spPr bwMode="gray">
            <a:xfrm>
              <a:off x="385" y="1949"/>
              <a:ext cx="1297" cy="10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33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kk-KZ" sz="2800" b="1" i="1" dirty="0" smtClean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2-бөлім</a:t>
              </a:r>
            </a:p>
            <a:p>
              <a:pPr algn="ctr"/>
              <a:r>
                <a:rPr lang="kk-KZ" sz="2800" b="1" i="1" dirty="0" smtClean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Көркем әдебиет және эпикалық сарын</a:t>
              </a:r>
              <a:endParaRPr lang="en-US" sz="2800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8" name="Рисунок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263" y="394590"/>
            <a:ext cx="3192359" cy="2282477"/>
          </a:xfrm>
          <a:prstGeom prst="rect">
            <a:avLst/>
          </a:prstGeom>
        </p:spPr>
      </p:pic>
      <p:sp>
        <p:nvSpPr>
          <p:cNvPr id="39" name="AutoShape 57"/>
          <p:cNvSpPr>
            <a:spLocks noChangeArrowheads="1"/>
          </p:cNvSpPr>
          <p:nvPr/>
        </p:nvSpPr>
        <p:spPr bwMode="gray">
          <a:xfrm>
            <a:off x="5638799" y="4991588"/>
            <a:ext cx="5684752" cy="105332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40" name="Oval 53"/>
          <p:cNvSpPr>
            <a:spLocks noChangeArrowheads="1"/>
          </p:cNvSpPr>
          <p:nvPr/>
        </p:nvSpPr>
        <p:spPr bwMode="gray">
          <a:xfrm>
            <a:off x="5237145" y="4149180"/>
            <a:ext cx="270933" cy="2032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66667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41" name="Line 37"/>
          <p:cNvSpPr>
            <a:spLocks noChangeShapeType="1"/>
          </p:cNvSpPr>
          <p:nvPr/>
        </p:nvSpPr>
        <p:spPr bwMode="auto">
          <a:xfrm>
            <a:off x="4576656" y="3800713"/>
            <a:ext cx="702078" cy="38124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953247" y="4967695"/>
            <a:ext cx="4751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 Бағалау критерийлері: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k-KZ" sz="16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Тындалған толғау мазмұнын түсінеді;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k-KZ" sz="16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Шығарманың сюжеттік желісін, эпилог пен прологін анықтайды </a:t>
            </a:r>
            <a:endParaRPr lang="ru-RU" sz="16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Звук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307892"/>
      </p:ext>
    </p:extLst>
  </p:cSld>
  <p:clrMapOvr>
    <a:masterClrMapping/>
  </p:clrMapOvr>
  <p:transition advTm="540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k-KZ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Өзіңді тексер!</a:t>
            </a:r>
            <a:endParaRPr lang="ru-RU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5949" y="1422035"/>
            <a:ext cx="8596668" cy="388077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9600" dirty="0" smtClean="0">
                <a:solidFill>
                  <a:schemeClr val="accent2"/>
                </a:solidFill>
                <a:latin typeface="Arial Narrow" pitchFamily="34" charset="0"/>
              </a:rPr>
              <a:t>1 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«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Менің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ойымша,бұл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толғауда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отарлау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саясатының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күшейіп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тұрған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кезең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туралы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жазылған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»</a:t>
            </a:r>
          </a:p>
          <a:p>
            <a:pPr marL="0" indent="0">
              <a:buNone/>
            </a:pP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2 «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Себебі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, мен оны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былай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түсіндіремін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,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патша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үкіметі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қазақ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жерін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толықтай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басып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алу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үшін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жаңа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реформалар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жасай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бастады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.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Олардың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бірі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1868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жылы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21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қарашада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қабылданған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«Дала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облыстарын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уақытша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басқару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жөніндегі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бағдарлама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»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еді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.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Бұл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бағдарлама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бойынша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қазақ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халқы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ХХ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ғасырда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жері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жоқ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,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Патша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өкіметі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Қазақстан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жеріндегі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отарлау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шараларын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біртіндеп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жүзеге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асырды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.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Оның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1742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жылғы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19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қазандағы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жарлығы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бойынша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Жайық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өзені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жағасының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қамалдар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маңында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қазақтардың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көшіп-қонуына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тыйым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салынды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,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сонымен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қатар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олардың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Каспий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теңізінің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жағалауында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көшіп-қонып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жүрген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жерлері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шектелді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. </a:t>
            </a:r>
            <a:r>
              <a:rPr lang="en-US" sz="9600" dirty="0">
                <a:solidFill>
                  <a:schemeClr val="accent2"/>
                </a:solidFill>
                <a:latin typeface="Arial Narrow" pitchFamily="34" charset="0"/>
              </a:rPr>
              <a:t>XVIII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ғасырдын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50-60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жылдары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Ертіс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,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Тобыл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,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Есіл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,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Үй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өзендері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алқаптарындағы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Орта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жүздің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қазақтары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да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өздерінің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мекендеген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жерлерінен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 </a:t>
            </a:r>
            <a:r>
              <a:rPr lang="ru-RU" sz="9600" dirty="0" err="1">
                <a:solidFill>
                  <a:schemeClr val="accent2"/>
                </a:solidFill>
                <a:latin typeface="Arial Narrow" pitchFamily="34" charset="0"/>
              </a:rPr>
              <a:t>ығыстырылды</a:t>
            </a:r>
            <a:r>
              <a:rPr lang="ru-RU" sz="9600" dirty="0">
                <a:solidFill>
                  <a:schemeClr val="accent2"/>
                </a:solidFill>
                <a:latin typeface="Arial Narrow" pitchFamily="34" charset="0"/>
              </a:rPr>
              <a:t>»</a:t>
            </a:r>
          </a:p>
          <a:p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2"/>
    </mc:Choice>
    <mc:Fallback xmlns="">
      <p:transition spd="slow" advTm="1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k-KZ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Өзіңді тексер!</a:t>
            </a:r>
            <a:endParaRPr lang="ru-RU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5611" y="1293080"/>
            <a:ext cx="8596668" cy="3880773"/>
          </a:xfrm>
        </p:spPr>
        <p:txBody>
          <a:bodyPr>
            <a:normAutofit fontScale="25000" lnSpcReduction="20000"/>
          </a:bodyPr>
          <a:lstStyle/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kk-KZ" sz="5600" dirty="0">
                <a:solidFill>
                  <a:schemeClr val="accent2"/>
                </a:solidFill>
              </a:rPr>
              <a:t>3.</a:t>
            </a:r>
            <a:r>
              <a:rPr lang="kk-KZ" sz="5600" b="1" dirty="0">
                <a:solidFill>
                  <a:schemeClr val="accent2"/>
                </a:solidFill>
              </a:rPr>
              <a:t> «Оны мен мына мысалдармен, фактілермен дәлелдей аламын</a:t>
            </a:r>
            <a:endParaRPr lang="ru-RU" sz="5600" dirty="0">
              <a:solidFill>
                <a:schemeClr val="accent2"/>
              </a:solidFill>
            </a:endParaRP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kk-KZ" sz="5600" dirty="0">
                <a:solidFill>
                  <a:schemeClr val="accent2"/>
                </a:solidFill>
              </a:rPr>
              <a:t>Еділді тартып алғаны –</a:t>
            </a:r>
            <a:endParaRPr lang="ru-RU" sz="5600" dirty="0">
              <a:solidFill>
                <a:schemeClr val="accent2"/>
              </a:solidFill>
            </a:endParaRP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kk-KZ" sz="5600" dirty="0">
                <a:solidFill>
                  <a:schemeClr val="accent2"/>
                </a:solidFill>
              </a:rPr>
              <a:t>Етекке қолды салғаны.</a:t>
            </a:r>
            <a:endParaRPr lang="ru-RU" sz="5600" dirty="0">
              <a:solidFill>
                <a:schemeClr val="accent2"/>
              </a:solidFill>
            </a:endParaRP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kk-KZ" sz="5600" dirty="0">
                <a:solidFill>
                  <a:schemeClr val="accent2"/>
                </a:solidFill>
              </a:rPr>
              <a:t>Жайықты тартып алғаны –</a:t>
            </a:r>
            <a:endParaRPr lang="ru-RU" sz="5600" dirty="0">
              <a:solidFill>
                <a:schemeClr val="accent2"/>
              </a:solidFill>
            </a:endParaRP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kk-KZ" sz="5600" dirty="0">
                <a:solidFill>
                  <a:schemeClr val="accent2"/>
                </a:solidFill>
              </a:rPr>
              <a:t>Жағаға қолды салғаны.</a:t>
            </a:r>
            <a:endParaRPr lang="ru-RU" sz="5600" dirty="0">
              <a:solidFill>
                <a:schemeClr val="accent2"/>
              </a:solidFill>
            </a:endParaRP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kk-KZ" sz="5600" dirty="0">
                <a:solidFill>
                  <a:schemeClr val="accent2"/>
                </a:solidFill>
              </a:rPr>
              <a:t>Ойылды тартып алғаны –</a:t>
            </a:r>
            <a:endParaRPr lang="ru-RU" sz="5600" dirty="0">
              <a:solidFill>
                <a:schemeClr val="accent2"/>
              </a:solidFill>
            </a:endParaRP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kk-KZ" sz="5600" dirty="0">
                <a:solidFill>
                  <a:schemeClr val="accent2"/>
                </a:solidFill>
              </a:rPr>
              <a:t>Ойдағысы болғаны.</a:t>
            </a:r>
            <a:endParaRPr lang="ru-RU" sz="5600" dirty="0">
              <a:solidFill>
                <a:schemeClr val="accent2"/>
              </a:solidFill>
            </a:endParaRP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kk-KZ" sz="5600" dirty="0">
                <a:solidFill>
                  <a:schemeClr val="accent2"/>
                </a:solidFill>
              </a:rPr>
              <a:t>Маңғыстаудың үш түбек</a:t>
            </a:r>
            <a:endParaRPr lang="ru-RU" sz="5600" dirty="0">
              <a:solidFill>
                <a:schemeClr val="accent2"/>
              </a:solidFill>
            </a:endParaRP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kk-KZ" sz="5600" dirty="0">
                <a:solidFill>
                  <a:schemeClr val="accent2"/>
                </a:solidFill>
              </a:rPr>
              <a:t>Оныдағы алғаны.</a:t>
            </a:r>
            <a:endParaRPr lang="ru-RU" sz="5600" dirty="0">
              <a:solidFill>
                <a:schemeClr val="accent2"/>
              </a:solidFill>
            </a:endParaRP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kk-KZ" sz="5600" dirty="0">
                <a:solidFill>
                  <a:schemeClr val="accent2"/>
                </a:solidFill>
              </a:rPr>
              <a:t>Үргеніш пен Бұхарға</a:t>
            </a:r>
            <a:endParaRPr lang="ru-RU" sz="5600" dirty="0">
              <a:solidFill>
                <a:schemeClr val="accent2"/>
              </a:solidFill>
            </a:endParaRP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kk-KZ" sz="5600" dirty="0">
                <a:solidFill>
                  <a:schemeClr val="accent2"/>
                </a:solidFill>
              </a:rPr>
              <a:t>Арбасын сүйреп барғаны,</a:t>
            </a:r>
            <a:endParaRPr lang="ru-RU" sz="5600" dirty="0">
              <a:solidFill>
                <a:schemeClr val="accent2"/>
              </a:solidFill>
            </a:endParaRP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kk-KZ" sz="5600" dirty="0">
                <a:solidFill>
                  <a:schemeClr val="accent2"/>
                </a:solidFill>
              </a:rPr>
              <a:t>51</a:t>
            </a:r>
            <a:endParaRPr lang="ru-RU" sz="5600" dirty="0">
              <a:solidFill>
                <a:schemeClr val="accent2"/>
              </a:solidFill>
            </a:endParaRP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kk-KZ" sz="5600" dirty="0">
                <a:solidFill>
                  <a:schemeClr val="accent2"/>
                </a:solidFill>
              </a:rPr>
              <a:t>Қоныстың бар ма қалғаны?!</a:t>
            </a:r>
            <a:endParaRPr lang="ru-RU" sz="5600" dirty="0">
              <a:solidFill>
                <a:schemeClr val="accent2"/>
              </a:solidFill>
            </a:endParaRP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kk-KZ" sz="5600" dirty="0">
                <a:solidFill>
                  <a:schemeClr val="accent2"/>
                </a:solidFill>
              </a:rPr>
              <a:t>Мал менен басты есептеп,</a:t>
            </a:r>
            <a:endParaRPr lang="ru-RU" sz="5600" dirty="0">
              <a:solidFill>
                <a:schemeClr val="accent2"/>
              </a:solidFill>
            </a:endParaRP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kk-KZ" sz="5600" dirty="0">
                <a:solidFill>
                  <a:schemeClr val="accent2"/>
                </a:solidFill>
              </a:rPr>
              <a:t>Баланың санын алғаны –</a:t>
            </a:r>
            <a:endParaRPr lang="ru-RU" sz="5600" dirty="0">
              <a:solidFill>
                <a:schemeClr val="accent2"/>
              </a:solidFill>
            </a:endParaRP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kk-KZ" sz="5600" dirty="0">
                <a:solidFill>
                  <a:schemeClr val="accent2"/>
                </a:solidFill>
              </a:rPr>
              <a:t>Аңғарсаңыз, жігіттер,</a:t>
            </a:r>
            <a:endParaRPr lang="ru-RU" sz="5600" dirty="0">
              <a:solidFill>
                <a:schemeClr val="accent2"/>
              </a:solidFill>
            </a:endParaRP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kk-KZ" sz="5600" dirty="0">
                <a:solidFill>
                  <a:schemeClr val="accent2"/>
                </a:solidFill>
              </a:rPr>
              <a:t>Замананы тағы да</a:t>
            </a:r>
            <a:endParaRPr lang="ru-RU" sz="5600" dirty="0">
              <a:solidFill>
                <a:schemeClr val="accent2"/>
              </a:solidFill>
            </a:endParaRP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kk-KZ" sz="5600" dirty="0">
                <a:solidFill>
                  <a:schemeClr val="accent2"/>
                </a:solidFill>
              </a:rPr>
              <a:t>Бір қырсықтың шалғаны!»</a:t>
            </a:r>
            <a:endParaRPr lang="ru-RU" sz="5600" dirty="0">
              <a:solidFill>
                <a:schemeClr val="accent2"/>
              </a:solidFill>
            </a:endParaRP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kk-KZ" sz="5600" b="1" dirty="0">
                <a:solidFill>
                  <a:schemeClr val="accent2"/>
                </a:solidFill>
              </a:rPr>
              <a:t>4. «Осыған байланысты мен мынадай шешімге келдім </a:t>
            </a:r>
            <a:r>
              <a:rPr lang="kk-KZ" sz="5600" dirty="0">
                <a:solidFill>
                  <a:schemeClr val="accent2"/>
                </a:solidFill>
              </a:rPr>
              <a:t>біздің ата-бабаларымыздың бізге мирас етіп кеткен жерімізді сақтап, егемендігімізді нығайтып, болашақ ұрпақты тәуелсіз, дамыған мемлекеттің ұрпағы етіп өсіруіміз керек»</a:t>
            </a:r>
            <a:endParaRPr lang="ru-RU" sz="5600" dirty="0">
              <a:solidFill>
                <a:schemeClr val="accent2"/>
              </a:solidFill>
            </a:endParaRPr>
          </a:p>
          <a:p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9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2"/>
    </mc:Choice>
    <mc:Fallback xmlns="">
      <p:transition spd="slow" advTm="1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94445"/>
            <a:ext cx="8596668" cy="67828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1000"/>
              </a:spcAft>
            </a:pPr>
            <a:r>
              <a:rPr lang="kk-KZ" dirty="0"/>
              <a:t>Кері байланыс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Объект 3" descr="https://fsd.kopilkaurokov.ru/uploads/user_file_56a0db7e170cc/img_user_file_56a0db7e170cc_21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323" y="773113"/>
            <a:ext cx="8487508" cy="5229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746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Ð°Ð¹ÑÑÑ Ð°ÒÑÐ½Ð´Ð°ÑÑÐ½ÑÒ£ Ð¸Ð»Ð»ÑÑÑÑÐ°ÑÐ¸Ñ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9" y="1154024"/>
            <a:ext cx="3271623" cy="31197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Ð°ÑÑÐ¸Ð½ÐºÐ¸ Ð¿Ð¾ Ð·Ð°Ð¿ÑÐ¾ÑÑ Ð°Ð¹ÑÑÑ Ð°ÒÑÐ½Ð´Ð°ÑÑÐ½ÑÒ£ Ð¸Ð»Ð»ÑÑÑÑÐ°ÑÐ¸Ñ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" t="8475" r="3729" b="6342"/>
          <a:stretch/>
        </p:blipFill>
        <p:spPr bwMode="auto">
          <a:xfrm>
            <a:off x="5336734" y="22691"/>
            <a:ext cx="3078263" cy="19367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2"/>
          <a:stretch/>
        </p:blipFill>
        <p:spPr bwMode="auto">
          <a:xfrm>
            <a:off x="9854176" y="759901"/>
            <a:ext cx="2428131" cy="29748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ÐÐ°ÑÑÐ¸Ð½ÐºÐ¸ Ð¿Ð¾ Ð·Ð°Ð¿ÑÐ¾ÑÑ Ð¶ÑÑÑÑ-ÑÐµÑÐ¼ÐµÑÑ Ð¸Ð»Ð»ÑÑÑÑÐ°ÑÐ¸Ñ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4" t="15745" r="1517" b="13685"/>
          <a:stretch/>
        </p:blipFill>
        <p:spPr bwMode="auto">
          <a:xfrm>
            <a:off x="460375" y="4762412"/>
            <a:ext cx="3155483" cy="20386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4" descr="ÐÐ°ÑÑÐ¸Ð½ÐºÐ¸ Ð¿Ð¾ Ð·Ð°Ð¿ÑÐ¾ÑÑ Ð¶ÑÑÑÑ-ÑÐµÑÐ¼ÐµÑÑ Ð¸Ð»Ð»ÑÑÑÑÐ°ÑÐ¸Ñ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638697" y="414685"/>
            <a:ext cx="2549980" cy="73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kk-KZ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 түрткі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6" descr="ÐÐ°ÑÑÐ¸Ð½ÐºÐ¸ Ð¿Ð¾ Ð·Ð°Ð¿ÑÐ¾ÑÑ Ð¶ÑÑÑÑ-ÑÐµÑÐ¼ÐµÑÑ Ð¸Ð»Ð»ÑÑÑÑÐ°ÑÐ¸Ñ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8" descr="https://mir-s3-cdn-cf.behance.net/project_modules/max_1200/b6c7ca49542757.58b7b6120275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81594" y="4819615"/>
            <a:ext cx="3010406" cy="2038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4621" y="2537137"/>
            <a:ext cx="3192359" cy="2282477"/>
          </a:xfrm>
          <a:prstGeom prst="rect">
            <a:avLst/>
          </a:prstGeom>
        </p:spPr>
      </p:pic>
      <p:sp>
        <p:nvSpPr>
          <p:cNvPr id="19" name="Двойная стрелка вверх/вниз 18"/>
          <p:cNvSpPr/>
          <p:nvPr/>
        </p:nvSpPr>
        <p:spPr>
          <a:xfrm>
            <a:off x="6791167" y="1823987"/>
            <a:ext cx="163426" cy="683493"/>
          </a:xfrm>
          <a:prstGeom prst="upDown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Двойная стрелка вверх/вниз 19"/>
          <p:cNvSpPr/>
          <p:nvPr/>
        </p:nvSpPr>
        <p:spPr>
          <a:xfrm rot="2137247">
            <a:off x="9081112" y="1447164"/>
            <a:ext cx="159367" cy="2221951"/>
          </a:xfrm>
          <a:prstGeom prst="upDown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Двойная стрелка вверх/вниз 20"/>
          <p:cNvSpPr/>
          <p:nvPr/>
        </p:nvSpPr>
        <p:spPr>
          <a:xfrm rot="7573563">
            <a:off x="4310912" y="1629039"/>
            <a:ext cx="175437" cy="2475964"/>
          </a:xfrm>
          <a:prstGeom prst="upDown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Двойная стрелка вверх/вниз 21"/>
          <p:cNvSpPr/>
          <p:nvPr/>
        </p:nvSpPr>
        <p:spPr>
          <a:xfrm rot="3453936">
            <a:off x="4537310" y="3700860"/>
            <a:ext cx="171233" cy="2583949"/>
          </a:xfrm>
          <a:prstGeom prst="upDown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Двойная стрелка вверх/вниз 22"/>
          <p:cNvSpPr/>
          <p:nvPr/>
        </p:nvSpPr>
        <p:spPr>
          <a:xfrm rot="8148339">
            <a:off x="8425055" y="4356789"/>
            <a:ext cx="182762" cy="2264617"/>
          </a:xfrm>
          <a:prstGeom prst="upDown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Двойная стрелка вверх/вниз 23"/>
          <p:cNvSpPr/>
          <p:nvPr/>
        </p:nvSpPr>
        <p:spPr>
          <a:xfrm>
            <a:off x="6556534" y="4762412"/>
            <a:ext cx="176987" cy="681383"/>
          </a:xfrm>
          <a:prstGeom prst="upDown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48" name="Picture 24" descr="ÐÐ°ÑÑÐ¸Ð½ÐºÐ¸ Ð¿Ð¾ Ð·Ð°Ð¿ÑÐ¾ÑÑ Ð´Ð¾Ð¼Ð±ÑÑÐ° ÑÑÑÐµÑ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06902">
            <a:off x="5456380" y="4215964"/>
            <a:ext cx="2554282" cy="324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Звук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40"/>
    </mc:Choice>
    <mc:Fallback xmlns="">
      <p:transition spd="slow" advTm="39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3335" y="94445"/>
            <a:ext cx="11655380" cy="1320800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kk-KZ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kk-KZ" sz="1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1-тапсырма</a:t>
            </a:r>
            <a:r>
              <a:rPr lang="kk-KZ" sz="1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kk-KZ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Берілген суреттерді, тындалған бейнебаянды </a:t>
            </a:r>
            <a:r>
              <a:rPr lang="kk-KZ" sz="1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пайдалана отырып, </a:t>
            </a:r>
            <a:r>
              <a:rPr lang="kk-KZ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kk-KZ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kk-KZ" sz="1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Мұрат Мөңкеұлының тұлғасын айқындайтын кластер </a:t>
            </a:r>
            <a:r>
              <a:rPr lang="kk-KZ" sz="1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құрастырыңыз</a:t>
            </a:r>
            <a:r>
              <a:rPr lang="kk-KZ" sz="1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4958285"/>
              </p:ext>
            </p:extLst>
          </p:nvPr>
        </p:nvGraphicFramePr>
        <p:xfrm>
          <a:off x="2708030" y="1312985"/>
          <a:ext cx="7819293" cy="4676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63415" y="4665785"/>
            <a:ext cx="37162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Дескрипторы: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Бейнебаянды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мұқият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тыңдайды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Мұрат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Мөңкеұлының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болмысын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ашатындай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кластер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құрастырады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0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31"/>
    </mc:Choice>
    <mc:Fallback xmlns="">
      <p:transition spd="slow" advTm="34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614" y="154216"/>
            <a:ext cx="8596668" cy="832834"/>
          </a:xfrm>
        </p:spPr>
        <p:txBody>
          <a:bodyPr/>
          <a:lstStyle/>
          <a:p>
            <a:pPr algn="ctr"/>
            <a:r>
              <a:rPr lang="kk-KZ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Өзіңді тексер!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3738009"/>
              </p:ext>
            </p:extLst>
          </p:nvPr>
        </p:nvGraphicFramePr>
        <p:xfrm>
          <a:off x="1264016" y="998781"/>
          <a:ext cx="8596312" cy="5230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54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76"/>
    </mc:Choice>
    <mc:Fallback xmlns="">
      <p:transition spd="slow" advTm="32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AutoShape 3"/>
          <p:cNvSpPr>
            <a:spLocks noChangeArrowheads="1"/>
          </p:cNvSpPr>
          <p:nvPr/>
        </p:nvSpPr>
        <p:spPr bwMode="auto">
          <a:xfrm>
            <a:off x="7659808" y="3111707"/>
            <a:ext cx="3048000" cy="26670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endParaRPr lang="ru-RU">
              <a:latin typeface="Verdana" pitchFamily="34" charset="0"/>
            </a:endParaRPr>
          </a:p>
        </p:txBody>
      </p:sp>
      <p:sp>
        <p:nvSpPr>
          <p:cNvPr id="43013" name="AutoShape 5"/>
          <p:cNvSpPr>
            <a:spLocks noChangeArrowheads="1"/>
          </p:cNvSpPr>
          <p:nvPr/>
        </p:nvSpPr>
        <p:spPr bwMode="auto">
          <a:xfrm>
            <a:off x="1103637" y="3183773"/>
            <a:ext cx="3048000" cy="26670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endParaRPr lang="ru-RU">
              <a:latin typeface="Verdana" pitchFamily="34" charset="0"/>
            </a:endParaRPr>
          </a:p>
        </p:txBody>
      </p:sp>
      <p:sp>
        <p:nvSpPr>
          <p:cNvPr id="43016" name="Freeform 8"/>
          <p:cNvSpPr>
            <a:spLocks/>
          </p:cNvSpPr>
          <p:nvPr/>
        </p:nvSpPr>
        <p:spPr bwMode="gray">
          <a:xfrm>
            <a:off x="3975953" y="2613368"/>
            <a:ext cx="1204384" cy="1241425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31765"/>
                  <a:invGamma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A06C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3017" name="AutoShape 9"/>
          <p:cNvSpPr>
            <a:spLocks noChangeAspect="1" noChangeArrowheads="1" noTextEdit="1"/>
          </p:cNvSpPr>
          <p:nvPr/>
        </p:nvSpPr>
        <p:spPr bwMode="gray">
          <a:xfrm flipH="1">
            <a:off x="6514042" y="3111707"/>
            <a:ext cx="1212849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3018" name="Freeform 10"/>
          <p:cNvSpPr>
            <a:spLocks/>
          </p:cNvSpPr>
          <p:nvPr/>
        </p:nvSpPr>
        <p:spPr bwMode="gray">
          <a:xfrm flipH="1">
            <a:off x="6597609" y="2563061"/>
            <a:ext cx="1204383" cy="1241425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31765"/>
                  <a:invGamma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A06C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43019" name="Group 11"/>
          <p:cNvGrpSpPr>
            <a:grpSpLocks/>
          </p:cNvGrpSpPr>
          <p:nvPr/>
        </p:nvGrpSpPr>
        <p:grpSpPr bwMode="auto">
          <a:xfrm>
            <a:off x="3705020" y="453367"/>
            <a:ext cx="3998384" cy="2224881"/>
            <a:chOff x="1997" y="1314"/>
            <a:chExt cx="1889" cy="1009"/>
          </a:xfrm>
        </p:grpSpPr>
        <p:grpSp>
          <p:nvGrpSpPr>
            <p:cNvPr id="43020" name="Group 12"/>
            <p:cNvGrpSpPr>
              <a:grpSpLocks/>
            </p:cNvGrpSpPr>
            <p:nvPr/>
          </p:nvGrpSpPr>
          <p:grpSpPr bwMode="auto">
            <a:xfrm>
              <a:off x="1997" y="1404"/>
              <a:ext cx="1889" cy="919"/>
              <a:chOff x="1973" y="1027"/>
              <a:chExt cx="1926" cy="937"/>
            </a:xfrm>
          </p:grpSpPr>
          <p:sp>
            <p:nvSpPr>
              <p:cNvPr id="43021" name="Oval 13"/>
              <p:cNvSpPr>
                <a:spLocks noChangeArrowheads="1"/>
              </p:cNvSpPr>
              <p:nvPr/>
            </p:nvSpPr>
            <p:spPr bwMode="gray">
              <a:xfrm>
                <a:off x="1994" y="105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8627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3022" name="Oval 14"/>
              <p:cNvSpPr>
                <a:spLocks noChangeArrowheads="1"/>
              </p:cNvSpPr>
              <p:nvPr/>
            </p:nvSpPr>
            <p:spPr bwMode="gray">
              <a:xfrm>
                <a:off x="1973" y="1027"/>
                <a:ext cx="1905" cy="90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44314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43023" name="Oval 15"/>
            <p:cNvSpPr>
              <a:spLocks noChangeArrowheads="1"/>
            </p:cNvSpPr>
            <p:nvPr/>
          </p:nvSpPr>
          <p:spPr bwMode="gray">
            <a:xfrm>
              <a:off x="2086" y="1314"/>
              <a:ext cx="1691" cy="845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43024" name="Oval 16"/>
            <p:cNvSpPr>
              <a:spLocks noChangeArrowheads="1"/>
            </p:cNvSpPr>
            <p:nvPr/>
          </p:nvSpPr>
          <p:spPr bwMode="gray">
            <a:xfrm>
              <a:off x="2108" y="1319"/>
              <a:ext cx="1650" cy="82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gamma/>
                    <a:tint val="34902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43025" name="Oval 17"/>
            <p:cNvSpPr>
              <a:spLocks noChangeArrowheads="1"/>
            </p:cNvSpPr>
            <p:nvPr/>
          </p:nvSpPr>
          <p:spPr bwMode="gray">
            <a:xfrm>
              <a:off x="2125" y="1327"/>
              <a:ext cx="1570" cy="770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79216"/>
                    <a:invGamma/>
                  </a:schemeClr>
                </a:gs>
                <a:gs pos="100000">
                  <a:schemeClr val="accent1">
                    <a:alpha val="4800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43026" name="Oval 18"/>
            <p:cNvSpPr>
              <a:spLocks noChangeArrowheads="1"/>
            </p:cNvSpPr>
            <p:nvPr/>
          </p:nvSpPr>
          <p:spPr bwMode="gray">
            <a:xfrm>
              <a:off x="2208" y="1344"/>
              <a:ext cx="1382" cy="62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>
                    <a:alpha val="3800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</p:grpSp>
      <p:sp>
        <p:nvSpPr>
          <p:cNvPr id="43027" name="Text Box 19"/>
          <p:cNvSpPr txBox="1">
            <a:spLocks noChangeArrowheads="1"/>
          </p:cNvSpPr>
          <p:nvPr/>
        </p:nvSpPr>
        <p:spPr bwMode="auto">
          <a:xfrm>
            <a:off x="4358929" y="850072"/>
            <a:ext cx="290412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kk-KZ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Эпилог пен пролог </a:t>
            </a:r>
          </a:p>
          <a:p>
            <a:pPr algn="ctr" eaLnBrk="0" hangingPunct="0"/>
            <a:r>
              <a:rPr lang="kk-KZ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дегеніміз не?</a:t>
            </a:r>
            <a:endParaRPr lang="en-US" sz="24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6905" y="3327850"/>
            <a:ext cx="267904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accent2"/>
                </a:solidFill>
              </a:rPr>
              <a:t>Эпилог – көркем шығарманы </a:t>
            </a:r>
            <a:r>
              <a:rPr lang="ru-RU" sz="1400" dirty="0" err="1">
                <a:solidFill>
                  <a:schemeClr val="accent2"/>
                </a:solidFill>
              </a:rPr>
              <a:t>қорытындылайтын</a:t>
            </a:r>
            <a:r>
              <a:rPr lang="ru-RU" sz="1400" dirty="0">
                <a:solidFill>
                  <a:schemeClr val="accent2"/>
                </a:solidFill>
              </a:rPr>
              <a:t> компонент. Эпилог </a:t>
            </a:r>
            <a:r>
              <a:rPr lang="ru-RU" sz="1400" dirty="0" err="1">
                <a:solidFill>
                  <a:schemeClr val="accent2"/>
                </a:solidFill>
              </a:rPr>
              <a:t>негізгі</a:t>
            </a:r>
            <a:r>
              <a:rPr lang="ru-RU" sz="1400" dirty="0">
                <a:solidFill>
                  <a:schemeClr val="accent2"/>
                </a:solidFill>
              </a:rPr>
              <a:t> </a:t>
            </a:r>
            <a:r>
              <a:rPr lang="ru-RU" sz="1400" dirty="0" err="1">
                <a:solidFill>
                  <a:schemeClr val="accent2"/>
                </a:solidFill>
              </a:rPr>
              <a:t>оқиға</a:t>
            </a:r>
            <a:r>
              <a:rPr lang="ru-RU" sz="1400" dirty="0">
                <a:solidFill>
                  <a:schemeClr val="accent2"/>
                </a:solidFill>
              </a:rPr>
              <a:t> </a:t>
            </a:r>
            <a:r>
              <a:rPr lang="ru-RU" sz="1400" dirty="0" err="1">
                <a:solidFill>
                  <a:schemeClr val="accent2"/>
                </a:solidFill>
              </a:rPr>
              <a:t>желісінен</a:t>
            </a:r>
            <a:r>
              <a:rPr lang="ru-RU" sz="1400" dirty="0">
                <a:solidFill>
                  <a:schemeClr val="accent2"/>
                </a:solidFill>
              </a:rPr>
              <a:t> </a:t>
            </a:r>
            <a:r>
              <a:rPr lang="ru-RU" sz="1400" dirty="0" err="1">
                <a:solidFill>
                  <a:schemeClr val="accent2"/>
                </a:solidFill>
              </a:rPr>
              <a:t>бөлек</a:t>
            </a:r>
            <a:r>
              <a:rPr lang="ru-RU" sz="1400" dirty="0">
                <a:solidFill>
                  <a:schemeClr val="accent2"/>
                </a:solidFill>
              </a:rPr>
              <a:t> </a:t>
            </a:r>
            <a:r>
              <a:rPr lang="ru-RU" sz="1400" dirty="0" err="1">
                <a:solidFill>
                  <a:schemeClr val="accent2"/>
                </a:solidFill>
              </a:rPr>
              <a:t>тұрса</a:t>
            </a:r>
            <a:r>
              <a:rPr lang="ru-RU" sz="1400" dirty="0">
                <a:solidFill>
                  <a:schemeClr val="accent2"/>
                </a:solidFill>
              </a:rPr>
              <a:t> да </a:t>
            </a:r>
            <a:r>
              <a:rPr lang="ru-RU" sz="1400" dirty="0" err="1">
                <a:solidFill>
                  <a:schemeClr val="accent2"/>
                </a:solidFill>
              </a:rPr>
              <a:t>авторлық</a:t>
            </a:r>
            <a:r>
              <a:rPr lang="ru-RU" sz="1400" dirty="0">
                <a:solidFill>
                  <a:schemeClr val="accent2"/>
                </a:solidFill>
              </a:rPr>
              <a:t> </a:t>
            </a:r>
            <a:r>
              <a:rPr lang="ru-RU" sz="1400" dirty="0" err="1">
                <a:solidFill>
                  <a:schemeClr val="accent2"/>
                </a:solidFill>
              </a:rPr>
              <a:t>идеяны</a:t>
            </a:r>
            <a:r>
              <a:rPr lang="ru-RU" sz="1400" dirty="0">
                <a:solidFill>
                  <a:schemeClr val="accent2"/>
                </a:solidFill>
              </a:rPr>
              <a:t> </a:t>
            </a:r>
            <a:r>
              <a:rPr lang="ru-RU" sz="1400" dirty="0" err="1">
                <a:solidFill>
                  <a:schemeClr val="accent2"/>
                </a:solidFill>
              </a:rPr>
              <a:t>толықтыра</a:t>
            </a:r>
            <a:r>
              <a:rPr lang="ru-RU" sz="1400" dirty="0">
                <a:solidFill>
                  <a:schemeClr val="accent2"/>
                </a:solidFill>
              </a:rPr>
              <a:t> </a:t>
            </a:r>
            <a:r>
              <a:rPr lang="ru-RU" sz="1400" dirty="0" err="1">
                <a:solidFill>
                  <a:schemeClr val="accent2"/>
                </a:solidFill>
              </a:rPr>
              <a:t>түсіп</a:t>
            </a:r>
            <a:r>
              <a:rPr lang="ru-RU" sz="1400" dirty="0">
                <a:solidFill>
                  <a:schemeClr val="accent2"/>
                </a:solidFill>
              </a:rPr>
              <a:t>, </a:t>
            </a:r>
            <a:r>
              <a:rPr lang="ru-RU" sz="1400" dirty="0" err="1">
                <a:solidFill>
                  <a:schemeClr val="accent2"/>
                </a:solidFill>
              </a:rPr>
              <a:t>шығарманың</a:t>
            </a:r>
            <a:r>
              <a:rPr lang="ru-RU" sz="1400" dirty="0">
                <a:solidFill>
                  <a:schemeClr val="accent2"/>
                </a:solidFill>
              </a:rPr>
              <a:t> </a:t>
            </a:r>
            <a:r>
              <a:rPr lang="ru-RU" sz="1400" dirty="0" err="1">
                <a:solidFill>
                  <a:schemeClr val="accent2"/>
                </a:solidFill>
              </a:rPr>
              <a:t>басты</a:t>
            </a:r>
            <a:r>
              <a:rPr lang="ru-RU" sz="1400" dirty="0">
                <a:solidFill>
                  <a:schemeClr val="accent2"/>
                </a:solidFill>
              </a:rPr>
              <a:t> </a:t>
            </a:r>
            <a:r>
              <a:rPr lang="ru-RU" sz="1400" dirty="0" err="1">
                <a:solidFill>
                  <a:schemeClr val="accent2"/>
                </a:solidFill>
              </a:rPr>
              <a:t>кейіпкерлері</a:t>
            </a:r>
            <a:r>
              <a:rPr lang="ru-RU" sz="1400" dirty="0">
                <a:solidFill>
                  <a:schemeClr val="accent2"/>
                </a:solidFill>
              </a:rPr>
              <a:t> </a:t>
            </a:r>
            <a:r>
              <a:rPr lang="ru-RU" sz="1400" dirty="0" err="1">
                <a:solidFill>
                  <a:schemeClr val="accent2"/>
                </a:solidFill>
              </a:rPr>
              <a:t>жайында</a:t>
            </a:r>
            <a:r>
              <a:rPr lang="ru-RU" sz="1400" dirty="0">
                <a:solidFill>
                  <a:schemeClr val="accent2"/>
                </a:solidFill>
              </a:rPr>
              <a:t> </a:t>
            </a:r>
            <a:r>
              <a:rPr lang="ru-RU" sz="1400" dirty="0" err="1">
                <a:solidFill>
                  <a:schemeClr val="accent2"/>
                </a:solidFill>
              </a:rPr>
              <a:t>қысқаша</a:t>
            </a:r>
            <a:r>
              <a:rPr lang="ru-RU" sz="1400" dirty="0">
                <a:solidFill>
                  <a:schemeClr val="accent2"/>
                </a:solidFill>
              </a:rPr>
              <a:t> </a:t>
            </a:r>
            <a:r>
              <a:rPr lang="ru-RU" sz="1400" dirty="0" err="1">
                <a:solidFill>
                  <a:schemeClr val="accent2"/>
                </a:solidFill>
              </a:rPr>
              <a:t>мәлімет</a:t>
            </a:r>
            <a:r>
              <a:rPr lang="ru-RU" sz="1400" dirty="0">
                <a:solidFill>
                  <a:schemeClr val="accent2"/>
                </a:solidFill>
              </a:rPr>
              <a:t> </a:t>
            </a:r>
            <a:r>
              <a:rPr lang="ru-RU" sz="1400" dirty="0" err="1">
                <a:solidFill>
                  <a:schemeClr val="accent2"/>
                </a:solidFill>
              </a:rPr>
              <a:t>береді</a:t>
            </a:r>
            <a:r>
              <a:rPr lang="ru-RU" sz="1400" dirty="0">
                <a:solidFill>
                  <a:schemeClr val="accent2"/>
                </a:solidFill>
              </a:rPr>
              <a:t>, </a:t>
            </a:r>
            <a:r>
              <a:rPr lang="ru-RU" sz="1400" dirty="0" err="1">
                <a:solidFill>
                  <a:schemeClr val="accent2"/>
                </a:solidFill>
              </a:rPr>
              <a:t>олардың</a:t>
            </a:r>
            <a:r>
              <a:rPr lang="ru-RU" sz="1400" dirty="0">
                <a:solidFill>
                  <a:schemeClr val="accent2"/>
                </a:solidFill>
              </a:rPr>
              <a:t> </a:t>
            </a:r>
            <a:r>
              <a:rPr lang="ru-RU" sz="1400" dirty="0" err="1">
                <a:solidFill>
                  <a:schemeClr val="accent2"/>
                </a:solidFill>
              </a:rPr>
              <a:t>кейінгі</a:t>
            </a:r>
            <a:r>
              <a:rPr lang="ru-RU" sz="1400" dirty="0">
                <a:solidFill>
                  <a:schemeClr val="accent2"/>
                </a:solidFill>
              </a:rPr>
              <a:t> </a:t>
            </a:r>
            <a:r>
              <a:rPr lang="ru-RU" sz="1400" dirty="0" err="1" smtClean="0">
                <a:solidFill>
                  <a:schemeClr val="accent2"/>
                </a:solidFill>
              </a:rPr>
              <a:t>іс</a:t>
            </a:r>
            <a:r>
              <a:rPr lang="ru-RU" sz="1400" dirty="0" smtClean="0">
                <a:solidFill>
                  <a:schemeClr val="accent2"/>
                </a:solidFill>
              </a:rPr>
              <a:t> - </a:t>
            </a:r>
            <a:r>
              <a:rPr lang="ru-RU" sz="1400" dirty="0" err="1" smtClean="0">
                <a:solidFill>
                  <a:schemeClr val="accent2"/>
                </a:solidFill>
              </a:rPr>
              <a:t>әрекеттерінің</a:t>
            </a:r>
            <a:r>
              <a:rPr lang="ru-RU" sz="1400" dirty="0" smtClean="0">
                <a:solidFill>
                  <a:schemeClr val="accent2"/>
                </a:solidFill>
              </a:rPr>
              <a:t> </a:t>
            </a:r>
            <a:r>
              <a:rPr lang="ru-RU" sz="1400" dirty="0" err="1">
                <a:solidFill>
                  <a:schemeClr val="accent2"/>
                </a:solidFill>
              </a:rPr>
              <a:t>жалғасын</a:t>
            </a:r>
            <a:r>
              <a:rPr lang="ru-RU" sz="1400" dirty="0">
                <a:solidFill>
                  <a:schemeClr val="accent2"/>
                </a:solidFill>
              </a:rPr>
              <a:t> </a:t>
            </a:r>
            <a:r>
              <a:rPr lang="ru-RU" sz="1400" dirty="0" err="1">
                <a:solidFill>
                  <a:schemeClr val="accent2"/>
                </a:solidFill>
              </a:rPr>
              <a:t>көрсетеді</a:t>
            </a:r>
            <a:r>
              <a:rPr lang="ru-RU" sz="1400" dirty="0">
                <a:solidFill>
                  <a:schemeClr val="accent2"/>
                </a:solidFill>
              </a:rPr>
              <a:t>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703404" y="3481387"/>
            <a:ext cx="29749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Пролог (гр. </a:t>
            </a:r>
            <a:r>
              <a:rPr lang="en-US" sz="16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prologos</a:t>
            </a:r>
            <a:r>
              <a:rPr lang="en-US" sz="16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6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кіріспесі</a:t>
            </a:r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көркем </a:t>
            </a:r>
            <a:r>
              <a:rPr lang="ru-RU" sz="1600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шығарманың</a:t>
            </a:r>
            <a:r>
              <a:rPr lang="ru-RU" sz="16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оқиға</a:t>
            </a:r>
            <a:r>
              <a:rPr lang="ru-RU" sz="16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мазмұнымен</a:t>
            </a:r>
            <a:r>
              <a:rPr lang="ru-RU" sz="16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мәнін</a:t>
            </a:r>
            <a:r>
              <a:rPr lang="ru-RU" sz="16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оқырманға</a:t>
            </a:r>
            <a:r>
              <a:rPr lang="ru-RU" sz="16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таныстыратын</a:t>
            </a:r>
            <a:r>
              <a:rPr lang="ru-RU" sz="16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кіріспе</a:t>
            </a:r>
            <a:r>
              <a:rPr lang="ru-RU" sz="16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бөлімі</a:t>
            </a:r>
            <a:r>
              <a:rPr lang="ru-RU" sz="16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Ол</a:t>
            </a:r>
            <a:r>
              <a:rPr lang="ru-RU" sz="16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шығарма</a:t>
            </a:r>
            <a:r>
              <a:rPr lang="ru-RU" sz="16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идеясын</a:t>
            </a:r>
            <a:r>
              <a:rPr lang="ru-RU" sz="16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дұрыс</a:t>
            </a:r>
            <a:r>
              <a:rPr lang="ru-RU" sz="16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түсіндіру</a:t>
            </a:r>
            <a:endParaRPr lang="ru-RU" sz="16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7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66"/>
    </mc:Choice>
    <mc:Fallback xmlns="">
      <p:transition spd="slow" advTm="71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0534" y="526647"/>
            <a:ext cx="3854528" cy="669932"/>
          </a:xfrm>
        </p:spPr>
        <p:txBody>
          <a:bodyPr>
            <a:noAutofit/>
          </a:bodyPr>
          <a:lstStyle/>
          <a:p>
            <a:r>
              <a:rPr lang="kk-KZ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4023019"/>
              </p:ext>
            </p:extLst>
          </p:nvPr>
        </p:nvGraphicFramePr>
        <p:xfrm>
          <a:off x="2227383" y="867507"/>
          <a:ext cx="6717325" cy="55888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38732"/>
                <a:gridCol w="913110"/>
                <a:gridCol w="865483"/>
              </a:tblGrid>
              <a:tr h="2710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Берілген үзінділерден эпилог пен  прологті  анықтаңыз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644" marR="436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Дұрыс </a:t>
                      </a:r>
                      <a:endParaRPr lang="ru-RU" sz="120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644" marR="436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Бұрыс</a:t>
                      </a:r>
                      <a:endParaRPr lang="ru-RU" sz="120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644" marR="43644" marT="0" marB="0"/>
                </a:tc>
              </a:tr>
              <a:tr h="1170001">
                <a:tc>
                  <a:txBody>
                    <a:bodyPr/>
                    <a:lstStyle/>
                    <a:p>
                      <a:pPr marL="2012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Еділдің бойы — канды киян,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012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Жайықтың бойы — майлы киян,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012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Маңғыстаудын бойы — шаңды киян,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012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Адыра калғыр Ү ш киян!..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2012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Жеті жүрттьщ кеткен жер,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644" marR="436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644" marR="436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644" marR="43644" marT="0" marB="0"/>
                </a:tc>
              </a:tr>
              <a:tr h="6909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Бұл толғау жаңа низам жүріп, ел «штатқа» көніп, елді оязнай, болыс, ауылнайлар билей бастаған заман түріне айтылған. Айтылуы </a:t>
                      </a:r>
                      <a:r>
                        <a:rPr lang="en-US" sz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1873 </a:t>
                      </a:r>
                      <a:r>
                        <a:rPr lang="kk-KZ" sz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жылдың шамасында болған.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644" marR="436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644" marR="436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644" marR="43644" marT="0" marB="0"/>
                </a:tc>
              </a:tr>
              <a:tr h="1170001">
                <a:tc>
                  <a:txBody>
                    <a:bodyPr/>
                    <a:lstStyle/>
                    <a:p>
                      <a:pPr indent="471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Емендей белін бүгілтіп,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471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Жібектей жалын төгілтіп.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471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Еріні төмен салпиған,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471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Қүйрығы гүлдей малынған.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471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Күдері бел, күшнек сан,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indent="471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Бедеу атқа мінген жер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644" marR="436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644" marR="436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644" marR="43644" marT="0" marB="0"/>
                </a:tc>
              </a:tr>
              <a:tr h="1950001">
                <a:tc>
                  <a:txBody>
                    <a:bodyPr/>
                    <a:lstStyle/>
                    <a:p>
                      <a:pPr marL="1111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Мен қауіп еткеннен айтамын: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111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Ақ борықтай иілген,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111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Кейінгі туған баланың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111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Ұстай ма деп білегін,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111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Шая ма деп жүрегін,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111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Шашын, мұртын қойдырып,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111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Ащы суға тойдырып,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111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Бұза ма деп реңін.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111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Адыра қалғыр заманның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111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Мен жаратпаймын сүреңін!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644" marR="436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644" marR="436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644" marR="43644" marT="0" marB="0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672861" y="363415"/>
            <a:ext cx="5416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2-тапсырма :  «Дұрыс/бұрыс» стратегиясы</a:t>
            </a:r>
            <a:endParaRPr lang="ru-RU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66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01"/>
    </mc:Choice>
    <mc:Fallback xmlns="">
      <p:transition spd="slow" advTm="36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581" y="914400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kk-KZ" b="1" dirty="0" smtClean="0">
                <a:solidFill>
                  <a:schemeClr val="accent2"/>
                </a:solidFill>
              </a:rPr>
              <a:t>Дескрипторы:</a:t>
            </a:r>
            <a:r>
              <a:rPr lang="kk-KZ" b="1" dirty="0"/>
              <a:t/>
            </a:r>
            <a:br>
              <a:rPr lang="kk-KZ" b="1" dirty="0"/>
            </a:br>
            <a:r>
              <a:rPr lang="ru-RU" dirty="0"/>
              <a:t/>
            </a:r>
            <a:br>
              <a:rPr lang="ru-RU" dirty="0"/>
            </a:br>
            <a:r>
              <a:rPr lang="kk-KZ" dirty="0"/>
              <a:t> </a:t>
            </a:r>
            <a:r>
              <a:rPr lang="ru-RU" dirty="0"/>
              <a:t/>
            </a:r>
            <a:br>
              <a:rPr lang="ru-RU" dirty="0"/>
            </a:br>
            <a:r>
              <a:rPr lang="kk-KZ" dirty="0"/>
              <a:t> </a:t>
            </a:r>
            <a:r>
              <a:rPr lang="ru-RU" dirty="0"/>
              <a:t/>
            </a:r>
            <a:br>
              <a:rPr lang="ru-RU" dirty="0"/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kk-KZ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dirty="0">
                <a:solidFill>
                  <a:schemeClr val="accent2"/>
                </a:solidFill>
              </a:rPr>
              <a:t>Берілген үзінділерден </a:t>
            </a:r>
            <a:r>
              <a:rPr lang="kk-KZ" dirty="0" smtClean="0">
                <a:solidFill>
                  <a:schemeClr val="accent2"/>
                </a:solidFill>
              </a:rPr>
              <a:t>эпилогті  анықтауы     </a:t>
            </a:r>
            <a:r>
              <a:rPr lang="ru-RU" dirty="0" smtClean="0">
                <a:solidFill>
                  <a:schemeClr val="accent2"/>
                </a:solidFill>
              </a:rPr>
              <a:t>1 балл</a:t>
            </a:r>
            <a:endParaRPr lang="kk-KZ" b="1" dirty="0">
              <a:solidFill>
                <a:schemeClr val="accent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dirty="0">
                <a:solidFill>
                  <a:schemeClr val="accent2"/>
                </a:solidFill>
              </a:rPr>
              <a:t>Берілген үзінділерден прологті </a:t>
            </a:r>
            <a:r>
              <a:rPr lang="kk-KZ" dirty="0" smtClean="0">
                <a:solidFill>
                  <a:schemeClr val="accent2"/>
                </a:solidFill>
              </a:rPr>
              <a:t>анықтауы       1 балл </a:t>
            </a:r>
            <a:endParaRPr lang="kk-KZ" b="1" dirty="0" smtClean="0">
              <a:solidFill>
                <a:schemeClr val="accent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63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96"/>
    </mc:Choice>
    <mc:Fallback xmlns="">
      <p:transition spd="slow" advTm="22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996" y="813515"/>
            <a:ext cx="3854528" cy="2421229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0461" y="514924"/>
            <a:ext cx="6160824" cy="5744208"/>
          </a:xfrm>
        </p:spPr>
        <p:txBody>
          <a:bodyPr>
            <a:normAutofit/>
          </a:bodyPr>
          <a:lstStyle/>
          <a:p>
            <a:endParaRPr lang="kk-KZ" dirty="0" smtClean="0"/>
          </a:p>
          <a:p>
            <a:endParaRPr lang="kk-KZ" dirty="0"/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7629555"/>
              </p:ext>
            </p:extLst>
          </p:nvPr>
        </p:nvGraphicFramePr>
        <p:xfrm>
          <a:off x="1781907" y="699178"/>
          <a:ext cx="7256586" cy="57602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86238"/>
                <a:gridCol w="1060070"/>
                <a:gridCol w="910278"/>
              </a:tblGrid>
              <a:tr h="5024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FFFF00"/>
                          </a:solidFill>
                          <a:effectLst/>
                        </a:rPr>
                        <a:t>Берілген үзіндінің пролог </a:t>
                      </a:r>
                      <a:r>
                        <a:rPr lang="kk-KZ" sz="1200" dirty="0" smtClean="0">
                          <a:solidFill>
                            <a:srgbClr val="FFFF00"/>
                          </a:solidFill>
                          <a:effectLst/>
                        </a:rPr>
                        <a:t>пен эпилогін  </a:t>
                      </a:r>
                      <a:r>
                        <a:rPr lang="kk-KZ" sz="1200" dirty="0">
                          <a:solidFill>
                            <a:srgbClr val="FFFF00"/>
                          </a:solidFill>
                          <a:effectLst/>
                        </a:rPr>
                        <a:t>анықтаңыз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44" marR="436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solidFill>
                            <a:srgbClr val="FFFF00"/>
                          </a:solidFill>
                          <a:effectLst/>
                        </a:rPr>
                        <a:t>Дұрыс </a:t>
                      </a:r>
                      <a:endParaRPr lang="ru-RU" sz="120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44" marR="436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FFFF00"/>
                          </a:solidFill>
                          <a:effectLst/>
                        </a:rPr>
                        <a:t>Бұрыс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44" marR="43644" marT="0" marB="0"/>
                </a:tc>
              </a:tr>
              <a:tr h="1000598">
                <a:tc>
                  <a:txBody>
                    <a:bodyPr/>
                    <a:lstStyle/>
                    <a:p>
                      <a:pPr marL="2012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FFFF00"/>
                          </a:solidFill>
                          <a:effectLst/>
                        </a:rPr>
                        <a:t>Еділдің бойы — канды киян,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 marL="2012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FFFF00"/>
                          </a:solidFill>
                          <a:effectLst/>
                        </a:rPr>
                        <a:t>Жайықтың бойы — майлы киян,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 marL="2012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FFFF00"/>
                          </a:solidFill>
                          <a:effectLst/>
                        </a:rPr>
                        <a:t>Маңғыстаудын бойы — шаңды киян,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 marL="2012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FFFF00"/>
                          </a:solidFill>
                          <a:effectLst/>
                        </a:rPr>
                        <a:t>Адыра калғыр Ү ш киян!..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 marL="2012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FFFF00"/>
                          </a:solidFill>
                          <a:effectLst/>
                        </a:rPr>
                        <a:t>Жеті жүрттьщ кеткен жер,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FFFF0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44" marR="436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FFFF0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44" marR="436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FFFF0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FFFF0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FFFF00"/>
                          </a:solidFill>
                          <a:effectLst/>
                        </a:rPr>
                        <a:t>+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44" marR="43644" marT="0" marB="0"/>
                </a:tc>
              </a:tr>
              <a:tr h="6101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FFFF00"/>
                          </a:solidFill>
                          <a:effectLst/>
                        </a:rPr>
                        <a:t>Бұл толғау жаңа низам жүріп, ел «штатқа» көніп, елді оязнай, болыс, ауылнайлар билей бастаған заман түріне айтылған. Айтылуы </a:t>
                      </a:r>
                      <a:r>
                        <a:rPr lang="en-US" sz="1200" dirty="0">
                          <a:solidFill>
                            <a:srgbClr val="FFFF00"/>
                          </a:solidFill>
                          <a:effectLst/>
                        </a:rPr>
                        <a:t>1873 </a:t>
                      </a:r>
                      <a:r>
                        <a:rPr lang="kk-KZ" sz="1200" dirty="0">
                          <a:solidFill>
                            <a:srgbClr val="FFFF00"/>
                          </a:solidFill>
                          <a:effectLst/>
                        </a:rPr>
                        <a:t>жылдың шамасында болған.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44" marR="436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solidFill>
                            <a:srgbClr val="FFFF00"/>
                          </a:solidFill>
                          <a:effectLst/>
                        </a:rPr>
                        <a:t>+</a:t>
                      </a:r>
                      <a:endParaRPr lang="ru-RU" sz="120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44" marR="436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FFFF00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44" marR="43644" marT="0" marB="0"/>
                </a:tc>
              </a:tr>
              <a:tr h="1000548">
                <a:tc>
                  <a:txBody>
                    <a:bodyPr/>
                    <a:lstStyle/>
                    <a:p>
                      <a:pPr indent="471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solidFill>
                            <a:srgbClr val="FFFF00"/>
                          </a:solidFill>
                          <a:effectLst/>
                        </a:rPr>
                        <a:t>Емендей белін бүгілтіп,</a:t>
                      </a:r>
                      <a:endParaRPr lang="ru-RU" sz="120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 indent="471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solidFill>
                            <a:srgbClr val="FFFF00"/>
                          </a:solidFill>
                          <a:effectLst/>
                        </a:rPr>
                        <a:t>Жібектей жалын төгілтіп.</a:t>
                      </a:r>
                      <a:endParaRPr lang="ru-RU" sz="120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 indent="471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solidFill>
                            <a:srgbClr val="FFFF00"/>
                          </a:solidFill>
                          <a:effectLst/>
                        </a:rPr>
                        <a:t>Еріні төмен салпиған,</a:t>
                      </a:r>
                      <a:endParaRPr lang="ru-RU" sz="120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 indent="471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solidFill>
                            <a:srgbClr val="FFFF00"/>
                          </a:solidFill>
                          <a:effectLst/>
                        </a:rPr>
                        <a:t>Қүйрығы гүлдей малынған.</a:t>
                      </a:r>
                      <a:endParaRPr lang="ru-RU" sz="120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 indent="471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solidFill>
                            <a:srgbClr val="FFFF00"/>
                          </a:solidFill>
                          <a:effectLst/>
                        </a:rPr>
                        <a:t>Күдері бел, күшнек сан,</a:t>
                      </a:r>
                      <a:endParaRPr lang="ru-RU" sz="120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 indent="471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solidFill>
                            <a:srgbClr val="FFFF00"/>
                          </a:solidFill>
                          <a:effectLst/>
                        </a:rPr>
                        <a:t>Бедеу атқа мінген жер</a:t>
                      </a:r>
                      <a:endParaRPr lang="ru-RU" sz="120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44" marR="436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solidFill>
                            <a:srgbClr val="FFFF00"/>
                          </a:solidFill>
                          <a:effectLst/>
                        </a:rPr>
                        <a:t> </a:t>
                      </a:r>
                      <a:endParaRPr lang="ru-RU" sz="120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44" marR="436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FFFF00"/>
                          </a:solidFill>
                          <a:effectLst/>
                        </a:rPr>
                        <a:t>+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44" marR="43644" marT="0" marB="0"/>
                </a:tc>
              </a:tr>
              <a:tr h="1903737">
                <a:tc>
                  <a:txBody>
                    <a:bodyPr/>
                    <a:lstStyle/>
                    <a:p>
                      <a:pPr marL="1111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Мен қауіп еткеннен айтамын: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111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Ақ борықтай иілген,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111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Кейінгі туған баланың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111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Ұстай ма деп білегін,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111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Шая ма деп жүрегін,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111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Шашын, мұртын қойдырып,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111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Ащы суға тойдырып,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111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Бұза ма деп реңін.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111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Адыра қалғыр заманның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1111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Мен жаратпаймын сүреңін!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644" marR="436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ru-RU" sz="7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644" marR="436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800" dirty="0">
                          <a:solidFill>
                            <a:srgbClr val="FFFF00"/>
                          </a:solidFill>
                          <a:effectLst/>
                        </a:rPr>
                        <a:t> </a:t>
                      </a:r>
                      <a:endParaRPr lang="ru-RU" sz="700" dirty="0">
                        <a:solidFill>
                          <a:srgbClr val="FFFF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644" marR="43644" marT="0" marB="0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32185" y="156022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Өзіңді тексер!</a:t>
            </a:r>
            <a:endParaRPr lang="ru-RU" sz="24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2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86"/>
    </mc:Choice>
    <mc:Fallback xmlns="">
      <p:transition spd="slow" advTm="34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k-KZ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3-тапсырма</a:t>
            </a:r>
            <a:endParaRPr lang="ru-RU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5949" y="1422035"/>
            <a:ext cx="8596668" cy="3880773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kk-KZ" sz="5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5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kk-KZ" sz="5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«Үш қиян» толғауындағы негізгі ойды «ПОПС» </a:t>
            </a:r>
            <a:r>
              <a:rPr lang="kk-KZ" sz="5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формуласына салып </a:t>
            </a:r>
            <a:r>
              <a:rPr lang="kk-KZ" sz="5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жазыңыздар.</a:t>
            </a:r>
            <a:endParaRPr lang="ru-RU" sz="50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kk-KZ" sz="5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«Менің ойымша,  ... »</a:t>
            </a:r>
            <a:endParaRPr lang="ru-RU" sz="50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kk-KZ" sz="5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«Себебі, мен оны былай түсіндіремін...»</a:t>
            </a:r>
            <a:endParaRPr lang="ru-RU" sz="50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kk-KZ" sz="5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«Оны мен мына мысалдармен, фактілермен дәлелдей аламын...»</a:t>
            </a:r>
            <a:endParaRPr lang="ru-RU" sz="50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kk-KZ" sz="5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«Осыған байланысты мен мынадай шешімге келдім</a:t>
            </a:r>
            <a:r>
              <a:rPr lang="kk-KZ" sz="50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...»</a:t>
            </a:r>
            <a:endParaRPr lang="ru-RU" sz="50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kk-KZ" sz="5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50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kk-KZ" sz="5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 Дескрипторы</a:t>
            </a:r>
            <a:r>
              <a:rPr lang="kk-KZ" sz="5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50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kk-KZ" sz="5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Өз ойын жазады;</a:t>
            </a:r>
            <a:endParaRPr lang="ru-RU" sz="50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kk-KZ" sz="5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Ойын түсіндіреді;</a:t>
            </a:r>
            <a:endParaRPr lang="ru-RU" sz="50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kk-KZ" sz="5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Нақты мысалдар мен фактілермен дәлелдейді;</a:t>
            </a:r>
            <a:endParaRPr lang="ru-RU" sz="50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kk-KZ" sz="5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Қорытынды шығарады.</a:t>
            </a:r>
            <a:endParaRPr lang="ru-RU" sz="50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kk-KZ" dirty="0"/>
              <a:t> </a:t>
            </a:r>
            <a:endParaRPr lang="ru-RU" dirty="0"/>
          </a:p>
          <a:p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2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2"/>
    </mc:Choice>
    <mc:Fallback xmlns="">
      <p:transition spd="slow" advTm="1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Грань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ороздки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/>
          </a:solidFill>
          <a:prstDash val="solid"/>
        </a:ln>
        <a:ln w="58420" cap="flat" cmpd="thickThin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27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31750" h="63500" prst="riblet"/>
          </a:sp3d>
        </a:effectStyle>
        <a:effectStyle>
          <a:effectLst>
            <a:outerShdw blurRad="50800" dist="38100" dir="27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57150" h="1143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722</TotalTime>
  <Words>740</Words>
  <Application>Microsoft Office PowerPoint</Application>
  <PresentationFormat>Произвольный</PresentationFormat>
  <Paragraphs>145</Paragraphs>
  <Slides>12</Slides>
  <Notes>0</Notes>
  <HiddenSlides>0</HiddenSlides>
  <MMClips>11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Грань</vt:lpstr>
      <vt:lpstr>Презентация PowerPoint</vt:lpstr>
      <vt:lpstr>Ой түрткі</vt:lpstr>
      <vt:lpstr>           1-тапсырма: Берілген суреттерді, тындалған бейнебаянды пайдалана отырып,                                    Мұрат Мөңкеұлының тұлғасын айқындайтын кластер құрастырыңыз. </vt:lpstr>
      <vt:lpstr>Өзіңді тексер!</vt:lpstr>
      <vt:lpstr>Презентация PowerPoint</vt:lpstr>
      <vt:lpstr> </vt:lpstr>
      <vt:lpstr>Дескрипторы:      </vt:lpstr>
      <vt:lpstr> </vt:lpstr>
      <vt:lpstr>3-тапсырма</vt:lpstr>
      <vt:lpstr>Өзіңді тексер!</vt:lpstr>
      <vt:lpstr>Өзіңді тексер!</vt:lpstr>
      <vt:lpstr>Кері байланыс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Бөлім атауы:Көркем әдебиет және эпикалық сарын</dc:title>
  <dc:creator>Арпабекова Шынаркуль</dc:creator>
  <cp:lastModifiedBy>Айымгуль</cp:lastModifiedBy>
  <cp:revision>49</cp:revision>
  <cp:lastPrinted>2020-10-20T06:47:36Z</cp:lastPrinted>
  <dcterms:created xsi:type="dcterms:W3CDTF">2018-08-06T13:57:00Z</dcterms:created>
  <dcterms:modified xsi:type="dcterms:W3CDTF">2020-10-20T17:07:57Z</dcterms:modified>
</cp:coreProperties>
</file>