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embedTrueTypeFonts="1" saveSubsetFonts="1" autoCompressPictures="0">
  <p:sldMasterIdLst>
    <p:sldMasterId id="2147483658" r:id="rId1"/>
  </p:sldMasterIdLst>
  <p:notesMasterIdLst>
    <p:notesMasterId r:id="rId16"/>
  </p:notesMasterIdLst>
  <p:sldIdLst>
    <p:sldId id="256" r:id="rId2"/>
    <p:sldId id="259" r:id="rId3"/>
    <p:sldId id="311" r:id="rId4"/>
    <p:sldId id="312" r:id="rId5"/>
    <p:sldId id="313" r:id="rId6"/>
    <p:sldId id="346" r:id="rId7"/>
    <p:sldId id="328" r:id="rId8"/>
    <p:sldId id="329" r:id="rId9"/>
    <p:sldId id="343" r:id="rId10"/>
    <p:sldId id="331" r:id="rId11"/>
    <p:sldId id="332" r:id="rId12"/>
    <p:sldId id="342" r:id="rId13"/>
    <p:sldId id="344" r:id="rId14"/>
    <p:sldId id="345" r:id="rId15"/>
  </p:sldIdLst>
  <p:sldSz cx="10693400" cy="7561263"/>
  <p:notesSz cx="6797675" cy="9928225"/>
  <p:embeddedFontLst>
    <p:embeddedFont>
      <p:font typeface="Calibri" panose="020F0502020204030204" pitchFamily="34" charset="0"/>
      <p:regular r:id="rId17"/>
      <p:bold r:id="rId18"/>
      <p:italic r:id="rId19"/>
      <p:boldItalic r:id="rId20"/>
    </p:embeddedFont>
    <p:embeddedFont>
      <p:font typeface="Century Gothic" panose="020B0502020202020204" pitchFamily="34" charset="0"/>
      <p:regular r:id="rId21"/>
      <p:bold r:id="rId22"/>
      <p:italic r:id="rId23"/>
      <p:boldItalic r:id="rId24"/>
    </p:embeddedFont>
  </p:embeddedFontLst>
  <p:defaultTextStyle>
    <a:defPPr>
      <a:defRPr lang="ru-RU"/>
    </a:defPPr>
    <a:lvl1pPr algn="l" rtl="0" eaLnBrk="0" fontAlgn="base" hangingPunct="0">
      <a:spcBef>
        <a:spcPct val="0"/>
      </a:spcBef>
      <a:spcAft>
        <a:spcPct val="0"/>
      </a:spcAft>
      <a:defRPr sz="1500" kern="1200">
        <a:solidFill>
          <a:srgbClr val="000000"/>
        </a:solidFill>
        <a:latin typeface="Arial" panose="020B0604020202020204" pitchFamily="34" charset="0"/>
        <a:ea typeface="+mn-ea"/>
        <a:cs typeface="Arial" panose="020B0604020202020204" pitchFamily="34" charset="0"/>
        <a:sym typeface="Arial" panose="020B0604020202020204" pitchFamily="34" charset="0"/>
      </a:defRPr>
    </a:lvl1pPr>
    <a:lvl2pPr marL="496888" indent="-39688" algn="l" rtl="0" eaLnBrk="0" fontAlgn="base" hangingPunct="0">
      <a:spcBef>
        <a:spcPct val="0"/>
      </a:spcBef>
      <a:spcAft>
        <a:spcPct val="0"/>
      </a:spcAft>
      <a:defRPr sz="1500" kern="1200">
        <a:solidFill>
          <a:srgbClr val="000000"/>
        </a:solidFill>
        <a:latin typeface="Arial" panose="020B0604020202020204" pitchFamily="34" charset="0"/>
        <a:ea typeface="+mn-ea"/>
        <a:cs typeface="Arial" panose="020B0604020202020204" pitchFamily="34" charset="0"/>
        <a:sym typeface="Arial" panose="020B0604020202020204" pitchFamily="34" charset="0"/>
      </a:defRPr>
    </a:lvl2pPr>
    <a:lvl3pPr marL="995363" indent="-80963" algn="l" rtl="0" eaLnBrk="0" fontAlgn="base" hangingPunct="0">
      <a:spcBef>
        <a:spcPct val="0"/>
      </a:spcBef>
      <a:spcAft>
        <a:spcPct val="0"/>
      </a:spcAft>
      <a:defRPr sz="1500" kern="1200">
        <a:solidFill>
          <a:srgbClr val="000000"/>
        </a:solidFill>
        <a:latin typeface="Arial" panose="020B0604020202020204" pitchFamily="34" charset="0"/>
        <a:ea typeface="+mn-ea"/>
        <a:cs typeface="Arial" panose="020B0604020202020204" pitchFamily="34" charset="0"/>
        <a:sym typeface="Arial" panose="020B0604020202020204" pitchFamily="34" charset="0"/>
      </a:defRPr>
    </a:lvl3pPr>
    <a:lvl4pPr marL="1492250" indent="-120650" algn="l" rtl="0" eaLnBrk="0" fontAlgn="base" hangingPunct="0">
      <a:spcBef>
        <a:spcPct val="0"/>
      </a:spcBef>
      <a:spcAft>
        <a:spcPct val="0"/>
      </a:spcAft>
      <a:defRPr sz="1500" kern="1200">
        <a:solidFill>
          <a:srgbClr val="000000"/>
        </a:solidFill>
        <a:latin typeface="Arial" panose="020B0604020202020204" pitchFamily="34" charset="0"/>
        <a:ea typeface="+mn-ea"/>
        <a:cs typeface="Arial" panose="020B0604020202020204" pitchFamily="34" charset="0"/>
        <a:sym typeface="Arial" panose="020B0604020202020204" pitchFamily="34" charset="0"/>
      </a:defRPr>
    </a:lvl4pPr>
    <a:lvl5pPr marL="1990725" indent="-161925" algn="l" rtl="0" eaLnBrk="0" fontAlgn="base" hangingPunct="0">
      <a:spcBef>
        <a:spcPct val="0"/>
      </a:spcBef>
      <a:spcAft>
        <a:spcPct val="0"/>
      </a:spcAft>
      <a:defRPr sz="1500" kern="1200">
        <a:solidFill>
          <a:srgbClr val="000000"/>
        </a:solidFill>
        <a:latin typeface="Arial" panose="020B0604020202020204" pitchFamily="34" charset="0"/>
        <a:ea typeface="+mn-ea"/>
        <a:cs typeface="Arial" panose="020B0604020202020204" pitchFamily="34" charset="0"/>
        <a:sym typeface="Arial" panose="020B0604020202020204" pitchFamily="34" charset="0"/>
      </a:defRPr>
    </a:lvl5pPr>
    <a:lvl6pPr marL="2286000" algn="l" defTabSz="914400" rtl="0" eaLnBrk="1" latinLnBrk="0" hangingPunct="1">
      <a:defRPr sz="1500" kern="1200">
        <a:solidFill>
          <a:srgbClr val="000000"/>
        </a:solidFill>
        <a:latin typeface="Arial" panose="020B0604020202020204" pitchFamily="34" charset="0"/>
        <a:ea typeface="+mn-ea"/>
        <a:cs typeface="Arial" panose="020B0604020202020204" pitchFamily="34" charset="0"/>
        <a:sym typeface="Arial" panose="020B0604020202020204" pitchFamily="34" charset="0"/>
      </a:defRPr>
    </a:lvl6pPr>
    <a:lvl7pPr marL="2743200" algn="l" defTabSz="914400" rtl="0" eaLnBrk="1" latinLnBrk="0" hangingPunct="1">
      <a:defRPr sz="1500" kern="1200">
        <a:solidFill>
          <a:srgbClr val="000000"/>
        </a:solidFill>
        <a:latin typeface="Arial" panose="020B0604020202020204" pitchFamily="34" charset="0"/>
        <a:ea typeface="+mn-ea"/>
        <a:cs typeface="Arial" panose="020B0604020202020204" pitchFamily="34" charset="0"/>
        <a:sym typeface="Arial" panose="020B0604020202020204" pitchFamily="34" charset="0"/>
      </a:defRPr>
    </a:lvl7pPr>
    <a:lvl8pPr marL="3200400" algn="l" defTabSz="914400" rtl="0" eaLnBrk="1" latinLnBrk="0" hangingPunct="1">
      <a:defRPr sz="1500" kern="1200">
        <a:solidFill>
          <a:srgbClr val="000000"/>
        </a:solidFill>
        <a:latin typeface="Arial" panose="020B0604020202020204" pitchFamily="34" charset="0"/>
        <a:ea typeface="+mn-ea"/>
        <a:cs typeface="Arial" panose="020B0604020202020204" pitchFamily="34" charset="0"/>
        <a:sym typeface="Arial" panose="020B0604020202020204" pitchFamily="34" charset="0"/>
      </a:defRPr>
    </a:lvl8pPr>
    <a:lvl9pPr marL="3657600" algn="l" defTabSz="914400" rtl="0" eaLnBrk="1" latinLnBrk="0" hangingPunct="1">
      <a:defRPr sz="1500" kern="1200">
        <a:solidFill>
          <a:srgbClr val="000000"/>
        </a:solidFill>
        <a:latin typeface="Arial" panose="020B0604020202020204" pitchFamily="34" charset="0"/>
        <a:ea typeface="+mn-ea"/>
        <a:cs typeface="Arial" panose="020B0604020202020204" pitchFamily="34" charset="0"/>
        <a:sym typeface="Arial" panose="020B0604020202020204" pitchFamily="34" charset="0"/>
      </a:defRPr>
    </a:lvl9pPr>
  </p:defaultTextStyle>
  <p:extLst>
    <p:ext uri="{EFAFB233-063F-42B5-8137-9DF3F51BA10A}">
      <p15:sldGuideLst xmlns:p15="http://schemas.microsoft.com/office/powerpoint/2012/main">
        <p15:guide id="1" orient="horz" pos="2382">
          <p15:clr>
            <a:srgbClr val="A4A3A4"/>
          </p15:clr>
        </p15:guide>
        <p15:guide id="2" orient="horz" pos="2626">
          <p15:clr>
            <a:srgbClr val="A4A3A4"/>
          </p15:clr>
        </p15:guide>
        <p15:guide id="3" orient="horz" pos="2160">
          <p15:clr>
            <a:srgbClr val="A4A3A4"/>
          </p15:clr>
        </p15:guide>
        <p15:guide id="4" pos="3909">
          <p15:clr>
            <a:srgbClr val="A4A3A4"/>
          </p15:clr>
        </p15:guide>
        <p15:guide id="5" pos="4571">
          <p15:clr>
            <a:srgbClr val="A4A3A4"/>
          </p15:clr>
        </p15:guide>
        <p15:guide id="6" pos="2880">
          <p15:clr>
            <a:srgbClr val="A4A3A4"/>
          </p15:clr>
        </p15:guide>
        <p15:guide id="7" pos="3368">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6DEF1"/>
    <a:srgbClr val="00B050"/>
    <a:srgbClr val="9BBB59"/>
    <a:srgbClr val="8064A2"/>
    <a:srgbClr val="4BACC6"/>
    <a:srgbClr val="C0504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C89EF96-8CEA-46FF-86C4-4CE0E7609802}" styleName="Светлый стиль 3 — акцент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7DF18680-E054-41AD-8BC1-D1AEF772440D}" styleName="Средний стиль 2 — акцент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BDBED569-4797-4DF1-A0F4-6AAB3CD982D8}" styleName="Светлый стиль 3 — акцент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52" d="100"/>
          <a:sy n="52" d="100"/>
        </p:scale>
        <p:origin x="58" y="451"/>
      </p:cViewPr>
      <p:guideLst>
        <p:guide orient="horz" pos="2382"/>
        <p:guide orient="horz" pos="2626"/>
        <p:guide orient="horz" pos="2160"/>
        <p:guide pos="3909"/>
        <p:guide pos="4571"/>
        <p:guide pos="2880"/>
        <p:guide pos="3368"/>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2.fntdata"/><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font" Target="fonts/font5.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1.fntdata"/><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font" Target="fonts/font4.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8.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7.fntdata"/><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font" Target="fonts/font3.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6.fntdata"/><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Google Shape;3;n"/>
          <p:cNvSpPr txBox="1">
            <a:spLocks noGrp="1"/>
          </p:cNvSpPr>
          <p:nvPr>
            <p:ph type="hdr" idx="2"/>
          </p:nvPr>
        </p:nvSpPr>
        <p:spPr bwMode="auto">
          <a:xfrm>
            <a:off x="0" y="0"/>
            <a:ext cx="2946400" cy="498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25" tIns="45700" rIns="91425" bIns="45700" numCol="1" anchor="t" anchorCtr="0" compatLnSpc="1">
            <a:prstTxWarp prst="textNoShape">
              <a:avLst/>
            </a:prstTxWarp>
          </a:bodyPr>
          <a:lstStyle>
            <a:lvl1pPr eaLnBrk="1" hangingPunct="1">
              <a:buClr>
                <a:srgbClr val="000000"/>
              </a:buClr>
              <a:buSzPts val="1400"/>
              <a:buFont typeface="Arial" panose="020B0604020202020204" pitchFamily="34" charset="0"/>
              <a:buNone/>
              <a:defRPr sz="1200">
                <a:latin typeface="Calibri" panose="020F0502020204030204" pitchFamily="34" charset="0"/>
                <a:cs typeface="Calibri" panose="020F0502020204030204" pitchFamily="34" charset="0"/>
                <a:sym typeface="Calibri" panose="020F0502020204030204" pitchFamily="34" charset="0"/>
              </a:defRPr>
            </a:lvl1pPr>
          </a:lstStyle>
          <a:p>
            <a:pPr>
              <a:defRPr/>
            </a:pPr>
            <a:endParaRPr lang="ru-RU" altLang="ru-RU"/>
          </a:p>
        </p:txBody>
      </p:sp>
      <p:sp>
        <p:nvSpPr>
          <p:cNvPr id="2051" name="Google Shape;4;n"/>
          <p:cNvSpPr txBox="1">
            <a:spLocks noGrp="1"/>
          </p:cNvSpPr>
          <p:nvPr>
            <p:ph type="dt" idx="10"/>
          </p:nvPr>
        </p:nvSpPr>
        <p:spPr bwMode="auto">
          <a:xfrm>
            <a:off x="3849688" y="0"/>
            <a:ext cx="2946400" cy="498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25" tIns="45700" rIns="91425" bIns="45700" numCol="1" anchor="t" anchorCtr="0" compatLnSpc="1">
            <a:prstTxWarp prst="textNoShape">
              <a:avLst/>
            </a:prstTxWarp>
          </a:bodyPr>
          <a:lstStyle>
            <a:lvl1pPr algn="r" eaLnBrk="1" hangingPunct="1">
              <a:buClr>
                <a:srgbClr val="000000"/>
              </a:buClr>
              <a:buSzPts val="1400"/>
              <a:buFont typeface="Arial" panose="020B0604020202020204" pitchFamily="34" charset="0"/>
              <a:buNone/>
              <a:defRPr sz="1200">
                <a:latin typeface="Calibri" panose="020F0502020204030204" pitchFamily="34" charset="0"/>
                <a:cs typeface="Calibri" panose="020F0502020204030204" pitchFamily="34" charset="0"/>
                <a:sym typeface="Calibri" panose="020F0502020204030204" pitchFamily="34" charset="0"/>
              </a:defRPr>
            </a:lvl1pPr>
          </a:lstStyle>
          <a:p>
            <a:pPr>
              <a:defRPr/>
            </a:pPr>
            <a:endParaRPr lang="ru-RU" altLang="ru-RU"/>
          </a:p>
        </p:txBody>
      </p:sp>
      <p:sp>
        <p:nvSpPr>
          <p:cNvPr id="2052" name="Google Shape;5;n"/>
          <p:cNvSpPr>
            <a:spLocks noGrp="1" noRot="1" noChangeAspect="1"/>
          </p:cNvSpPr>
          <p:nvPr>
            <p:ph type="sldImg" idx="3"/>
          </p:nvPr>
        </p:nvSpPr>
        <p:spPr bwMode="auto">
          <a:xfrm>
            <a:off x="1030288" y="1241425"/>
            <a:ext cx="4737100" cy="3349625"/>
          </a:xfrm>
          <a:custGeom>
            <a:avLst/>
            <a:gdLst>
              <a:gd name="T0" fmla="*/ 0 w 120000"/>
              <a:gd name="T1" fmla="*/ 0 h 120000"/>
              <a:gd name="T2" fmla="*/ 2147483646 w 120000"/>
              <a:gd name="T3" fmla="*/ 0 h 120000"/>
              <a:gd name="T4" fmla="*/ 2147483646 w 120000"/>
              <a:gd name="T5" fmla="*/ 2147483646 h 120000"/>
              <a:gd name="T6" fmla="*/ 0 w 120000"/>
              <a:gd name="T7" fmla="*/ 2147483646 h 120000"/>
              <a:gd name="T8" fmla="*/ 0 w 120000"/>
              <a:gd name="T9" fmla="*/ 0 h 1200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0000" h="120000" extrusionOk="0">
                <a:moveTo>
                  <a:pt x="0" y="0"/>
                </a:moveTo>
                <a:lnTo>
                  <a:pt x="120000" y="0"/>
                </a:lnTo>
                <a:lnTo>
                  <a:pt x="120000" y="120000"/>
                </a:lnTo>
                <a:lnTo>
                  <a:pt x="0" y="120000"/>
                </a:lnTo>
                <a:lnTo>
                  <a:pt x="0" y="0"/>
                </a:lnTo>
                <a:close/>
              </a:path>
            </a:pathLst>
          </a:custGeom>
          <a:noFill/>
          <a:ln w="12700" cap="flat" cmpd="sng">
            <a:solidFill>
              <a:srgbClr val="000000"/>
            </a:solidFill>
            <a:prstDash val="solid"/>
            <a:round/>
            <a:headEnd type="none" w="sm" len="sm"/>
            <a:tailEnd type="none" w="sm" len="sm"/>
          </a:ln>
          <a:extLst>
            <a:ext uri="{909E8E84-426E-40DD-AFC4-6F175D3DCCD1}">
              <a14:hiddenFill xmlns:a14="http://schemas.microsoft.com/office/drawing/2010/main">
                <a:solidFill>
                  <a:srgbClr val="FFFFFF"/>
                </a:solidFill>
              </a14:hiddenFill>
            </a:ext>
          </a:extLst>
        </p:spPr>
      </p:sp>
      <p:sp>
        <p:nvSpPr>
          <p:cNvPr id="2053" name="Google Shape;6;n"/>
          <p:cNvSpPr txBox="1">
            <a:spLocks noGrp="1"/>
          </p:cNvSpPr>
          <p:nvPr>
            <p:ph type="body" idx="1"/>
          </p:nvPr>
        </p:nvSpPr>
        <p:spPr bwMode="auto">
          <a:xfrm>
            <a:off x="679450" y="4778375"/>
            <a:ext cx="5438775" cy="3908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25" tIns="45700" rIns="91425" bIns="45700" numCol="1" anchor="t" anchorCtr="0" compatLnSpc="1">
            <a:prstTxWarp prst="textNoShape">
              <a:avLst/>
            </a:prstTxWarp>
          </a:bodyPr>
          <a:lstStyle/>
          <a:p>
            <a:pPr lvl="0"/>
            <a:endParaRPr lang="ru-RU" altLang="ru-RU">
              <a:sym typeface="Arial" panose="020B0604020202020204" pitchFamily="34" charset="0"/>
            </a:endParaRPr>
          </a:p>
        </p:txBody>
      </p:sp>
      <p:sp>
        <p:nvSpPr>
          <p:cNvPr id="2054" name="Google Shape;7;n"/>
          <p:cNvSpPr txBox="1">
            <a:spLocks noGrp="1"/>
          </p:cNvSpPr>
          <p:nvPr>
            <p:ph type="ftr" idx="11"/>
          </p:nvPr>
        </p:nvSpPr>
        <p:spPr bwMode="auto">
          <a:xfrm>
            <a:off x="0" y="9429750"/>
            <a:ext cx="2946400" cy="498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25" tIns="45700" rIns="91425" bIns="45700" numCol="1" anchor="b" anchorCtr="0" compatLnSpc="1">
            <a:prstTxWarp prst="textNoShape">
              <a:avLst/>
            </a:prstTxWarp>
          </a:bodyPr>
          <a:lstStyle>
            <a:lvl1pPr eaLnBrk="1" hangingPunct="1">
              <a:buClr>
                <a:srgbClr val="000000"/>
              </a:buClr>
              <a:buSzPts val="1400"/>
              <a:buFont typeface="Arial" panose="020B0604020202020204" pitchFamily="34" charset="0"/>
              <a:buNone/>
              <a:defRPr sz="1200">
                <a:latin typeface="Calibri" panose="020F0502020204030204" pitchFamily="34" charset="0"/>
                <a:cs typeface="Calibri" panose="020F0502020204030204" pitchFamily="34" charset="0"/>
                <a:sym typeface="Calibri" panose="020F0502020204030204" pitchFamily="34" charset="0"/>
              </a:defRPr>
            </a:lvl1pPr>
          </a:lstStyle>
          <a:p>
            <a:pPr>
              <a:defRPr/>
            </a:pPr>
            <a:endParaRPr lang="ru-RU" altLang="ru-RU"/>
          </a:p>
        </p:txBody>
      </p:sp>
      <p:sp>
        <p:nvSpPr>
          <p:cNvPr id="2055" name="Google Shape;8;n"/>
          <p:cNvSpPr txBox="1">
            <a:spLocks noGrp="1"/>
          </p:cNvSpPr>
          <p:nvPr>
            <p:ph type="sldNum" idx="12"/>
          </p:nvPr>
        </p:nvSpPr>
        <p:spPr bwMode="auto">
          <a:xfrm>
            <a:off x="3849688" y="9429750"/>
            <a:ext cx="2946400" cy="498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25" tIns="45700" rIns="91425" bIns="45700" numCol="1" anchor="b" anchorCtr="0" compatLnSpc="1">
            <a:prstTxWarp prst="textNoShape">
              <a:avLst/>
            </a:prstTxWarp>
          </a:bodyPr>
          <a:lstStyle>
            <a:lvl1pPr algn="r" eaLnBrk="1" hangingPunct="1">
              <a:buClr>
                <a:srgbClr val="000000"/>
              </a:buClr>
              <a:buSzPts val="1200"/>
              <a:buFont typeface="Arial" pitchFamily="34" charset="0"/>
              <a:buNone/>
              <a:defRPr sz="1200">
                <a:latin typeface="Calibri" pitchFamily="34" charset="0"/>
                <a:cs typeface="Calibri" pitchFamily="34" charset="0"/>
                <a:sym typeface="Calibri" pitchFamily="34" charset="0"/>
              </a:defRPr>
            </a:lvl1pPr>
          </a:lstStyle>
          <a:p>
            <a:pPr>
              <a:defRPr/>
            </a:pPr>
            <a:fld id="{999C2E08-574C-4CDC-B13D-B643A0E01F2E}" type="slidenum">
              <a:rPr lang="ru-RU" altLang="ru-RU"/>
              <a:pPr>
                <a:defRPr/>
              </a:pPr>
              <a:t>‹#›</a:t>
            </a:fld>
            <a:endParaRPr lang="ru-RU" altLang="ru-RU"/>
          </a:p>
        </p:txBody>
      </p:sp>
    </p:spTree>
    <p:extLst>
      <p:ext uri="{BB962C8B-B14F-4D97-AF65-F5344CB8AC3E}">
        <p14:creationId xmlns:p14="http://schemas.microsoft.com/office/powerpoint/2010/main" val="1394562353"/>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L="496888" indent="-247650" algn="l" rtl="0" eaLnBrk="0" fontAlgn="base" hangingPunct="0">
      <a:spcBef>
        <a:spcPct val="0"/>
      </a:spcBef>
      <a:spcAft>
        <a:spcPct val="0"/>
      </a:spcAft>
      <a:buClr>
        <a:srgbClr val="000000"/>
      </a:buClr>
      <a:buFont typeface="Arial" panose="020B0604020202020204" pitchFamily="34" charset="0"/>
      <a:defRPr sz="1500">
        <a:solidFill>
          <a:srgbClr val="000000"/>
        </a:solidFill>
        <a:latin typeface="Arial"/>
        <a:ea typeface="Arial"/>
        <a:cs typeface="Arial"/>
        <a:sym typeface="Arial" panose="020B0604020202020204" pitchFamily="34" charset="0"/>
      </a:defRPr>
    </a:lvl1pPr>
    <a:lvl2pPr marL="742950" lvl="1" indent="-285750" algn="l" rtl="0" eaLnBrk="0" fontAlgn="base" hangingPunct="0">
      <a:spcBef>
        <a:spcPct val="0"/>
      </a:spcBef>
      <a:spcAft>
        <a:spcPct val="0"/>
      </a:spcAft>
      <a:buClr>
        <a:srgbClr val="000000"/>
      </a:buClr>
      <a:buFont typeface="Arial" panose="020B0604020202020204" pitchFamily="34" charset="0"/>
      <a:defRPr sz="1500">
        <a:solidFill>
          <a:srgbClr val="000000"/>
        </a:solidFill>
        <a:latin typeface="Arial"/>
        <a:ea typeface="Arial"/>
        <a:cs typeface="Arial"/>
        <a:sym typeface="Arial" panose="020B0604020202020204" pitchFamily="34" charset="0"/>
      </a:defRPr>
    </a:lvl2pPr>
    <a:lvl3pPr marL="1143000" lvl="2" indent="-228600" algn="l" rtl="0" eaLnBrk="0" fontAlgn="base" hangingPunct="0">
      <a:spcBef>
        <a:spcPct val="0"/>
      </a:spcBef>
      <a:spcAft>
        <a:spcPct val="0"/>
      </a:spcAft>
      <a:buClr>
        <a:srgbClr val="000000"/>
      </a:buClr>
      <a:buFont typeface="Arial" panose="020B0604020202020204" pitchFamily="34" charset="0"/>
      <a:defRPr sz="1500">
        <a:solidFill>
          <a:srgbClr val="000000"/>
        </a:solidFill>
        <a:latin typeface="Arial"/>
        <a:ea typeface="Arial"/>
        <a:cs typeface="Arial"/>
        <a:sym typeface="Arial" panose="020B0604020202020204" pitchFamily="34" charset="0"/>
      </a:defRPr>
    </a:lvl3pPr>
    <a:lvl4pPr marL="1600200" lvl="3" indent="-228600" algn="l" rtl="0" eaLnBrk="0" fontAlgn="base" hangingPunct="0">
      <a:spcBef>
        <a:spcPct val="0"/>
      </a:spcBef>
      <a:spcAft>
        <a:spcPct val="0"/>
      </a:spcAft>
      <a:buClr>
        <a:srgbClr val="000000"/>
      </a:buClr>
      <a:buFont typeface="Arial" panose="020B0604020202020204" pitchFamily="34" charset="0"/>
      <a:defRPr sz="1500">
        <a:solidFill>
          <a:srgbClr val="000000"/>
        </a:solidFill>
        <a:latin typeface="Arial"/>
        <a:ea typeface="Arial"/>
        <a:cs typeface="Arial"/>
        <a:sym typeface="Arial" panose="020B0604020202020204" pitchFamily="34" charset="0"/>
      </a:defRPr>
    </a:lvl4pPr>
    <a:lvl5pPr marL="2057400" lvl="4" indent="-228600" algn="l" rtl="0" eaLnBrk="0" fontAlgn="base" hangingPunct="0">
      <a:spcBef>
        <a:spcPct val="0"/>
      </a:spcBef>
      <a:spcAft>
        <a:spcPct val="0"/>
      </a:spcAft>
      <a:buClr>
        <a:srgbClr val="000000"/>
      </a:buClr>
      <a:buFont typeface="Arial" panose="020B0604020202020204" pitchFamily="34" charset="0"/>
      <a:defRPr sz="1500">
        <a:solidFill>
          <a:srgbClr val="000000"/>
        </a:solidFill>
        <a:latin typeface="Arial"/>
        <a:ea typeface="Arial"/>
        <a:cs typeface="Arial"/>
        <a:sym typeface="Arial" panose="020B0604020202020204" pitchFamily="34" charset="0"/>
      </a:defRPr>
    </a:lvl5pPr>
    <a:lvl6pPr marR="0" lvl="5" algn="l" rtl="0">
      <a:lnSpc>
        <a:spcPct val="100000"/>
      </a:lnSpc>
      <a:spcBef>
        <a:spcPts val="0"/>
      </a:spcBef>
      <a:spcAft>
        <a:spcPts val="0"/>
      </a:spcAft>
      <a:buClr>
        <a:srgbClr val="000000"/>
      </a:buClr>
      <a:buFont typeface="Arial"/>
      <a:defRPr sz="15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5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5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5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4098" name="Google Shape;73;p1:notes"/>
          <p:cNvSpPr txBox="1">
            <a:spLocks noGrp="1"/>
          </p:cNvSpPr>
          <p:nvPr>
            <p:ph type="body" idx="1"/>
          </p:nvPr>
        </p:nvSpPr>
        <p:spPr>
          <a:ln/>
        </p:spPr>
        <p:txBody>
          <a:bodyPr/>
          <a:lstStyle/>
          <a:p>
            <a:pPr marL="0" indent="0" eaLnBrk="1" hangingPunct="1">
              <a:buSzPts val="1400"/>
            </a:pPr>
            <a:endParaRPr lang="ru-RU" altLang="ru-RU" sz="1200">
              <a:latin typeface="Calibri" panose="020F0502020204030204" pitchFamily="34" charset="0"/>
              <a:cs typeface="Arial" panose="020B0604020202020204" pitchFamily="34" charset="0"/>
              <a:sym typeface="Calibri" panose="020F0502020204030204" pitchFamily="34" charset="0"/>
            </a:endParaRPr>
          </a:p>
        </p:txBody>
      </p:sp>
      <p:sp>
        <p:nvSpPr>
          <p:cNvPr id="4099" name="Google Shape;74;p1:notes"/>
          <p:cNvSpPr>
            <a:spLocks noGrp="1" noRot="1" noChangeAspect="1" noTextEdit="1"/>
          </p:cNvSpPr>
          <p:nvPr>
            <p:ph type="sldImg" idx="2"/>
          </p:nvPr>
        </p:nvSpPr>
        <p:spPr>
          <a:ln>
            <a:headEnd/>
            <a:tailEnd/>
          </a:ln>
        </p:spPr>
      </p:sp>
    </p:spTree>
    <p:extLst>
      <p:ext uri="{BB962C8B-B14F-4D97-AF65-F5344CB8AC3E}">
        <p14:creationId xmlns:p14="http://schemas.microsoft.com/office/powerpoint/2010/main" val="254921467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22530" name="Google Shape;120;p4:notes"/>
          <p:cNvSpPr txBox="1">
            <a:spLocks noGrp="1"/>
          </p:cNvSpPr>
          <p:nvPr>
            <p:ph type="body" idx="1"/>
          </p:nvPr>
        </p:nvSpPr>
        <p:spPr>
          <a:ln/>
        </p:spPr>
        <p:txBody>
          <a:bodyPr/>
          <a:lstStyle/>
          <a:p>
            <a:pPr marL="0" indent="0" eaLnBrk="1" hangingPunct="1">
              <a:buSzPts val="1400"/>
            </a:pPr>
            <a:endParaRPr lang="ru-RU" altLang="ru-RU" sz="1200">
              <a:latin typeface="Calibri" panose="020F0502020204030204" pitchFamily="34" charset="0"/>
              <a:cs typeface="Arial" panose="020B0604020202020204" pitchFamily="34" charset="0"/>
              <a:sym typeface="Calibri" panose="020F0502020204030204" pitchFamily="34" charset="0"/>
            </a:endParaRPr>
          </a:p>
        </p:txBody>
      </p:sp>
      <p:sp>
        <p:nvSpPr>
          <p:cNvPr id="22531" name="Google Shape;121;p4:notes"/>
          <p:cNvSpPr>
            <a:spLocks noGrp="1" noRot="1" noChangeAspect="1" noTextEdit="1"/>
          </p:cNvSpPr>
          <p:nvPr>
            <p:ph type="sldImg" idx="2"/>
          </p:nvPr>
        </p:nvSpPr>
        <p:spPr>
          <a:ln>
            <a:headEnd/>
            <a:tailEnd/>
          </a:ln>
        </p:spPr>
      </p:sp>
    </p:spTree>
    <p:extLst>
      <p:ext uri="{BB962C8B-B14F-4D97-AF65-F5344CB8AC3E}">
        <p14:creationId xmlns:p14="http://schemas.microsoft.com/office/powerpoint/2010/main" val="129482554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24578" name="Google Shape;120;p4:notes"/>
          <p:cNvSpPr txBox="1">
            <a:spLocks noGrp="1"/>
          </p:cNvSpPr>
          <p:nvPr>
            <p:ph type="body" idx="1"/>
          </p:nvPr>
        </p:nvSpPr>
        <p:spPr>
          <a:ln/>
        </p:spPr>
        <p:txBody>
          <a:bodyPr/>
          <a:lstStyle/>
          <a:p>
            <a:pPr marL="0" indent="0" eaLnBrk="1" hangingPunct="1">
              <a:buSzPts val="1400"/>
            </a:pPr>
            <a:endParaRPr lang="ru-RU" altLang="ru-RU" sz="1200">
              <a:latin typeface="Calibri" panose="020F0502020204030204" pitchFamily="34" charset="0"/>
              <a:cs typeface="Arial" panose="020B0604020202020204" pitchFamily="34" charset="0"/>
              <a:sym typeface="Calibri" panose="020F0502020204030204" pitchFamily="34" charset="0"/>
            </a:endParaRPr>
          </a:p>
        </p:txBody>
      </p:sp>
      <p:sp>
        <p:nvSpPr>
          <p:cNvPr id="24579" name="Google Shape;121;p4:notes"/>
          <p:cNvSpPr>
            <a:spLocks noGrp="1" noRot="1" noChangeAspect="1" noTextEdit="1"/>
          </p:cNvSpPr>
          <p:nvPr>
            <p:ph type="sldImg" idx="2"/>
          </p:nvPr>
        </p:nvSpPr>
        <p:spPr>
          <a:ln>
            <a:headEnd/>
            <a:tailEnd/>
          </a:ln>
        </p:spPr>
      </p:sp>
    </p:spTree>
    <p:extLst>
      <p:ext uri="{BB962C8B-B14F-4D97-AF65-F5344CB8AC3E}">
        <p14:creationId xmlns:p14="http://schemas.microsoft.com/office/powerpoint/2010/main" val="318418735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26626" name="Google Shape;120;p4:notes"/>
          <p:cNvSpPr txBox="1">
            <a:spLocks noGrp="1"/>
          </p:cNvSpPr>
          <p:nvPr>
            <p:ph type="body" idx="1"/>
          </p:nvPr>
        </p:nvSpPr>
        <p:spPr>
          <a:ln/>
        </p:spPr>
        <p:txBody>
          <a:bodyPr/>
          <a:lstStyle/>
          <a:p>
            <a:pPr marL="0" indent="0" eaLnBrk="1" hangingPunct="1">
              <a:buSzPts val="1400"/>
            </a:pPr>
            <a:endParaRPr lang="ru-RU" altLang="ru-RU" sz="1200">
              <a:latin typeface="Calibri" panose="020F0502020204030204" pitchFamily="34" charset="0"/>
              <a:cs typeface="Arial" panose="020B0604020202020204" pitchFamily="34" charset="0"/>
              <a:sym typeface="Calibri" panose="020F0502020204030204" pitchFamily="34" charset="0"/>
            </a:endParaRPr>
          </a:p>
        </p:txBody>
      </p:sp>
      <p:sp>
        <p:nvSpPr>
          <p:cNvPr id="26627" name="Google Shape;121;p4:notes"/>
          <p:cNvSpPr>
            <a:spLocks noGrp="1" noRot="1" noChangeAspect="1" noTextEdit="1"/>
          </p:cNvSpPr>
          <p:nvPr>
            <p:ph type="sldImg" idx="2"/>
          </p:nvPr>
        </p:nvSpPr>
        <p:spPr>
          <a:ln>
            <a:headEnd/>
            <a:tailEnd/>
          </a:ln>
        </p:spPr>
      </p:sp>
    </p:spTree>
    <p:extLst>
      <p:ext uri="{BB962C8B-B14F-4D97-AF65-F5344CB8AC3E}">
        <p14:creationId xmlns:p14="http://schemas.microsoft.com/office/powerpoint/2010/main" val="24828022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26626" name="Google Shape;120;p4:notes"/>
          <p:cNvSpPr txBox="1">
            <a:spLocks noGrp="1"/>
          </p:cNvSpPr>
          <p:nvPr>
            <p:ph type="body" idx="1"/>
          </p:nvPr>
        </p:nvSpPr>
        <p:spPr>
          <a:ln/>
        </p:spPr>
        <p:txBody>
          <a:bodyPr/>
          <a:lstStyle/>
          <a:p>
            <a:pPr marL="0" indent="0" eaLnBrk="1" hangingPunct="1">
              <a:buSzPts val="1400"/>
            </a:pPr>
            <a:endParaRPr lang="ru-RU" altLang="ru-RU" sz="1200">
              <a:latin typeface="Calibri" panose="020F0502020204030204" pitchFamily="34" charset="0"/>
              <a:cs typeface="Arial" panose="020B0604020202020204" pitchFamily="34" charset="0"/>
              <a:sym typeface="Calibri" panose="020F0502020204030204" pitchFamily="34" charset="0"/>
            </a:endParaRPr>
          </a:p>
        </p:txBody>
      </p:sp>
      <p:sp>
        <p:nvSpPr>
          <p:cNvPr id="26627" name="Google Shape;121;p4:notes"/>
          <p:cNvSpPr>
            <a:spLocks noGrp="1" noRot="1" noChangeAspect="1" noTextEdit="1"/>
          </p:cNvSpPr>
          <p:nvPr>
            <p:ph type="sldImg" idx="2"/>
          </p:nvPr>
        </p:nvSpPr>
        <p:spPr>
          <a:ln>
            <a:headEnd/>
            <a:tailEnd/>
          </a:ln>
        </p:spPr>
      </p:sp>
    </p:spTree>
    <p:extLst>
      <p:ext uri="{BB962C8B-B14F-4D97-AF65-F5344CB8AC3E}">
        <p14:creationId xmlns:p14="http://schemas.microsoft.com/office/powerpoint/2010/main" val="160874836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26626" name="Google Shape;120;p4:notes"/>
          <p:cNvSpPr txBox="1">
            <a:spLocks noGrp="1"/>
          </p:cNvSpPr>
          <p:nvPr>
            <p:ph type="body" idx="1"/>
          </p:nvPr>
        </p:nvSpPr>
        <p:spPr>
          <a:ln/>
        </p:spPr>
        <p:txBody>
          <a:bodyPr/>
          <a:lstStyle/>
          <a:p>
            <a:pPr marL="0" indent="0" eaLnBrk="1" hangingPunct="1">
              <a:buSzPts val="1400"/>
            </a:pPr>
            <a:endParaRPr lang="ru-RU" altLang="ru-RU" sz="1200">
              <a:latin typeface="Calibri" panose="020F0502020204030204" pitchFamily="34" charset="0"/>
              <a:cs typeface="Arial" panose="020B0604020202020204" pitchFamily="34" charset="0"/>
              <a:sym typeface="Calibri" panose="020F0502020204030204" pitchFamily="34" charset="0"/>
            </a:endParaRPr>
          </a:p>
        </p:txBody>
      </p:sp>
      <p:sp>
        <p:nvSpPr>
          <p:cNvPr id="26627" name="Google Shape;121;p4:notes"/>
          <p:cNvSpPr>
            <a:spLocks noGrp="1" noRot="1" noChangeAspect="1" noTextEdit="1"/>
          </p:cNvSpPr>
          <p:nvPr>
            <p:ph type="sldImg" idx="2"/>
          </p:nvPr>
        </p:nvSpPr>
        <p:spPr>
          <a:ln>
            <a:headEnd/>
            <a:tailEnd/>
          </a:ln>
        </p:spPr>
      </p:sp>
    </p:spTree>
    <p:extLst>
      <p:ext uri="{BB962C8B-B14F-4D97-AF65-F5344CB8AC3E}">
        <p14:creationId xmlns:p14="http://schemas.microsoft.com/office/powerpoint/2010/main" val="338715542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8194" name="Google Shape;120;p4:notes"/>
          <p:cNvSpPr txBox="1">
            <a:spLocks noGrp="1"/>
          </p:cNvSpPr>
          <p:nvPr>
            <p:ph type="body" idx="1"/>
          </p:nvPr>
        </p:nvSpPr>
        <p:spPr>
          <a:ln/>
        </p:spPr>
        <p:txBody>
          <a:bodyPr/>
          <a:lstStyle/>
          <a:p>
            <a:pPr marL="0" indent="0" eaLnBrk="1" hangingPunct="1">
              <a:buSzPts val="1400"/>
            </a:pPr>
            <a:endParaRPr lang="ru-RU" altLang="ru-RU" sz="1200">
              <a:latin typeface="Calibri" panose="020F0502020204030204" pitchFamily="34" charset="0"/>
              <a:cs typeface="Arial" panose="020B0604020202020204" pitchFamily="34" charset="0"/>
              <a:sym typeface="Calibri" panose="020F0502020204030204" pitchFamily="34" charset="0"/>
            </a:endParaRPr>
          </a:p>
        </p:txBody>
      </p:sp>
      <p:sp>
        <p:nvSpPr>
          <p:cNvPr id="8195" name="Google Shape;121;p4:notes"/>
          <p:cNvSpPr>
            <a:spLocks noGrp="1" noRot="1" noChangeAspect="1" noTextEdit="1"/>
          </p:cNvSpPr>
          <p:nvPr>
            <p:ph type="sldImg" idx="2"/>
          </p:nvPr>
        </p:nvSpPr>
        <p:spPr>
          <a:ln>
            <a:headEnd/>
            <a:tailEnd/>
          </a:ln>
        </p:spPr>
      </p:sp>
    </p:spTree>
    <p:extLst>
      <p:ext uri="{BB962C8B-B14F-4D97-AF65-F5344CB8AC3E}">
        <p14:creationId xmlns:p14="http://schemas.microsoft.com/office/powerpoint/2010/main" val="51264193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10242" name="Google Shape;120;p4:notes"/>
          <p:cNvSpPr txBox="1">
            <a:spLocks noGrp="1"/>
          </p:cNvSpPr>
          <p:nvPr>
            <p:ph type="body" idx="1"/>
          </p:nvPr>
        </p:nvSpPr>
        <p:spPr>
          <a:ln/>
        </p:spPr>
        <p:txBody>
          <a:bodyPr/>
          <a:lstStyle/>
          <a:p>
            <a:pPr marL="0" indent="0" eaLnBrk="1" hangingPunct="1">
              <a:buSzPts val="1400"/>
            </a:pPr>
            <a:endParaRPr lang="ru-RU" altLang="ru-RU" sz="1200">
              <a:latin typeface="Calibri" panose="020F0502020204030204" pitchFamily="34" charset="0"/>
              <a:cs typeface="Arial" panose="020B0604020202020204" pitchFamily="34" charset="0"/>
              <a:sym typeface="Calibri" panose="020F0502020204030204" pitchFamily="34" charset="0"/>
            </a:endParaRPr>
          </a:p>
        </p:txBody>
      </p:sp>
      <p:sp>
        <p:nvSpPr>
          <p:cNvPr id="10243" name="Google Shape;121;p4:notes"/>
          <p:cNvSpPr>
            <a:spLocks noGrp="1" noRot="1" noChangeAspect="1" noTextEdit="1"/>
          </p:cNvSpPr>
          <p:nvPr>
            <p:ph type="sldImg" idx="2"/>
          </p:nvPr>
        </p:nvSpPr>
        <p:spPr>
          <a:ln>
            <a:headEnd/>
            <a:tailEnd/>
          </a:ln>
        </p:spPr>
      </p:sp>
    </p:spTree>
    <p:extLst>
      <p:ext uri="{BB962C8B-B14F-4D97-AF65-F5344CB8AC3E}">
        <p14:creationId xmlns:p14="http://schemas.microsoft.com/office/powerpoint/2010/main" val="219109945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12290" name="Google Shape;120;p4:notes"/>
          <p:cNvSpPr txBox="1">
            <a:spLocks noGrp="1"/>
          </p:cNvSpPr>
          <p:nvPr>
            <p:ph type="body" idx="1"/>
          </p:nvPr>
        </p:nvSpPr>
        <p:spPr>
          <a:ln/>
        </p:spPr>
        <p:txBody>
          <a:bodyPr/>
          <a:lstStyle/>
          <a:p>
            <a:pPr marL="0" indent="0" eaLnBrk="1" hangingPunct="1">
              <a:buSzPts val="1400"/>
            </a:pPr>
            <a:endParaRPr lang="ru-RU" altLang="ru-RU" sz="1200">
              <a:latin typeface="Calibri" panose="020F0502020204030204" pitchFamily="34" charset="0"/>
              <a:cs typeface="Arial" panose="020B0604020202020204" pitchFamily="34" charset="0"/>
              <a:sym typeface="Calibri" panose="020F0502020204030204" pitchFamily="34" charset="0"/>
            </a:endParaRPr>
          </a:p>
        </p:txBody>
      </p:sp>
      <p:sp>
        <p:nvSpPr>
          <p:cNvPr id="12291" name="Google Shape;121;p4:notes"/>
          <p:cNvSpPr>
            <a:spLocks noGrp="1" noRot="1" noChangeAspect="1" noTextEdit="1"/>
          </p:cNvSpPr>
          <p:nvPr>
            <p:ph type="sldImg" idx="2"/>
          </p:nvPr>
        </p:nvSpPr>
        <p:spPr>
          <a:ln>
            <a:headEnd/>
            <a:tailEnd/>
          </a:ln>
        </p:spPr>
      </p:sp>
    </p:spTree>
    <p:extLst>
      <p:ext uri="{BB962C8B-B14F-4D97-AF65-F5344CB8AC3E}">
        <p14:creationId xmlns:p14="http://schemas.microsoft.com/office/powerpoint/2010/main" val="303953439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14338" name="Google Shape;120;p4:notes"/>
          <p:cNvSpPr txBox="1">
            <a:spLocks noGrp="1"/>
          </p:cNvSpPr>
          <p:nvPr>
            <p:ph type="body" idx="1"/>
          </p:nvPr>
        </p:nvSpPr>
        <p:spPr>
          <a:ln/>
        </p:spPr>
        <p:txBody>
          <a:bodyPr/>
          <a:lstStyle/>
          <a:p>
            <a:pPr marL="0" indent="0" eaLnBrk="1" hangingPunct="1">
              <a:buSzPts val="1400"/>
            </a:pPr>
            <a:endParaRPr lang="ru-RU" altLang="ru-RU" sz="1200">
              <a:latin typeface="Calibri" panose="020F0502020204030204" pitchFamily="34" charset="0"/>
              <a:cs typeface="Arial" panose="020B0604020202020204" pitchFamily="34" charset="0"/>
              <a:sym typeface="Calibri" panose="020F0502020204030204" pitchFamily="34" charset="0"/>
            </a:endParaRPr>
          </a:p>
        </p:txBody>
      </p:sp>
      <p:sp>
        <p:nvSpPr>
          <p:cNvPr id="14339" name="Google Shape;121;p4:notes"/>
          <p:cNvSpPr>
            <a:spLocks noGrp="1" noRot="1" noChangeAspect="1" noTextEdit="1"/>
          </p:cNvSpPr>
          <p:nvPr>
            <p:ph type="sldImg" idx="2"/>
          </p:nvPr>
        </p:nvSpPr>
        <p:spPr>
          <a:ln>
            <a:headEnd/>
            <a:tailEnd/>
          </a:ln>
        </p:spPr>
      </p:sp>
    </p:spTree>
    <p:extLst>
      <p:ext uri="{BB962C8B-B14F-4D97-AF65-F5344CB8AC3E}">
        <p14:creationId xmlns:p14="http://schemas.microsoft.com/office/powerpoint/2010/main" val="241176514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14338" name="Google Shape;120;p4:notes"/>
          <p:cNvSpPr txBox="1">
            <a:spLocks noGrp="1"/>
          </p:cNvSpPr>
          <p:nvPr>
            <p:ph type="body" idx="1"/>
          </p:nvPr>
        </p:nvSpPr>
        <p:spPr>
          <a:ln/>
        </p:spPr>
        <p:txBody>
          <a:bodyPr/>
          <a:lstStyle/>
          <a:p>
            <a:pPr marL="0" indent="0" eaLnBrk="1" hangingPunct="1">
              <a:buSzPts val="1400"/>
            </a:pPr>
            <a:endParaRPr lang="ru-RU" altLang="ru-RU" sz="1200">
              <a:latin typeface="Calibri" panose="020F0502020204030204" pitchFamily="34" charset="0"/>
              <a:cs typeface="Arial" panose="020B0604020202020204" pitchFamily="34" charset="0"/>
              <a:sym typeface="Calibri" panose="020F0502020204030204" pitchFamily="34" charset="0"/>
            </a:endParaRPr>
          </a:p>
        </p:txBody>
      </p:sp>
      <p:sp>
        <p:nvSpPr>
          <p:cNvPr id="14339" name="Google Shape;121;p4:notes"/>
          <p:cNvSpPr>
            <a:spLocks noGrp="1" noRot="1" noChangeAspect="1" noTextEdit="1"/>
          </p:cNvSpPr>
          <p:nvPr>
            <p:ph type="sldImg" idx="2"/>
          </p:nvPr>
        </p:nvSpPr>
        <p:spPr>
          <a:ln>
            <a:headEnd/>
            <a:tailEnd/>
          </a:ln>
        </p:spPr>
      </p:sp>
    </p:spTree>
    <p:extLst>
      <p:ext uri="{BB962C8B-B14F-4D97-AF65-F5344CB8AC3E}">
        <p14:creationId xmlns:p14="http://schemas.microsoft.com/office/powerpoint/2010/main" val="116707224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16386" name="Google Shape;120;p4:notes"/>
          <p:cNvSpPr txBox="1">
            <a:spLocks noGrp="1"/>
          </p:cNvSpPr>
          <p:nvPr>
            <p:ph type="body" idx="1"/>
          </p:nvPr>
        </p:nvSpPr>
        <p:spPr>
          <a:ln/>
        </p:spPr>
        <p:txBody>
          <a:bodyPr/>
          <a:lstStyle/>
          <a:p>
            <a:pPr marL="0" indent="0" eaLnBrk="1" hangingPunct="1">
              <a:buSzPts val="1400"/>
            </a:pPr>
            <a:endParaRPr lang="ru-RU" altLang="ru-RU" sz="1200">
              <a:latin typeface="Calibri" panose="020F0502020204030204" pitchFamily="34" charset="0"/>
              <a:cs typeface="Arial" panose="020B0604020202020204" pitchFamily="34" charset="0"/>
              <a:sym typeface="Calibri" panose="020F0502020204030204" pitchFamily="34" charset="0"/>
            </a:endParaRPr>
          </a:p>
        </p:txBody>
      </p:sp>
      <p:sp>
        <p:nvSpPr>
          <p:cNvPr id="16387" name="Google Shape;121;p4:notes"/>
          <p:cNvSpPr>
            <a:spLocks noGrp="1" noRot="1" noChangeAspect="1" noTextEdit="1"/>
          </p:cNvSpPr>
          <p:nvPr>
            <p:ph type="sldImg" idx="2"/>
          </p:nvPr>
        </p:nvSpPr>
        <p:spPr>
          <a:ln>
            <a:headEnd/>
            <a:tailEnd/>
          </a:ln>
        </p:spPr>
      </p:sp>
    </p:spTree>
    <p:extLst>
      <p:ext uri="{BB962C8B-B14F-4D97-AF65-F5344CB8AC3E}">
        <p14:creationId xmlns:p14="http://schemas.microsoft.com/office/powerpoint/2010/main" val="116172290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18434" name="Google Shape;120;p4:notes"/>
          <p:cNvSpPr txBox="1">
            <a:spLocks noGrp="1"/>
          </p:cNvSpPr>
          <p:nvPr>
            <p:ph type="body" idx="1"/>
          </p:nvPr>
        </p:nvSpPr>
        <p:spPr>
          <a:ln/>
        </p:spPr>
        <p:txBody>
          <a:bodyPr/>
          <a:lstStyle/>
          <a:p>
            <a:pPr marL="0" indent="0" eaLnBrk="1" hangingPunct="1">
              <a:buSzPts val="1400"/>
            </a:pPr>
            <a:endParaRPr lang="ru-RU" altLang="ru-RU" sz="1200">
              <a:latin typeface="Calibri" panose="020F0502020204030204" pitchFamily="34" charset="0"/>
              <a:cs typeface="Arial" panose="020B0604020202020204" pitchFamily="34" charset="0"/>
              <a:sym typeface="Calibri" panose="020F0502020204030204" pitchFamily="34" charset="0"/>
            </a:endParaRPr>
          </a:p>
        </p:txBody>
      </p:sp>
      <p:sp>
        <p:nvSpPr>
          <p:cNvPr id="18435" name="Google Shape;121;p4:notes"/>
          <p:cNvSpPr>
            <a:spLocks noGrp="1" noRot="1" noChangeAspect="1" noTextEdit="1"/>
          </p:cNvSpPr>
          <p:nvPr>
            <p:ph type="sldImg" idx="2"/>
          </p:nvPr>
        </p:nvSpPr>
        <p:spPr>
          <a:ln>
            <a:headEnd/>
            <a:tailEnd/>
          </a:ln>
        </p:spPr>
      </p:sp>
    </p:spTree>
    <p:extLst>
      <p:ext uri="{BB962C8B-B14F-4D97-AF65-F5344CB8AC3E}">
        <p14:creationId xmlns:p14="http://schemas.microsoft.com/office/powerpoint/2010/main" val="168066841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18434" name="Google Shape;120;p4:notes"/>
          <p:cNvSpPr txBox="1">
            <a:spLocks noGrp="1"/>
          </p:cNvSpPr>
          <p:nvPr>
            <p:ph type="body" idx="1"/>
          </p:nvPr>
        </p:nvSpPr>
        <p:spPr>
          <a:ln/>
        </p:spPr>
        <p:txBody>
          <a:bodyPr/>
          <a:lstStyle/>
          <a:p>
            <a:pPr marL="0" indent="0" eaLnBrk="1" hangingPunct="1">
              <a:buSzPts val="1400"/>
            </a:pPr>
            <a:endParaRPr lang="ru-RU" altLang="ru-RU" sz="1200">
              <a:latin typeface="Calibri" panose="020F0502020204030204" pitchFamily="34" charset="0"/>
              <a:cs typeface="Arial" panose="020B0604020202020204" pitchFamily="34" charset="0"/>
              <a:sym typeface="Calibri" panose="020F0502020204030204" pitchFamily="34" charset="0"/>
            </a:endParaRPr>
          </a:p>
        </p:txBody>
      </p:sp>
      <p:sp>
        <p:nvSpPr>
          <p:cNvPr id="18435" name="Google Shape;121;p4:notes"/>
          <p:cNvSpPr>
            <a:spLocks noGrp="1" noRot="1" noChangeAspect="1" noTextEdit="1"/>
          </p:cNvSpPr>
          <p:nvPr>
            <p:ph type="sldImg" idx="2"/>
          </p:nvPr>
        </p:nvSpPr>
        <p:spPr>
          <a:ln>
            <a:headEnd/>
            <a:tailEnd/>
          </a:ln>
        </p:spPr>
      </p:sp>
    </p:spTree>
    <p:extLst>
      <p:ext uri="{BB962C8B-B14F-4D97-AF65-F5344CB8AC3E}">
        <p14:creationId xmlns:p14="http://schemas.microsoft.com/office/powerpoint/2010/main" val="163412367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802005" y="2348896"/>
            <a:ext cx="9089390" cy="1620771"/>
          </a:xfrm>
        </p:spPr>
        <p:txBody>
          <a:bodyPr/>
          <a:lstStyle/>
          <a:p>
            <a:r>
              <a:rPr lang="ru-RU"/>
              <a:t>Образец заголовка</a:t>
            </a:r>
          </a:p>
        </p:txBody>
      </p:sp>
      <p:sp>
        <p:nvSpPr>
          <p:cNvPr id="3" name="Подзаголовок 2"/>
          <p:cNvSpPr>
            <a:spLocks noGrp="1"/>
          </p:cNvSpPr>
          <p:nvPr>
            <p:ph type="subTitle" idx="1"/>
          </p:nvPr>
        </p:nvSpPr>
        <p:spPr>
          <a:xfrm>
            <a:off x="1604010" y="4284716"/>
            <a:ext cx="7485380" cy="1932323"/>
          </a:xfrm>
        </p:spPr>
        <p:txBody>
          <a:bodyPr/>
          <a:lstStyle>
            <a:lvl1pPr marL="0" indent="0" algn="ctr">
              <a:buNone/>
              <a:defRPr>
                <a:solidFill>
                  <a:schemeClr val="tx1">
                    <a:tint val="75000"/>
                  </a:schemeClr>
                </a:solidFill>
              </a:defRPr>
            </a:lvl1pPr>
            <a:lvl2pPr marL="497845" indent="0" algn="ctr">
              <a:buNone/>
              <a:defRPr>
                <a:solidFill>
                  <a:schemeClr val="tx1">
                    <a:tint val="75000"/>
                  </a:schemeClr>
                </a:solidFill>
              </a:defRPr>
            </a:lvl2pPr>
            <a:lvl3pPr marL="995690" indent="0" algn="ctr">
              <a:buNone/>
              <a:defRPr>
                <a:solidFill>
                  <a:schemeClr val="tx1">
                    <a:tint val="75000"/>
                  </a:schemeClr>
                </a:solidFill>
              </a:defRPr>
            </a:lvl3pPr>
            <a:lvl4pPr marL="1493535" indent="0" algn="ctr">
              <a:buNone/>
              <a:defRPr>
                <a:solidFill>
                  <a:schemeClr val="tx1">
                    <a:tint val="75000"/>
                  </a:schemeClr>
                </a:solidFill>
              </a:defRPr>
            </a:lvl4pPr>
            <a:lvl5pPr marL="1991380" indent="0" algn="ctr">
              <a:buNone/>
              <a:defRPr>
                <a:solidFill>
                  <a:schemeClr val="tx1">
                    <a:tint val="75000"/>
                  </a:schemeClr>
                </a:solidFill>
              </a:defRPr>
            </a:lvl5pPr>
            <a:lvl6pPr marL="2489225" indent="0" algn="ctr">
              <a:buNone/>
              <a:defRPr>
                <a:solidFill>
                  <a:schemeClr val="tx1">
                    <a:tint val="75000"/>
                  </a:schemeClr>
                </a:solidFill>
              </a:defRPr>
            </a:lvl6pPr>
            <a:lvl7pPr marL="2987070" indent="0" algn="ctr">
              <a:buNone/>
              <a:defRPr>
                <a:solidFill>
                  <a:schemeClr val="tx1">
                    <a:tint val="75000"/>
                  </a:schemeClr>
                </a:solidFill>
              </a:defRPr>
            </a:lvl7pPr>
            <a:lvl8pPr marL="3484916" indent="0" algn="ctr">
              <a:buNone/>
              <a:defRPr>
                <a:solidFill>
                  <a:schemeClr val="tx1">
                    <a:tint val="75000"/>
                  </a:schemeClr>
                </a:solidFill>
              </a:defRPr>
            </a:lvl8pPr>
            <a:lvl9pPr marL="3982761" indent="0" algn="ctr">
              <a:buNone/>
              <a:defRPr>
                <a:solidFill>
                  <a:schemeClr val="tx1">
                    <a:tint val="75000"/>
                  </a:schemeClr>
                </a:solidFill>
              </a:defRPr>
            </a:lvl9pPr>
          </a:lstStyle>
          <a:p>
            <a:r>
              <a:rPr lang="ru-RU"/>
              <a:t>Образец подзаголовка</a:t>
            </a:r>
          </a:p>
        </p:txBody>
      </p:sp>
      <p:sp>
        <p:nvSpPr>
          <p:cNvPr id="4" name="Дата 3"/>
          <p:cNvSpPr>
            <a:spLocks noGrp="1"/>
          </p:cNvSpPr>
          <p:nvPr>
            <p:ph type="dt" sz="half" idx="10"/>
          </p:nvPr>
        </p:nvSpPr>
        <p:spPr>
          <a:ln/>
        </p:spPr>
        <p:txBody>
          <a:bodyPr/>
          <a:lstStyle>
            <a:lvl1pPr>
              <a:defRPr/>
            </a:lvl1pPr>
          </a:lstStyle>
          <a:p>
            <a:pPr>
              <a:defRPr/>
            </a:pPr>
            <a:endParaRPr lang="ru-RU" altLang="ru-RU"/>
          </a:p>
        </p:txBody>
      </p:sp>
      <p:sp>
        <p:nvSpPr>
          <p:cNvPr id="5" name="Нижний колонтитул 4"/>
          <p:cNvSpPr>
            <a:spLocks noGrp="1"/>
          </p:cNvSpPr>
          <p:nvPr>
            <p:ph type="ftr" sz="quarter" idx="11"/>
          </p:nvPr>
        </p:nvSpPr>
        <p:spPr>
          <a:ln/>
        </p:spPr>
        <p:txBody>
          <a:bodyPr/>
          <a:lstStyle>
            <a:lvl1pPr>
              <a:defRPr/>
            </a:lvl1pPr>
          </a:lstStyle>
          <a:p>
            <a:pPr>
              <a:defRPr/>
            </a:pPr>
            <a:endParaRPr lang="ru-RU" altLang="ru-RU"/>
          </a:p>
        </p:txBody>
      </p:sp>
      <p:sp>
        <p:nvSpPr>
          <p:cNvPr id="6" name="Номер слайда 5"/>
          <p:cNvSpPr>
            <a:spLocks noGrp="1"/>
          </p:cNvSpPr>
          <p:nvPr>
            <p:ph type="sldNum" sz="quarter" idx="12"/>
          </p:nvPr>
        </p:nvSpPr>
        <p:spPr>
          <a:ln/>
        </p:spPr>
        <p:txBody>
          <a:bodyPr/>
          <a:lstStyle>
            <a:lvl1pPr>
              <a:defRPr/>
            </a:lvl1pPr>
          </a:lstStyle>
          <a:p>
            <a:pPr>
              <a:defRPr/>
            </a:pPr>
            <a:fld id="{B0B0AA99-73D6-45AC-9457-030028D80E2D}" type="slidenum">
              <a:rPr lang="ru-RU" altLang="ru-RU"/>
              <a:pPr>
                <a:defRPr/>
              </a:pPr>
              <a:t>‹#›</a:t>
            </a:fld>
            <a:endParaRPr lang="ru-RU" altLang="ru-RU"/>
          </a:p>
        </p:txBody>
      </p:sp>
    </p:spTree>
    <p:extLst>
      <p:ext uri="{BB962C8B-B14F-4D97-AF65-F5344CB8AC3E}">
        <p14:creationId xmlns:p14="http://schemas.microsoft.com/office/powerpoint/2010/main" val="3763769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Вертикальный текст 2"/>
          <p:cNvSpPr>
            <a:spLocks noGrp="1"/>
          </p:cNvSpPr>
          <p:nvPr>
            <p:ph type="body" orient="vert" idx="1"/>
          </p:nvPr>
        </p:nvSpPr>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a:ln/>
        </p:spPr>
        <p:txBody>
          <a:bodyPr/>
          <a:lstStyle>
            <a:lvl1pPr>
              <a:defRPr/>
            </a:lvl1pPr>
          </a:lstStyle>
          <a:p>
            <a:pPr>
              <a:defRPr/>
            </a:pPr>
            <a:endParaRPr lang="ru-RU" altLang="ru-RU"/>
          </a:p>
        </p:txBody>
      </p:sp>
      <p:sp>
        <p:nvSpPr>
          <p:cNvPr id="5" name="Нижний колонтитул 4"/>
          <p:cNvSpPr>
            <a:spLocks noGrp="1"/>
          </p:cNvSpPr>
          <p:nvPr>
            <p:ph type="ftr" sz="quarter" idx="11"/>
          </p:nvPr>
        </p:nvSpPr>
        <p:spPr>
          <a:ln/>
        </p:spPr>
        <p:txBody>
          <a:bodyPr/>
          <a:lstStyle>
            <a:lvl1pPr>
              <a:defRPr/>
            </a:lvl1pPr>
          </a:lstStyle>
          <a:p>
            <a:pPr>
              <a:defRPr/>
            </a:pPr>
            <a:endParaRPr lang="ru-RU" altLang="ru-RU"/>
          </a:p>
        </p:txBody>
      </p:sp>
      <p:sp>
        <p:nvSpPr>
          <p:cNvPr id="6" name="Номер слайда 5"/>
          <p:cNvSpPr>
            <a:spLocks noGrp="1"/>
          </p:cNvSpPr>
          <p:nvPr>
            <p:ph type="sldNum" sz="quarter" idx="12"/>
          </p:nvPr>
        </p:nvSpPr>
        <p:spPr>
          <a:ln/>
        </p:spPr>
        <p:txBody>
          <a:bodyPr/>
          <a:lstStyle>
            <a:lvl1pPr>
              <a:defRPr/>
            </a:lvl1pPr>
          </a:lstStyle>
          <a:p>
            <a:pPr>
              <a:defRPr/>
            </a:pPr>
            <a:fld id="{2261D0EC-61F8-4368-A052-6EC6AC1510AD}" type="slidenum">
              <a:rPr lang="ru-RU" altLang="ru-RU"/>
              <a:pPr>
                <a:defRPr/>
              </a:pPr>
              <a:t>‹#›</a:t>
            </a:fld>
            <a:endParaRPr lang="ru-RU" altLang="ru-RU"/>
          </a:p>
        </p:txBody>
      </p:sp>
    </p:spTree>
    <p:extLst>
      <p:ext uri="{BB962C8B-B14F-4D97-AF65-F5344CB8AC3E}">
        <p14:creationId xmlns:p14="http://schemas.microsoft.com/office/powerpoint/2010/main" val="13352928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8398774" y="302805"/>
            <a:ext cx="2606517" cy="6451578"/>
          </a:xfrm>
        </p:spPr>
        <p:txBody>
          <a:bodyPr vert="eaVert"/>
          <a:lstStyle/>
          <a:p>
            <a:r>
              <a:rPr lang="ru-RU"/>
              <a:t>Образец заголовка</a:t>
            </a:r>
          </a:p>
        </p:txBody>
      </p:sp>
      <p:sp>
        <p:nvSpPr>
          <p:cNvPr id="3" name="Вертикальный текст 2"/>
          <p:cNvSpPr>
            <a:spLocks noGrp="1"/>
          </p:cNvSpPr>
          <p:nvPr>
            <p:ph type="body" orient="vert" idx="1"/>
          </p:nvPr>
        </p:nvSpPr>
        <p:spPr>
          <a:xfrm>
            <a:off x="579227" y="302805"/>
            <a:ext cx="7641326" cy="6451578"/>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a:ln/>
        </p:spPr>
        <p:txBody>
          <a:bodyPr/>
          <a:lstStyle>
            <a:lvl1pPr>
              <a:defRPr/>
            </a:lvl1pPr>
          </a:lstStyle>
          <a:p>
            <a:pPr>
              <a:defRPr/>
            </a:pPr>
            <a:endParaRPr lang="ru-RU" altLang="ru-RU"/>
          </a:p>
        </p:txBody>
      </p:sp>
      <p:sp>
        <p:nvSpPr>
          <p:cNvPr id="5" name="Нижний колонтитул 4"/>
          <p:cNvSpPr>
            <a:spLocks noGrp="1"/>
          </p:cNvSpPr>
          <p:nvPr>
            <p:ph type="ftr" sz="quarter" idx="11"/>
          </p:nvPr>
        </p:nvSpPr>
        <p:spPr>
          <a:ln/>
        </p:spPr>
        <p:txBody>
          <a:bodyPr/>
          <a:lstStyle>
            <a:lvl1pPr>
              <a:defRPr/>
            </a:lvl1pPr>
          </a:lstStyle>
          <a:p>
            <a:pPr>
              <a:defRPr/>
            </a:pPr>
            <a:endParaRPr lang="ru-RU" altLang="ru-RU"/>
          </a:p>
        </p:txBody>
      </p:sp>
      <p:sp>
        <p:nvSpPr>
          <p:cNvPr id="6" name="Номер слайда 5"/>
          <p:cNvSpPr>
            <a:spLocks noGrp="1"/>
          </p:cNvSpPr>
          <p:nvPr>
            <p:ph type="sldNum" sz="quarter" idx="12"/>
          </p:nvPr>
        </p:nvSpPr>
        <p:spPr>
          <a:ln/>
        </p:spPr>
        <p:txBody>
          <a:bodyPr/>
          <a:lstStyle>
            <a:lvl1pPr>
              <a:defRPr/>
            </a:lvl1pPr>
          </a:lstStyle>
          <a:p>
            <a:pPr>
              <a:defRPr/>
            </a:pPr>
            <a:fld id="{6E45EB1F-B35B-4B19-9752-F8AF29BF8BDC}" type="slidenum">
              <a:rPr lang="ru-RU" altLang="ru-RU"/>
              <a:pPr>
                <a:defRPr/>
              </a:pPr>
              <a:t>‹#›</a:t>
            </a:fld>
            <a:endParaRPr lang="ru-RU" altLang="ru-RU"/>
          </a:p>
        </p:txBody>
      </p:sp>
    </p:spTree>
    <p:extLst>
      <p:ext uri="{BB962C8B-B14F-4D97-AF65-F5344CB8AC3E}">
        <p14:creationId xmlns:p14="http://schemas.microsoft.com/office/powerpoint/2010/main" val="31502931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Объект 2"/>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a:ln/>
        </p:spPr>
        <p:txBody>
          <a:bodyPr/>
          <a:lstStyle>
            <a:lvl1pPr>
              <a:defRPr/>
            </a:lvl1pPr>
          </a:lstStyle>
          <a:p>
            <a:pPr>
              <a:defRPr/>
            </a:pPr>
            <a:endParaRPr lang="ru-RU" altLang="ru-RU"/>
          </a:p>
        </p:txBody>
      </p:sp>
      <p:sp>
        <p:nvSpPr>
          <p:cNvPr id="5" name="Нижний колонтитул 4"/>
          <p:cNvSpPr>
            <a:spLocks noGrp="1"/>
          </p:cNvSpPr>
          <p:nvPr>
            <p:ph type="ftr" sz="quarter" idx="11"/>
          </p:nvPr>
        </p:nvSpPr>
        <p:spPr>
          <a:ln/>
        </p:spPr>
        <p:txBody>
          <a:bodyPr/>
          <a:lstStyle>
            <a:lvl1pPr>
              <a:defRPr/>
            </a:lvl1pPr>
          </a:lstStyle>
          <a:p>
            <a:pPr>
              <a:defRPr/>
            </a:pPr>
            <a:endParaRPr lang="ru-RU" altLang="ru-RU"/>
          </a:p>
        </p:txBody>
      </p:sp>
      <p:sp>
        <p:nvSpPr>
          <p:cNvPr id="6" name="Номер слайда 5"/>
          <p:cNvSpPr>
            <a:spLocks noGrp="1"/>
          </p:cNvSpPr>
          <p:nvPr>
            <p:ph type="sldNum" sz="quarter" idx="12"/>
          </p:nvPr>
        </p:nvSpPr>
        <p:spPr>
          <a:ln/>
        </p:spPr>
        <p:txBody>
          <a:bodyPr/>
          <a:lstStyle>
            <a:lvl1pPr>
              <a:defRPr/>
            </a:lvl1pPr>
          </a:lstStyle>
          <a:p>
            <a:pPr>
              <a:defRPr/>
            </a:pPr>
            <a:fld id="{80BB2630-537D-476C-A4DD-8A9EDC3CBD9A}" type="slidenum">
              <a:rPr lang="ru-RU" altLang="ru-RU"/>
              <a:pPr>
                <a:defRPr/>
              </a:pPr>
              <a:t>‹#›</a:t>
            </a:fld>
            <a:endParaRPr lang="ru-RU" altLang="ru-RU"/>
          </a:p>
        </p:txBody>
      </p:sp>
    </p:spTree>
    <p:extLst>
      <p:ext uri="{BB962C8B-B14F-4D97-AF65-F5344CB8AC3E}">
        <p14:creationId xmlns:p14="http://schemas.microsoft.com/office/powerpoint/2010/main" val="303782439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44705" y="4858815"/>
            <a:ext cx="9089390" cy="1501751"/>
          </a:xfrm>
        </p:spPr>
        <p:txBody>
          <a:bodyPr anchor="t"/>
          <a:lstStyle>
            <a:lvl1pPr algn="l">
              <a:defRPr sz="4400" b="1" cap="all"/>
            </a:lvl1pPr>
          </a:lstStyle>
          <a:p>
            <a:r>
              <a:rPr lang="ru-RU"/>
              <a:t>Образец заголовка</a:t>
            </a:r>
          </a:p>
        </p:txBody>
      </p:sp>
      <p:sp>
        <p:nvSpPr>
          <p:cNvPr id="3" name="Текст 2"/>
          <p:cNvSpPr>
            <a:spLocks noGrp="1"/>
          </p:cNvSpPr>
          <p:nvPr>
            <p:ph type="body" idx="1"/>
          </p:nvPr>
        </p:nvSpPr>
        <p:spPr>
          <a:xfrm>
            <a:off x="844705" y="3204786"/>
            <a:ext cx="9089390" cy="1654026"/>
          </a:xfrm>
        </p:spPr>
        <p:txBody>
          <a:bodyPr anchor="b"/>
          <a:lstStyle>
            <a:lvl1pPr marL="0" indent="0">
              <a:buNone/>
              <a:defRPr sz="2200">
                <a:solidFill>
                  <a:schemeClr val="tx1">
                    <a:tint val="75000"/>
                  </a:schemeClr>
                </a:solidFill>
              </a:defRPr>
            </a:lvl1pPr>
            <a:lvl2pPr marL="497845" indent="0">
              <a:buNone/>
              <a:defRPr sz="2000">
                <a:solidFill>
                  <a:schemeClr val="tx1">
                    <a:tint val="75000"/>
                  </a:schemeClr>
                </a:solidFill>
              </a:defRPr>
            </a:lvl2pPr>
            <a:lvl3pPr marL="995690" indent="0">
              <a:buNone/>
              <a:defRPr sz="1700">
                <a:solidFill>
                  <a:schemeClr val="tx1">
                    <a:tint val="75000"/>
                  </a:schemeClr>
                </a:solidFill>
              </a:defRPr>
            </a:lvl3pPr>
            <a:lvl4pPr marL="1493535" indent="0">
              <a:buNone/>
              <a:defRPr sz="1500">
                <a:solidFill>
                  <a:schemeClr val="tx1">
                    <a:tint val="75000"/>
                  </a:schemeClr>
                </a:solidFill>
              </a:defRPr>
            </a:lvl4pPr>
            <a:lvl5pPr marL="1991380" indent="0">
              <a:buNone/>
              <a:defRPr sz="1500">
                <a:solidFill>
                  <a:schemeClr val="tx1">
                    <a:tint val="75000"/>
                  </a:schemeClr>
                </a:solidFill>
              </a:defRPr>
            </a:lvl5pPr>
            <a:lvl6pPr marL="2489225" indent="0">
              <a:buNone/>
              <a:defRPr sz="1500">
                <a:solidFill>
                  <a:schemeClr val="tx1">
                    <a:tint val="75000"/>
                  </a:schemeClr>
                </a:solidFill>
              </a:defRPr>
            </a:lvl6pPr>
            <a:lvl7pPr marL="2987070" indent="0">
              <a:buNone/>
              <a:defRPr sz="1500">
                <a:solidFill>
                  <a:schemeClr val="tx1">
                    <a:tint val="75000"/>
                  </a:schemeClr>
                </a:solidFill>
              </a:defRPr>
            </a:lvl7pPr>
            <a:lvl8pPr marL="3484916" indent="0">
              <a:buNone/>
              <a:defRPr sz="1500">
                <a:solidFill>
                  <a:schemeClr val="tx1">
                    <a:tint val="75000"/>
                  </a:schemeClr>
                </a:solidFill>
              </a:defRPr>
            </a:lvl8pPr>
            <a:lvl9pPr marL="3982761" indent="0">
              <a:buNone/>
              <a:defRPr sz="1500">
                <a:solidFill>
                  <a:schemeClr val="tx1">
                    <a:tint val="75000"/>
                  </a:schemeClr>
                </a:solidFill>
              </a:defRPr>
            </a:lvl9pPr>
          </a:lstStyle>
          <a:p>
            <a:pPr lvl="0"/>
            <a:r>
              <a:rPr lang="ru-RU"/>
              <a:t>Образец текста</a:t>
            </a:r>
          </a:p>
        </p:txBody>
      </p:sp>
      <p:sp>
        <p:nvSpPr>
          <p:cNvPr id="4" name="Дата 3"/>
          <p:cNvSpPr>
            <a:spLocks noGrp="1"/>
          </p:cNvSpPr>
          <p:nvPr>
            <p:ph type="dt" sz="half" idx="10"/>
          </p:nvPr>
        </p:nvSpPr>
        <p:spPr>
          <a:ln/>
        </p:spPr>
        <p:txBody>
          <a:bodyPr/>
          <a:lstStyle>
            <a:lvl1pPr>
              <a:defRPr/>
            </a:lvl1pPr>
          </a:lstStyle>
          <a:p>
            <a:pPr>
              <a:defRPr/>
            </a:pPr>
            <a:endParaRPr lang="ru-RU" altLang="ru-RU"/>
          </a:p>
        </p:txBody>
      </p:sp>
      <p:sp>
        <p:nvSpPr>
          <p:cNvPr id="5" name="Нижний колонтитул 4"/>
          <p:cNvSpPr>
            <a:spLocks noGrp="1"/>
          </p:cNvSpPr>
          <p:nvPr>
            <p:ph type="ftr" sz="quarter" idx="11"/>
          </p:nvPr>
        </p:nvSpPr>
        <p:spPr>
          <a:ln/>
        </p:spPr>
        <p:txBody>
          <a:bodyPr/>
          <a:lstStyle>
            <a:lvl1pPr>
              <a:defRPr/>
            </a:lvl1pPr>
          </a:lstStyle>
          <a:p>
            <a:pPr>
              <a:defRPr/>
            </a:pPr>
            <a:endParaRPr lang="ru-RU" altLang="ru-RU"/>
          </a:p>
        </p:txBody>
      </p:sp>
      <p:sp>
        <p:nvSpPr>
          <p:cNvPr id="6" name="Номер слайда 5"/>
          <p:cNvSpPr>
            <a:spLocks noGrp="1"/>
          </p:cNvSpPr>
          <p:nvPr>
            <p:ph type="sldNum" sz="quarter" idx="12"/>
          </p:nvPr>
        </p:nvSpPr>
        <p:spPr>
          <a:ln/>
        </p:spPr>
        <p:txBody>
          <a:bodyPr/>
          <a:lstStyle>
            <a:lvl1pPr>
              <a:defRPr/>
            </a:lvl1pPr>
          </a:lstStyle>
          <a:p>
            <a:pPr>
              <a:defRPr/>
            </a:pPr>
            <a:fld id="{611AD4C8-6B83-4D56-A759-1801C7DC269E}" type="slidenum">
              <a:rPr lang="ru-RU" altLang="ru-RU"/>
              <a:pPr>
                <a:defRPr/>
              </a:pPr>
              <a:t>‹#›</a:t>
            </a:fld>
            <a:endParaRPr lang="ru-RU" altLang="ru-RU"/>
          </a:p>
        </p:txBody>
      </p:sp>
    </p:spTree>
    <p:extLst>
      <p:ext uri="{BB962C8B-B14F-4D97-AF65-F5344CB8AC3E}">
        <p14:creationId xmlns:p14="http://schemas.microsoft.com/office/powerpoint/2010/main" val="342506243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Объект 2"/>
          <p:cNvSpPr>
            <a:spLocks noGrp="1"/>
          </p:cNvSpPr>
          <p:nvPr>
            <p:ph sz="half" idx="1"/>
          </p:nvPr>
        </p:nvSpPr>
        <p:spPr>
          <a:xfrm>
            <a:off x="579226" y="1764299"/>
            <a:ext cx="5123921" cy="4990084"/>
          </a:xfrm>
        </p:spPr>
        <p:txBody>
          <a:bodyPr/>
          <a:lstStyle>
            <a:lvl1pPr>
              <a:defRPr sz="3000"/>
            </a:lvl1pPr>
            <a:lvl2pPr>
              <a:defRPr sz="2600"/>
            </a:lvl2pPr>
            <a:lvl3pPr>
              <a:defRPr sz="2200"/>
            </a:lvl3pPr>
            <a:lvl4pPr>
              <a:defRPr sz="2000"/>
            </a:lvl4pPr>
            <a:lvl5pPr>
              <a:defRPr sz="2000"/>
            </a:lvl5pPr>
            <a:lvl6pPr>
              <a:defRPr sz="2000"/>
            </a:lvl6pPr>
            <a:lvl7pPr>
              <a:defRPr sz="2000"/>
            </a:lvl7pPr>
            <a:lvl8pPr>
              <a:defRPr sz="2000"/>
            </a:lvl8pPr>
            <a:lvl9pPr>
              <a:defRPr sz="20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Объект 3"/>
          <p:cNvSpPr>
            <a:spLocks noGrp="1"/>
          </p:cNvSpPr>
          <p:nvPr>
            <p:ph sz="half" idx="2"/>
          </p:nvPr>
        </p:nvSpPr>
        <p:spPr>
          <a:xfrm>
            <a:off x="5881370" y="1764299"/>
            <a:ext cx="5123921" cy="4990084"/>
          </a:xfrm>
        </p:spPr>
        <p:txBody>
          <a:bodyPr/>
          <a:lstStyle>
            <a:lvl1pPr>
              <a:defRPr sz="3000"/>
            </a:lvl1pPr>
            <a:lvl2pPr>
              <a:defRPr sz="2600"/>
            </a:lvl2pPr>
            <a:lvl3pPr>
              <a:defRPr sz="2200"/>
            </a:lvl3pPr>
            <a:lvl4pPr>
              <a:defRPr sz="2000"/>
            </a:lvl4pPr>
            <a:lvl5pPr>
              <a:defRPr sz="2000"/>
            </a:lvl5pPr>
            <a:lvl6pPr>
              <a:defRPr sz="2000"/>
            </a:lvl6pPr>
            <a:lvl7pPr>
              <a:defRPr sz="2000"/>
            </a:lvl7pPr>
            <a:lvl8pPr>
              <a:defRPr sz="2000"/>
            </a:lvl8pPr>
            <a:lvl9pPr>
              <a:defRPr sz="20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Дата 3"/>
          <p:cNvSpPr>
            <a:spLocks noGrp="1"/>
          </p:cNvSpPr>
          <p:nvPr>
            <p:ph type="dt" sz="half" idx="10"/>
          </p:nvPr>
        </p:nvSpPr>
        <p:spPr>
          <a:ln/>
        </p:spPr>
        <p:txBody>
          <a:bodyPr/>
          <a:lstStyle>
            <a:lvl1pPr>
              <a:defRPr/>
            </a:lvl1pPr>
          </a:lstStyle>
          <a:p>
            <a:pPr>
              <a:defRPr/>
            </a:pPr>
            <a:endParaRPr lang="ru-RU" altLang="ru-RU"/>
          </a:p>
        </p:txBody>
      </p:sp>
      <p:sp>
        <p:nvSpPr>
          <p:cNvPr id="6" name="Нижний колонтитул 4"/>
          <p:cNvSpPr>
            <a:spLocks noGrp="1"/>
          </p:cNvSpPr>
          <p:nvPr>
            <p:ph type="ftr" sz="quarter" idx="11"/>
          </p:nvPr>
        </p:nvSpPr>
        <p:spPr>
          <a:ln/>
        </p:spPr>
        <p:txBody>
          <a:bodyPr/>
          <a:lstStyle>
            <a:lvl1pPr>
              <a:defRPr/>
            </a:lvl1pPr>
          </a:lstStyle>
          <a:p>
            <a:pPr>
              <a:defRPr/>
            </a:pPr>
            <a:endParaRPr lang="ru-RU" altLang="ru-RU"/>
          </a:p>
        </p:txBody>
      </p:sp>
      <p:sp>
        <p:nvSpPr>
          <p:cNvPr id="7" name="Номер слайда 5"/>
          <p:cNvSpPr>
            <a:spLocks noGrp="1"/>
          </p:cNvSpPr>
          <p:nvPr>
            <p:ph type="sldNum" sz="quarter" idx="12"/>
          </p:nvPr>
        </p:nvSpPr>
        <p:spPr>
          <a:ln/>
        </p:spPr>
        <p:txBody>
          <a:bodyPr/>
          <a:lstStyle>
            <a:lvl1pPr>
              <a:defRPr/>
            </a:lvl1pPr>
          </a:lstStyle>
          <a:p>
            <a:pPr>
              <a:defRPr/>
            </a:pPr>
            <a:fld id="{A7ACD5C9-CE4D-40EC-BEC6-70084692156F}" type="slidenum">
              <a:rPr lang="ru-RU" altLang="ru-RU"/>
              <a:pPr>
                <a:defRPr/>
              </a:pPr>
              <a:t>‹#›</a:t>
            </a:fld>
            <a:endParaRPr lang="ru-RU" altLang="ru-RU"/>
          </a:p>
        </p:txBody>
      </p:sp>
    </p:spTree>
    <p:extLst>
      <p:ext uri="{BB962C8B-B14F-4D97-AF65-F5344CB8AC3E}">
        <p14:creationId xmlns:p14="http://schemas.microsoft.com/office/powerpoint/2010/main" val="120155688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34670" y="302801"/>
            <a:ext cx="9624060" cy="1260211"/>
          </a:xfrm>
        </p:spPr>
        <p:txBody>
          <a:bodyPr/>
          <a:lstStyle>
            <a:lvl1pPr>
              <a:defRPr/>
            </a:lvl1pPr>
          </a:lstStyle>
          <a:p>
            <a:r>
              <a:rPr lang="ru-RU"/>
              <a:t>Образец заголовка</a:t>
            </a:r>
          </a:p>
        </p:txBody>
      </p:sp>
      <p:sp>
        <p:nvSpPr>
          <p:cNvPr id="3" name="Текст 2"/>
          <p:cNvSpPr>
            <a:spLocks noGrp="1"/>
          </p:cNvSpPr>
          <p:nvPr>
            <p:ph type="body" idx="1"/>
          </p:nvPr>
        </p:nvSpPr>
        <p:spPr>
          <a:xfrm>
            <a:off x="534670" y="1692533"/>
            <a:ext cx="4724775" cy="705367"/>
          </a:xfrm>
        </p:spPr>
        <p:txBody>
          <a:bodyPr anchor="b"/>
          <a:lstStyle>
            <a:lvl1pPr marL="0" indent="0">
              <a:buNone/>
              <a:defRPr sz="2600" b="1"/>
            </a:lvl1pPr>
            <a:lvl2pPr marL="497845" indent="0">
              <a:buNone/>
              <a:defRPr sz="2200" b="1"/>
            </a:lvl2pPr>
            <a:lvl3pPr marL="995690" indent="0">
              <a:buNone/>
              <a:defRPr sz="2000" b="1"/>
            </a:lvl3pPr>
            <a:lvl4pPr marL="1493535" indent="0">
              <a:buNone/>
              <a:defRPr sz="1700" b="1"/>
            </a:lvl4pPr>
            <a:lvl5pPr marL="1991380" indent="0">
              <a:buNone/>
              <a:defRPr sz="1700" b="1"/>
            </a:lvl5pPr>
            <a:lvl6pPr marL="2489225" indent="0">
              <a:buNone/>
              <a:defRPr sz="1700" b="1"/>
            </a:lvl6pPr>
            <a:lvl7pPr marL="2987070" indent="0">
              <a:buNone/>
              <a:defRPr sz="1700" b="1"/>
            </a:lvl7pPr>
            <a:lvl8pPr marL="3484916" indent="0">
              <a:buNone/>
              <a:defRPr sz="1700" b="1"/>
            </a:lvl8pPr>
            <a:lvl9pPr marL="3982761" indent="0">
              <a:buNone/>
              <a:defRPr sz="1700" b="1"/>
            </a:lvl9pPr>
          </a:lstStyle>
          <a:p>
            <a:pPr lvl="0"/>
            <a:r>
              <a:rPr lang="ru-RU"/>
              <a:t>Образец текста</a:t>
            </a:r>
          </a:p>
        </p:txBody>
      </p:sp>
      <p:sp>
        <p:nvSpPr>
          <p:cNvPr id="4" name="Объект 3"/>
          <p:cNvSpPr>
            <a:spLocks noGrp="1"/>
          </p:cNvSpPr>
          <p:nvPr>
            <p:ph sz="half" idx="2"/>
          </p:nvPr>
        </p:nvSpPr>
        <p:spPr>
          <a:xfrm>
            <a:off x="534670" y="2397901"/>
            <a:ext cx="4724775" cy="4356478"/>
          </a:xfrm>
        </p:spPr>
        <p:txBody>
          <a:bodyPr/>
          <a:lstStyle>
            <a:lvl1pPr>
              <a:defRPr sz="2600"/>
            </a:lvl1pPr>
            <a:lvl2pPr>
              <a:defRPr sz="2200"/>
            </a:lvl2pPr>
            <a:lvl3pPr>
              <a:defRPr sz="2000"/>
            </a:lvl3pPr>
            <a:lvl4pPr>
              <a:defRPr sz="1700"/>
            </a:lvl4pPr>
            <a:lvl5pPr>
              <a:defRPr sz="1700"/>
            </a:lvl5pPr>
            <a:lvl6pPr>
              <a:defRPr sz="1700"/>
            </a:lvl6pPr>
            <a:lvl7pPr>
              <a:defRPr sz="1700"/>
            </a:lvl7pPr>
            <a:lvl8pPr>
              <a:defRPr sz="1700"/>
            </a:lvl8pPr>
            <a:lvl9pPr>
              <a:defRPr sz="17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Текст 4"/>
          <p:cNvSpPr>
            <a:spLocks noGrp="1"/>
          </p:cNvSpPr>
          <p:nvPr>
            <p:ph type="body" sz="quarter" idx="3"/>
          </p:nvPr>
        </p:nvSpPr>
        <p:spPr>
          <a:xfrm>
            <a:off x="5432100" y="1692533"/>
            <a:ext cx="4726632" cy="705367"/>
          </a:xfrm>
        </p:spPr>
        <p:txBody>
          <a:bodyPr anchor="b"/>
          <a:lstStyle>
            <a:lvl1pPr marL="0" indent="0">
              <a:buNone/>
              <a:defRPr sz="2600" b="1"/>
            </a:lvl1pPr>
            <a:lvl2pPr marL="497845" indent="0">
              <a:buNone/>
              <a:defRPr sz="2200" b="1"/>
            </a:lvl2pPr>
            <a:lvl3pPr marL="995690" indent="0">
              <a:buNone/>
              <a:defRPr sz="2000" b="1"/>
            </a:lvl3pPr>
            <a:lvl4pPr marL="1493535" indent="0">
              <a:buNone/>
              <a:defRPr sz="1700" b="1"/>
            </a:lvl4pPr>
            <a:lvl5pPr marL="1991380" indent="0">
              <a:buNone/>
              <a:defRPr sz="1700" b="1"/>
            </a:lvl5pPr>
            <a:lvl6pPr marL="2489225" indent="0">
              <a:buNone/>
              <a:defRPr sz="1700" b="1"/>
            </a:lvl6pPr>
            <a:lvl7pPr marL="2987070" indent="0">
              <a:buNone/>
              <a:defRPr sz="1700" b="1"/>
            </a:lvl7pPr>
            <a:lvl8pPr marL="3484916" indent="0">
              <a:buNone/>
              <a:defRPr sz="1700" b="1"/>
            </a:lvl8pPr>
            <a:lvl9pPr marL="3982761" indent="0">
              <a:buNone/>
              <a:defRPr sz="1700" b="1"/>
            </a:lvl9pPr>
          </a:lstStyle>
          <a:p>
            <a:pPr lvl="0"/>
            <a:r>
              <a:rPr lang="ru-RU"/>
              <a:t>Образец текста</a:t>
            </a:r>
          </a:p>
        </p:txBody>
      </p:sp>
      <p:sp>
        <p:nvSpPr>
          <p:cNvPr id="6" name="Объект 5"/>
          <p:cNvSpPr>
            <a:spLocks noGrp="1"/>
          </p:cNvSpPr>
          <p:nvPr>
            <p:ph sz="quarter" idx="4"/>
          </p:nvPr>
        </p:nvSpPr>
        <p:spPr>
          <a:xfrm>
            <a:off x="5432100" y="2397901"/>
            <a:ext cx="4726632" cy="4356478"/>
          </a:xfrm>
        </p:spPr>
        <p:txBody>
          <a:bodyPr/>
          <a:lstStyle>
            <a:lvl1pPr>
              <a:defRPr sz="2600"/>
            </a:lvl1pPr>
            <a:lvl2pPr>
              <a:defRPr sz="2200"/>
            </a:lvl2pPr>
            <a:lvl3pPr>
              <a:defRPr sz="2000"/>
            </a:lvl3pPr>
            <a:lvl4pPr>
              <a:defRPr sz="1700"/>
            </a:lvl4pPr>
            <a:lvl5pPr>
              <a:defRPr sz="1700"/>
            </a:lvl5pPr>
            <a:lvl6pPr>
              <a:defRPr sz="1700"/>
            </a:lvl6pPr>
            <a:lvl7pPr>
              <a:defRPr sz="1700"/>
            </a:lvl7pPr>
            <a:lvl8pPr>
              <a:defRPr sz="1700"/>
            </a:lvl8pPr>
            <a:lvl9pPr>
              <a:defRPr sz="17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7" name="Дата 3"/>
          <p:cNvSpPr>
            <a:spLocks noGrp="1"/>
          </p:cNvSpPr>
          <p:nvPr>
            <p:ph type="dt" sz="half" idx="10"/>
          </p:nvPr>
        </p:nvSpPr>
        <p:spPr>
          <a:ln/>
        </p:spPr>
        <p:txBody>
          <a:bodyPr/>
          <a:lstStyle>
            <a:lvl1pPr>
              <a:defRPr/>
            </a:lvl1pPr>
          </a:lstStyle>
          <a:p>
            <a:pPr>
              <a:defRPr/>
            </a:pPr>
            <a:endParaRPr lang="ru-RU" altLang="ru-RU"/>
          </a:p>
        </p:txBody>
      </p:sp>
      <p:sp>
        <p:nvSpPr>
          <p:cNvPr id="8" name="Нижний колонтитул 4"/>
          <p:cNvSpPr>
            <a:spLocks noGrp="1"/>
          </p:cNvSpPr>
          <p:nvPr>
            <p:ph type="ftr" sz="quarter" idx="11"/>
          </p:nvPr>
        </p:nvSpPr>
        <p:spPr>
          <a:ln/>
        </p:spPr>
        <p:txBody>
          <a:bodyPr/>
          <a:lstStyle>
            <a:lvl1pPr>
              <a:defRPr/>
            </a:lvl1pPr>
          </a:lstStyle>
          <a:p>
            <a:pPr>
              <a:defRPr/>
            </a:pPr>
            <a:endParaRPr lang="ru-RU" altLang="ru-RU"/>
          </a:p>
        </p:txBody>
      </p:sp>
      <p:sp>
        <p:nvSpPr>
          <p:cNvPr id="9" name="Номер слайда 5"/>
          <p:cNvSpPr>
            <a:spLocks noGrp="1"/>
          </p:cNvSpPr>
          <p:nvPr>
            <p:ph type="sldNum" sz="quarter" idx="12"/>
          </p:nvPr>
        </p:nvSpPr>
        <p:spPr>
          <a:ln/>
        </p:spPr>
        <p:txBody>
          <a:bodyPr/>
          <a:lstStyle>
            <a:lvl1pPr>
              <a:defRPr/>
            </a:lvl1pPr>
          </a:lstStyle>
          <a:p>
            <a:pPr>
              <a:defRPr/>
            </a:pPr>
            <a:fld id="{646F2A44-1EB9-4642-A39A-15463F0E469B}" type="slidenum">
              <a:rPr lang="ru-RU" altLang="ru-RU"/>
              <a:pPr>
                <a:defRPr/>
              </a:pPr>
              <a:t>‹#›</a:t>
            </a:fld>
            <a:endParaRPr lang="ru-RU" altLang="ru-RU"/>
          </a:p>
        </p:txBody>
      </p:sp>
    </p:spTree>
    <p:extLst>
      <p:ext uri="{BB962C8B-B14F-4D97-AF65-F5344CB8AC3E}">
        <p14:creationId xmlns:p14="http://schemas.microsoft.com/office/powerpoint/2010/main" val="140850368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Дата 3"/>
          <p:cNvSpPr>
            <a:spLocks noGrp="1"/>
          </p:cNvSpPr>
          <p:nvPr>
            <p:ph type="dt" sz="half" idx="10"/>
          </p:nvPr>
        </p:nvSpPr>
        <p:spPr>
          <a:ln/>
        </p:spPr>
        <p:txBody>
          <a:bodyPr/>
          <a:lstStyle>
            <a:lvl1pPr>
              <a:defRPr/>
            </a:lvl1pPr>
          </a:lstStyle>
          <a:p>
            <a:pPr>
              <a:defRPr/>
            </a:pPr>
            <a:endParaRPr lang="ru-RU" altLang="ru-RU"/>
          </a:p>
        </p:txBody>
      </p:sp>
      <p:sp>
        <p:nvSpPr>
          <p:cNvPr id="4" name="Нижний колонтитул 4"/>
          <p:cNvSpPr>
            <a:spLocks noGrp="1"/>
          </p:cNvSpPr>
          <p:nvPr>
            <p:ph type="ftr" sz="quarter" idx="11"/>
          </p:nvPr>
        </p:nvSpPr>
        <p:spPr>
          <a:ln/>
        </p:spPr>
        <p:txBody>
          <a:bodyPr/>
          <a:lstStyle>
            <a:lvl1pPr>
              <a:defRPr/>
            </a:lvl1pPr>
          </a:lstStyle>
          <a:p>
            <a:pPr>
              <a:defRPr/>
            </a:pPr>
            <a:endParaRPr lang="ru-RU" altLang="ru-RU"/>
          </a:p>
        </p:txBody>
      </p:sp>
      <p:sp>
        <p:nvSpPr>
          <p:cNvPr id="5" name="Номер слайда 5"/>
          <p:cNvSpPr>
            <a:spLocks noGrp="1"/>
          </p:cNvSpPr>
          <p:nvPr>
            <p:ph type="sldNum" sz="quarter" idx="12"/>
          </p:nvPr>
        </p:nvSpPr>
        <p:spPr>
          <a:ln/>
        </p:spPr>
        <p:txBody>
          <a:bodyPr/>
          <a:lstStyle>
            <a:lvl1pPr>
              <a:defRPr/>
            </a:lvl1pPr>
          </a:lstStyle>
          <a:p>
            <a:pPr>
              <a:defRPr/>
            </a:pPr>
            <a:fld id="{F5BCC381-53C6-4E41-BD4A-21FA868A8292}" type="slidenum">
              <a:rPr lang="ru-RU" altLang="ru-RU"/>
              <a:pPr>
                <a:defRPr/>
              </a:pPr>
              <a:t>‹#›</a:t>
            </a:fld>
            <a:endParaRPr lang="ru-RU" altLang="ru-RU"/>
          </a:p>
        </p:txBody>
      </p:sp>
    </p:spTree>
    <p:extLst>
      <p:ext uri="{BB962C8B-B14F-4D97-AF65-F5344CB8AC3E}">
        <p14:creationId xmlns:p14="http://schemas.microsoft.com/office/powerpoint/2010/main" val="212758019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3"/>
          <p:cNvSpPr>
            <a:spLocks noGrp="1"/>
          </p:cNvSpPr>
          <p:nvPr>
            <p:ph type="dt" sz="half" idx="10"/>
          </p:nvPr>
        </p:nvSpPr>
        <p:spPr>
          <a:ln/>
        </p:spPr>
        <p:txBody>
          <a:bodyPr/>
          <a:lstStyle>
            <a:lvl1pPr>
              <a:defRPr/>
            </a:lvl1pPr>
          </a:lstStyle>
          <a:p>
            <a:pPr>
              <a:defRPr/>
            </a:pPr>
            <a:endParaRPr lang="ru-RU" altLang="ru-RU"/>
          </a:p>
        </p:txBody>
      </p:sp>
      <p:sp>
        <p:nvSpPr>
          <p:cNvPr id="3" name="Нижний колонтитул 4"/>
          <p:cNvSpPr>
            <a:spLocks noGrp="1"/>
          </p:cNvSpPr>
          <p:nvPr>
            <p:ph type="ftr" sz="quarter" idx="11"/>
          </p:nvPr>
        </p:nvSpPr>
        <p:spPr>
          <a:ln/>
        </p:spPr>
        <p:txBody>
          <a:bodyPr/>
          <a:lstStyle>
            <a:lvl1pPr>
              <a:defRPr/>
            </a:lvl1pPr>
          </a:lstStyle>
          <a:p>
            <a:pPr>
              <a:defRPr/>
            </a:pPr>
            <a:endParaRPr lang="ru-RU" altLang="ru-RU"/>
          </a:p>
        </p:txBody>
      </p:sp>
      <p:sp>
        <p:nvSpPr>
          <p:cNvPr id="4" name="Номер слайда 5"/>
          <p:cNvSpPr>
            <a:spLocks noGrp="1"/>
          </p:cNvSpPr>
          <p:nvPr>
            <p:ph type="sldNum" sz="quarter" idx="12"/>
          </p:nvPr>
        </p:nvSpPr>
        <p:spPr>
          <a:ln/>
        </p:spPr>
        <p:txBody>
          <a:bodyPr/>
          <a:lstStyle>
            <a:lvl1pPr>
              <a:defRPr/>
            </a:lvl1pPr>
          </a:lstStyle>
          <a:p>
            <a:pPr>
              <a:defRPr/>
            </a:pPr>
            <a:fld id="{6958ECC1-C982-4C07-A21B-029D251052C0}" type="slidenum">
              <a:rPr lang="ru-RU" altLang="ru-RU"/>
              <a:pPr>
                <a:defRPr/>
              </a:pPr>
              <a:t>‹#›</a:t>
            </a:fld>
            <a:endParaRPr lang="ru-RU" altLang="ru-RU"/>
          </a:p>
        </p:txBody>
      </p:sp>
    </p:spTree>
    <p:extLst>
      <p:ext uri="{BB962C8B-B14F-4D97-AF65-F5344CB8AC3E}">
        <p14:creationId xmlns:p14="http://schemas.microsoft.com/office/powerpoint/2010/main" val="354415896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34670" y="301050"/>
            <a:ext cx="3518055" cy="1281214"/>
          </a:xfrm>
        </p:spPr>
        <p:txBody>
          <a:bodyPr anchor="b"/>
          <a:lstStyle>
            <a:lvl1pPr algn="l">
              <a:defRPr sz="2200" b="1"/>
            </a:lvl1pPr>
          </a:lstStyle>
          <a:p>
            <a:r>
              <a:rPr lang="ru-RU"/>
              <a:t>Образец заголовка</a:t>
            </a:r>
          </a:p>
        </p:txBody>
      </p:sp>
      <p:sp>
        <p:nvSpPr>
          <p:cNvPr id="3" name="Объект 2"/>
          <p:cNvSpPr>
            <a:spLocks noGrp="1"/>
          </p:cNvSpPr>
          <p:nvPr>
            <p:ph idx="1"/>
          </p:nvPr>
        </p:nvSpPr>
        <p:spPr>
          <a:xfrm>
            <a:off x="4180824" y="301054"/>
            <a:ext cx="5977907" cy="6453328"/>
          </a:xfrm>
        </p:spPr>
        <p:txBody>
          <a:bodyPr/>
          <a:lstStyle>
            <a:lvl1pPr>
              <a:defRPr sz="3500"/>
            </a:lvl1pPr>
            <a:lvl2pPr>
              <a:defRPr sz="3000"/>
            </a:lvl2pPr>
            <a:lvl3pPr>
              <a:defRPr sz="2600"/>
            </a:lvl3pPr>
            <a:lvl4pPr>
              <a:defRPr sz="2200"/>
            </a:lvl4pPr>
            <a:lvl5pPr>
              <a:defRPr sz="2200"/>
            </a:lvl5pPr>
            <a:lvl6pPr>
              <a:defRPr sz="2200"/>
            </a:lvl6pPr>
            <a:lvl7pPr>
              <a:defRPr sz="2200"/>
            </a:lvl7pPr>
            <a:lvl8pPr>
              <a:defRPr sz="2200"/>
            </a:lvl8pPr>
            <a:lvl9pPr>
              <a:defRPr sz="22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Текст 3"/>
          <p:cNvSpPr>
            <a:spLocks noGrp="1"/>
          </p:cNvSpPr>
          <p:nvPr>
            <p:ph type="body" sz="half" idx="2"/>
          </p:nvPr>
        </p:nvSpPr>
        <p:spPr>
          <a:xfrm>
            <a:off x="534670" y="1582268"/>
            <a:ext cx="3518055" cy="5172114"/>
          </a:xfrm>
        </p:spPr>
        <p:txBody>
          <a:bodyPr/>
          <a:lstStyle>
            <a:lvl1pPr marL="0" indent="0">
              <a:buNone/>
              <a:defRPr sz="1500"/>
            </a:lvl1pPr>
            <a:lvl2pPr marL="497845" indent="0">
              <a:buNone/>
              <a:defRPr sz="1300"/>
            </a:lvl2pPr>
            <a:lvl3pPr marL="995690" indent="0">
              <a:buNone/>
              <a:defRPr sz="1100"/>
            </a:lvl3pPr>
            <a:lvl4pPr marL="1493535" indent="0">
              <a:buNone/>
              <a:defRPr sz="1000"/>
            </a:lvl4pPr>
            <a:lvl5pPr marL="1991380" indent="0">
              <a:buNone/>
              <a:defRPr sz="1000"/>
            </a:lvl5pPr>
            <a:lvl6pPr marL="2489225" indent="0">
              <a:buNone/>
              <a:defRPr sz="1000"/>
            </a:lvl6pPr>
            <a:lvl7pPr marL="2987070" indent="0">
              <a:buNone/>
              <a:defRPr sz="1000"/>
            </a:lvl7pPr>
            <a:lvl8pPr marL="3484916" indent="0">
              <a:buNone/>
              <a:defRPr sz="1000"/>
            </a:lvl8pPr>
            <a:lvl9pPr marL="3982761" indent="0">
              <a:buNone/>
              <a:defRPr sz="1000"/>
            </a:lvl9pPr>
          </a:lstStyle>
          <a:p>
            <a:pPr lvl="0"/>
            <a:r>
              <a:rPr lang="ru-RU"/>
              <a:t>Образец текста</a:t>
            </a:r>
          </a:p>
        </p:txBody>
      </p:sp>
      <p:sp>
        <p:nvSpPr>
          <p:cNvPr id="5" name="Дата 3"/>
          <p:cNvSpPr>
            <a:spLocks noGrp="1"/>
          </p:cNvSpPr>
          <p:nvPr>
            <p:ph type="dt" sz="half" idx="10"/>
          </p:nvPr>
        </p:nvSpPr>
        <p:spPr>
          <a:ln/>
        </p:spPr>
        <p:txBody>
          <a:bodyPr/>
          <a:lstStyle>
            <a:lvl1pPr>
              <a:defRPr/>
            </a:lvl1pPr>
          </a:lstStyle>
          <a:p>
            <a:pPr>
              <a:defRPr/>
            </a:pPr>
            <a:endParaRPr lang="ru-RU" altLang="ru-RU"/>
          </a:p>
        </p:txBody>
      </p:sp>
      <p:sp>
        <p:nvSpPr>
          <p:cNvPr id="6" name="Нижний колонтитул 4"/>
          <p:cNvSpPr>
            <a:spLocks noGrp="1"/>
          </p:cNvSpPr>
          <p:nvPr>
            <p:ph type="ftr" sz="quarter" idx="11"/>
          </p:nvPr>
        </p:nvSpPr>
        <p:spPr>
          <a:ln/>
        </p:spPr>
        <p:txBody>
          <a:bodyPr/>
          <a:lstStyle>
            <a:lvl1pPr>
              <a:defRPr/>
            </a:lvl1pPr>
          </a:lstStyle>
          <a:p>
            <a:pPr>
              <a:defRPr/>
            </a:pPr>
            <a:endParaRPr lang="ru-RU" altLang="ru-RU"/>
          </a:p>
        </p:txBody>
      </p:sp>
      <p:sp>
        <p:nvSpPr>
          <p:cNvPr id="7" name="Номер слайда 5"/>
          <p:cNvSpPr>
            <a:spLocks noGrp="1"/>
          </p:cNvSpPr>
          <p:nvPr>
            <p:ph type="sldNum" sz="quarter" idx="12"/>
          </p:nvPr>
        </p:nvSpPr>
        <p:spPr>
          <a:ln/>
        </p:spPr>
        <p:txBody>
          <a:bodyPr/>
          <a:lstStyle>
            <a:lvl1pPr>
              <a:defRPr/>
            </a:lvl1pPr>
          </a:lstStyle>
          <a:p>
            <a:pPr>
              <a:defRPr/>
            </a:pPr>
            <a:fld id="{9A4B63BB-F85A-4704-9E17-88B4FF1D84B4}" type="slidenum">
              <a:rPr lang="ru-RU" altLang="ru-RU"/>
              <a:pPr>
                <a:defRPr/>
              </a:pPr>
              <a:t>‹#›</a:t>
            </a:fld>
            <a:endParaRPr lang="ru-RU" altLang="ru-RU"/>
          </a:p>
        </p:txBody>
      </p:sp>
    </p:spTree>
    <p:extLst>
      <p:ext uri="{BB962C8B-B14F-4D97-AF65-F5344CB8AC3E}">
        <p14:creationId xmlns:p14="http://schemas.microsoft.com/office/powerpoint/2010/main" val="402800310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095981" y="5292884"/>
            <a:ext cx="6416040" cy="624855"/>
          </a:xfrm>
        </p:spPr>
        <p:txBody>
          <a:bodyPr anchor="b"/>
          <a:lstStyle>
            <a:lvl1pPr algn="l">
              <a:defRPr sz="2200" b="1"/>
            </a:lvl1pPr>
          </a:lstStyle>
          <a:p>
            <a:r>
              <a:rPr lang="ru-RU"/>
              <a:t>Образец заголовка</a:t>
            </a:r>
          </a:p>
        </p:txBody>
      </p:sp>
      <p:sp>
        <p:nvSpPr>
          <p:cNvPr id="3" name="Рисунок 2"/>
          <p:cNvSpPr>
            <a:spLocks noGrp="1"/>
          </p:cNvSpPr>
          <p:nvPr>
            <p:ph type="pic" idx="1"/>
          </p:nvPr>
        </p:nvSpPr>
        <p:spPr>
          <a:xfrm>
            <a:off x="2095981" y="675613"/>
            <a:ext cx="6416040" cy="4536758"/>
          </a:xfrm>
        </p:spPr>
        <p:txBody>
          <a:bodyPr rtlCol="0">
            <a:normAutofit/>
          </a:bodyPr>
          <a:lstStyle>
            <a:lvl1pPr marL="0" indent="0">
              <a:buNone/>
              <a:defRPr sz="3500"/>
            </a:lvl1pPr>
            <a:lvl2pPr marL="497845" indent="0">
              <a:buNone/>
              <a:defRPr sz="3000"/>
            </a:lvl2pPr>
            <a:lvl3pPr marL="995690" indent="0">
              <a:buNone/>
              <a:defRPr sz="2600"/>
            </a:lvl3pPr>
            <a:lvl4pPr marL="1493535" indent="0">
              <a:buNone/>
              <a:defRPr sz="2200"/>
            </a:lvl4pPr>
            <a:lvl5pPr marL="1991380" indent="0">
              <a:buNone/>
              <a:defRPr sz="2200"/>
            </a:lvl5pPr>
            <a:lvl6pPr marL="2489225" indent="0">
              <a:buNone/>
              <a:defRPr sz="2200"/>
            </a:lvl6pPr>
            <a:lvl7pPr marL="2987070" indent="0">
              <a:buNone/>
              <a:defRPr sz="2200"/>
            </a:lvl7pPr>
            <a:lvl8pPr marL="3484916" indent="0">
              <a:buNone/>
              <a:defRPr sz="2200"/>
            </a:lvl8pPr>
            <a:lvl9pPr marL="3982761" indent="0">
              <a:buNone/>
              <a:defRPr sz="2200"/>
            </a:lvl9pPr>
          </a:lstStyle>
          <a:p>
            <a:pPr lvl="0"/>
            <a:endParaRPr lang="ru-RU" noProof="0"/>
          </a:p>
        </p:txBody>
      </p:sp>
      <p:sp>
        <p:nvSpPr>
          <p:cNvPr id="4" name="Текст 3"/>
          <p:cNvSpPr>
            <a:spLocks noGrp="1"/>
          </p:cNvSpPr>
          <p:nvPr>
            <p:ph type="body" sz="half" idx="2"/>
          </p:nvPr>
        </p:nvSpPr>
        <p:spPr>
          <a:xfrm>
            <a:off x="2095981" y="5917739"/>
            <a:ext cx="6416040" cy="887398"/>
          </a:xfrm>
        </p:spPr>
        <p:txBody>
          <a:bodyPr/>
          <a:lstStyle>
            <a:lvl1pPr marL="0" indent="0">
              <a:buNone/>
              <a:defRPr sz="1500"/>
            </a:lvl1pPr>
            <a:lvl2pPr marL="497845" indent="0">
              <a:buNone/>
              <a:defRPr sz="1300"/>
            </a:lvl2pPr>
            <a:lvl3pPr marL="995690" indent="0">
              <a:buNone/>
              <a:defRPr sz="1100"/>
            </a:lvl3pPr>
            <a:lvl4pPr marL="1493535" indent="0">
              <a:buNone/>
              <a:defRPr sz="1000"/>
            </a:lvl4pPr>
            <a:lvl5pPr marL="1991380" indent="0">
              <a:buNone/>
              <a:defRPr sz="1000"/>
            </a:lvl5pPr>
            <a:lvl6pPr marL="2489225" indent="0">
              <a:buNone/>
              <a:defRPr sz="1000"/>
            </a:lvl6pPr>
            <a:lvl7pPr marL="2987070" indent="0">
              <a:buNone/>
              <a:defRPr sz="1000"/>
            </a:lvl7pPr>
            <a:lvl8pPr marL="3484916" indent="0">
              <a:buNone/>
              <a:defRPr sz="1000"/>
            </a:lvl8pPr>
            <a:lvl9pPr marL="3982761" indent="0">
              <a:buNone/>
              <a:defRPr sz="1000"/>
            </a:lvl9pPr>
          </a:lstStyle>
          <a:p>
            <a:pPr lvl="0"/>
            <a:r>
              <a:rPr lang="ru-RU"/>
              <a:t>Образец текста</a:t>
            </a:r>
          </a:p>
        </p:txBody>
      </p:sp>
      <p:sp>
        <p:nvSpPr>
          <p:cNvPr id="5" name="Дата 3"/>
          <p:cNvSpPr>
            <a:spLocks noGrp="1"/>
          </p:cNvSpPr>
          <p:nvPr>
            <p:ph type="dt" sz="half" idx="10"/>
          </p:nvPr>
        </p:nvSpPr>
        <p:spPr>
          <a:ln/>
        </p:spPr>
        <p:txBody>
          <a:bodyPr/>
          <a:lstStyle>
            <a:lvl1pPr>
              <a:defRPr/>
            </a:lvl1pPr>
          </a:lstStyle>
          <a:p>
            <a:pPr>
              <a:defRPr/>
            </a:pPr>
            <a:endParaRPr lang="ru-RU" altLang="ru-RU"/>
          </a:p>
        </p:txBody>
      </p:sp>
      <p:sp>
        <p:nvSpPr>
          <p:cNvPr id="6" name="Нижний колонтитул 4"/>
          <p:cNvSpPr>
            <a:spLocks noGrp="1"/>
          </p:cNvSpPr>
          <p:nvPr>
            <p:ph type="ftr" sz="quarter" idx="11"/>
          </p:nvPr>
        </p:nvSpPr>
        <p:spPr>
          <a:ln/>
        </p:spPr>
        <p:txBody>
          <a:bodyPr/>
          <a:lstStyle>
            <a:lvl1pPr>
              <a:defRPr/>
            </a:lvl1pPr>
          </a:lstStyle>
          <a:p>
            <a:pPr>
              <a:defRPr/>
            </a:pPr>
            <a:endParaRPr lang="ru-RU" altLang="ru-RU"/>
          </a:p>
        </p:txBody>
      </p:sp>
      <p:sp>
        <p:nvSpPr>
          <p:cNvPr id="7" name="Номер слайда 5"/>
          <p:cNvSpPr>
            <a:spLocks noGrp="1"/>
          </p:cNvSpPr>
          <p:nvPr>
            <p:ph type="sldNum" sz="quarter" idx="12"/>
          </p:nvPr>
        </p:nvSpPr>
        <p:spPr>
          <a:ln/>
        </p:spPr>
        <p:txBody>
          <a:bodyPr/>
          <a:lstStyle>
            <a:lvl1pPr>
              <a:defRPr/>
            </a:lvl1pPr>
          </a:lstStyle>
          <a:p>
            <a:pPr>
              <a:defRPr/>
            </a:pPr>
            <a:fld id="{BFAC863B-21A1-4A12-97AB-741EB9B8BC0B}" type="slidenum">
              <a:rPr lang="ru-RU" altLang="ru-RU"/>
              <a:pPr>
                <a:defRPr/>
              </a:pPr>
              <a:t>‹#›</a:t>
            </a:fld>
            <a:endParaRPr lang="ru-RU" altLang="ru-RU"/>
          </a:p>
        </p:txBody>
      </p:sp>
    </p:spTree>
    <p:extLst>
      <p:ext uri="{BB962C8B-B14F-4D97-AF65-F5344CB8AC3E}">
        <p14:creationId xmlns:p14="http://schemas.microsoft.com/office/powerpoint/2010/main" val="364856375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Заголовок 1"/>
          <p:cNvSpPr>
            <a:spLocks noGrp="1"/>
          </p:cNvSpPr>
          <p:nvPr>
            <p:ph type="title"/>
          </p:nvPr>
        </p:nvSpPr>
        <p:spPr bwMode="auto">
          <a:xfrm>
            <a:off x="534988" y="303213"/>
            <a:ext cx="9623425" cy="1260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9569" tIns="49785" rIns="99569" bIns="49785" numCol="1" anchor="ctr" anchorCtr="0" compatLnSpc="1">
            <a:prstTxWarp prst="textNoShape">
              <a:avLst/>
            </a:prstTxWarp>
          </a:bodyPr>
          <a:lstStyle/>
          <a:p>
            <a:pPr lvl="0"/>
            <a:r>
              <a:rPr lang="ru-RU" altLang="ru-RU"/>
              <a:t>Образец заголовка</a:t>
            </a:r>
          </a:p>
        </p:txBody>
      </p:sp>
      <p:sp>
        <p:nvSpPr>
          <p:cNvPr id="1027" name="Текст 2"/>
          <p:cNvSpPr>
            <a:spLocks noGrp="1"/>
          </p:cNvSpPr>
          <p:nvPr>
            <p:ph type="body" idx="1"/>
          </p:nvPr>
        </p:nvSpPr>
        <p:spPr bwMode="auto">
          <a:xfrm>
            <a:off x="534988" y="1763713"/>
            <a:ext cx="9623425" cy="4991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9569" tIns="49785" rIns="99569" bIns="49785" numCol="1" anchor="t" anchorCtr="0" compatLnSpc="1">
            <a:prstTxWarp prst="textNoShape">
              <a:avLst/>
            </a:prstTxWarp>
          </a:bodyPr>
          <a:lstStyle/>
          <a:p>
            <a:pPr lvl="0"/>
            <a:r>
              <a:rPr lang="ru-RU" altLang="ru-RU"/>
              <a:t>Образец текста</a:t>
            </a:r>
          </a:p>
          <a:p>
            <a:pPr lvl="1"/>
            <a:r>
              <a:rPr lang="ru-RU" altLang="ru-RU"/>
              <a:t>Второй уровень</a:t>
            </a:r>
          </a:p>
          <a:p>
            <a:pPr lvl="2"/>
            <a:r>
              <a:rPr lang="ru-RU" altLang="ru-RU"/>
              <a:t>Третий уровень</a:t>
            </a:r>
          </a:p>
          <a:p>
            <a:pPr lvl="3"/>
            <a:r>
              <a:rPr lang="ru-RU" altLang="ru-RU"/>
              <a:t>Четвертый уровень</a:t>
            </a:r>
          </a:p>
          <a:p>
            <a:pPr lvl="4"/>
            <a:r>
              <a:rPr lang="ru-RU" altLang="ru-RU"/>
              <a:t>Пятый уровень</a:t>
            </a:r>
          </a:p>
        </p:txBody>
      </p:sp>
      <p:sp>
        <p:nvSpPr>
          <p:cNvPr id="1028" name="Дата 3"/>
          <p:cNvSpPr>
            <a:spLocks noGrp="1"/>
          </p:cNvSpPr>
          <p:nvPr>
            <p:ph type="dt" sz="half" idx="2"/>
          </p:nvPr>
        </p:nvSpPr>
        <p:spPr bwMode="auto">
          <a:xfrm>
            <a:off x="534988" y="7008813"/>
            <a:ext cx="2495550" cy="401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9569" tIns="49785" rIns="99569" bIns="49785" numCol="1" anchor="ctr" anchorCtr="0" compatLnSpc="1">
            <a:prstTxWarp prst="textNoShape">
              <a:avLst/>
            </a:prstTxWarp>
          </a:bodyPr>
          <a:lstStyle>
            <a:lvl1pPr eaLnBrk="1" hangingPunct="1">
              <a:buClr>
                <a:srgbClr val="000000"/>
              </a:buClr>
              <a:buFont typeface="Arial" panose="020B0604020202020204" pitchFamily="34" charset="0"/>
              <a:buNone/>
              <a:defRPr sz="1300">
                <a:solidFill>
                  <a:srgbClr val="898989"/>
                </a:solidFill>
              </a:defRPr>
            </a:lvl1pPr>
          </a:lstStyle>
          <a:p>
            <a:pPr>
              <a:defRPr/>
            </a:pPr>
            <a:endParaRPr lang="ru-RU" altLang="ru-RU"/>
          </a:p>
        </p:txBody>
      </p:sp>
      <p:sp>
        <p:nvSpPr>
          <p:cNvPr id="1029" name="Нижний колонтитул 4"/>
          <p:cNvSpPr>
            <a:spLocks noGrp="1"/>
          </p:cNvSpPr>
          <p:nvPr>
            <p:ph type="ftr" sz="quarter" idx="3"/>
          </p:nvPr>
        </p:nvSpPr>
        <p:spPr bwMode="auto">
          <a:xfrm>
            <a:off x="3652838" y="7008813"/>
            <a:ext cx="3387725" cy="401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9569" tIns="49785" rIns="99569" bIns="49785" numCol="1" anchor="ctr" anchorCtr="0" compatLnSpc="1">
            <a:prstTxWarp prst="textNoShape">
              <a:avLst/>
            </a:prstTxWarp>
          </a:bodyPr>
          <a:lstStyle>
            <a:lvl1pPr algn="ctr" eaLnBrk="1" hangingPunct="1">
              <a:buClr>
                <a:srgbClr val="000000"/>
              </a:buClr>
              <a:buFont typeface="Arial" panose="020B0604020202020204" pitchFamily="34" charset="0"/>
              <a:buNone/>
              <a:defRPr sz="1300">
                <a:solidFill>
                  <a:srgbClr val="898989"/>
                </a:solidFill>
              </a:defRPr>
            </a:lvl1pPr>
          </a:lstStyle>
          <a:p>
            <a:pPr>
              <a:defRPr/>
            </a:pPr>
            <a:endParaRPr lang="ru-RU" altLang="ru-RU"/>
          </a:p>
        </p:txBody>
      </p:sp>
      <p:sp>
        <p:nvSpPr>
          <p:cNvPr id="1030" name="Номер слайда 5"/>
          <p:cNvSpPr>
            <a:spLocks noGrp="1"/>
          </p:cNvSpPr>
          <p:nvPr>
            <p:ph type="sldNum" sz="quarter" idx="4"/>
          </p:nvPr>
        </p:nvSpPr>
        <p:spPr bwMode="auto">
          <a:xfrm>
            <a:off x="7662863" y="7008813"/>
            <a:ext cx="2495550" cy="401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9569" tIns="49785" rIns="99569" bIns="49785" numCol="1" anchor="ctr" anchorCtr="0" compatLnSpc="1">
            <a:prstTxWarp prst="textNoShape">
              <a:avLst/>
            </a:prstTxWarp>
          </a:bodyPr>
          <a:lstStyle>
            <a:lvl1pPr algn="r" eaLnBrk="1" hangingPunct="1">
              <a:buClr>
                <a:srgbClr val="000000"/>
              </a:buClr>
              <a:buFont typeface="Arial" pitchFamily="34" charset="0"/>
              <a:buNone/>
              <a:defRPr sz="1300">
                <a:solidFill>
                  <a:srgbClr val="898989"/>
                </a:solidFill>
              </a:defRPr>
            </a:lvl1pPr>
          </a:lstStyle>
          <a:p>
            <a:pPr>
              <a:defRPr/>
            </a:pPr>
            <a:fld id="{71F5B907-30C0-4569-B8A3-980790D46D35}" type="slidenum">
              <a:rPr lang="ru-RU" altLang="ru-RU"/>
              <a:pPr>
                <a:defRPr/>
              </a:pPr>
              <a:t>‹#›</a:t>
            </a:fld>
            <a:endParaRPr lang="ru-RU" altLang="ru-RU"/>
          </a:p>
        </p:txBody>
      </p:sp>
    </p:spTree>
  </p:cSld>
  <p:clrMap bg1="lt1" tx1="dk1" bg2="lt2" tx2="dk2" accent1="accent1" accent2="accent2" accent3="accent3" accent4="accent4" accent5="accent5" accent6="accent6" hlink="hlink" folHlink="folHlink"/>
  <p:sldLayoutIdLst>
    <p:sldLayoutId id="2147483659" r:id="rId1"/>
    <p:sldLayoutId id="2147483660" r:id="rId2"/>
    <p:sldLayoutId id="2147483661" r:id="rId3"/>
    <p:sldLayoutId id="2147483662" r:id="rId4"/>
    <p:sldLayoutId id="2147483663" r:id="rId5"/>
    <p:sldLayoutId id="2147483664" r:id="rId6"/>
    <p:sldLayoutId id="2147483665" r:id="rId7"/>
    <p:sldLayoutId id="2147483666" r:id="rId8"/>
    <p:sldLayoutId id="2147483667" r:id="rId9"/>
    <p:sldLayoutId id="2147483668" r:id="rId10"/>
    <p:sldLayoutId id="2147483669" r:id="rId11"/>
  </p:sldLayoutIdLst>
  <p:hf hdr="0" ftr="0" dt="0"/>
  <p:txStyles>
    <p:titleStyle>
      <a:lvl1pPr algn="ctr" rtl="0" eaLnBrk="0" fontAlgn="base" hangingPunct="0">
        <a:spcBef>
          <a:spcPct val="0"/>
        </a:spcBef>
        <a:spcAft>
          <a:spcPct val="0"/>
        </a:spcAft>
        <a:defRPr sz="4800" kern="1200">
          <a:solidFill>
            <a:schemeClr val="tx1"/>
          </a:solidFill>
          <a:latin typeface="+mj-lt"/>
          <a:ea typeface="+mj-ea"/>
          <a:cs typeface="+mj-cs"/>
        </a:defRPr>
      </a:lvl1pPr>
      <a:lvl2pPr algn="ctr" rtl="0" eaLnBrk="0" fontAlgn="base" hangingPunct="0">
        <a:spcBef>
          <a:spcPct val="0"/>
        </a:spcBef>
        <a:spcAft>
          <a:spcPct val="0"/>
        </a:spcAft>
        <a:defRPr sz="4800">
          <a:solidFill>
            <a:schemeClr val="tx1"/>
          </a:solidFill>
          <a:latin typeface="Calibri" panose="020F0502020204030204" pitchFamily="34" charset="0"/>
        </a:defRPr>
      </a:lvl2pPr>
      <a:lvl3pPr algn="ctr" rtl="0" eaLnBrk="0" fontAlgn="base" hangingPunct="0">
        <a:spcBef>
          <a:spcPct val="0"/>
        </a:spcBef>
        <a:spcAft>
          <a:spcPct val="0"/>
        </a:spcAft>
        <a:defRPr sz="4800">
          <a:solidFill>
            <a:schemeClr val="tx1"/>
          </a:solidFill>
          <a:latin typeface="Calibri" panose="020F0502020204030204" pitchFamily="34" charset="0"/>
        </a:defRPr>
      </a:lvl3pPr>
      <a:lvl4pPr algn="ctr" rtl="0" eaLnBrk="0" fontAlgn="base" hangingPunct="0">
        <a:spcBef>
          <a:spcPct val="0"/>
        </a:spcBef>
        <a:spcAft>
          <a:spcPct val="0"/>
        </a:spcAft>
        <a:defRPr sz="4800">
          <a:solidFill>
            <a:schemeClr val="tx1"/>
          </a:solidFill>
          <a:latin typeface="Calibri" panose="020F0502020204030204" pitchFamily="34" charset="0"/>
        </a:defRPr>
      </a:lvl4pPr>
      <a:lvl5pPr algn="ctr" rtl="0" eaLnBrk="0" fontAlgn="base" hangingPunct="0">
        <a:spcBef>
          <a:spcPct val="0"/>
        </a:spcBef>
        <a:spcAft>
          <a:spcPct val="0"/>
        </a:spcAft>
        <a:defRPr sz="4800">
          <a:solidFill>
            <a:schemeClr val="tx1"/>
          </a:solidFill>
          <a:latin typeface="Calibri" panose="020F0502020204030204" pitchFamily="34" charset="0"/>
        </a:defRPr>
      </a:lvl5pPr>
      <a:lvl6pPr marL="497845" algn="ctr" rtl="0" fontAlgn="base">
        <a:spcBef>
          <a:spcPct val="0"/>
        </a:spcBef>
        <a:spcAft>
          <a:spcPct val="0"/>
        </a:spcAft>
        <a:defRPr sz="4800">
          <a:solidFill>
            <a:schemeClr val="tx1"/>
          </a:solidFill>
          <a:latin typeface="Calibri" panose="020F0502020204030204" pitchFamily="34" charset="0"/>
        </a:defRPr>
      </a:lvl6pPr>
      <a:lvl7pPr marL="995690" algn="ctr" rtl="0" fontAlgn="base">
        <a:spcBef>
          <a:spcPct val="0"/>
        </a:spcBef>
        <a:spcAft>
          <a:spcPct val="0"/>
        </a:spcAft>
        <a:defRPr sz="4800">
          <a:solidFill>
            <a:schemeClr val="tx1"/>
          </a:solidFill>
          <a:latin typeface="Calibri" panose="020F0502020204030204" pitchFamily="34" charset="0"/>
        </a:defRPr>
      </a:lvl7pPr>
      <a:lvl8pPr marL="1493535" algn="ctr" rtl="0" fontAlgn="base">
        <a:spcBef>
          <a:spcPct val="0"/>
        </a:spcBef>
        <a:spcAft>
          <a:spcPct val="0"/>
        </a:spcAft>
        <a:defRPr sz="4800">
          <a:solidFill>
            <a:schemeClr val="tx1"/>
          </a:solidFill>
          <a:latin typeface="Calibri" panose="020F0502020204030204" pitchFamily="34" charset="0"/>
        </a:defRPr>
      </a:lvl8pPr>
      <a:lvl9pPr marL="1991380" algn="ctr" rtl="0" fontAlgn="base">
        <a:spcBef>
          <a:spcPct val="0"/>
        </a:spcBef>
        <a:spcAft>
          <a:spcPct val="0"/>
        </a:spcAft>
        <a:defRPr sz="4800">
          <a:solidFill>
            <a:schemeClr val="tx1"/>
          </a:solidFill>
          <a:latin typeface="Calibri" panose="020F0502020204030204" pitchFamily="34" charset="0"/>
        </a:defRPr>
      </a:lvl9pPr>
    </p:titleStyle>
    <p:bodyStyle>
      <a:lvl1pPr marL="373063" indent="-373063" algn="l" rtl="0" eaLnBrk="0" fontAlgn="base" hangingPunct="0">
        <a:spcBef>
          <a:spcPct val="20000"/>
        </a:spcBef>
        <a:spcAft>
          <a:spcPct val="0"/>
        </a:spcAft>
        <a:buFont typeface="Arial" panose="020B0604020202020204" pitchFamily="34" charset="0"/>
        <a:buChar char="•"/>
        <a:defRPr sz="3500" kern="1200">
          <a:solidFill>
            <a:schemeClr val="tx1"/>
          </a:solidFill>
          <a:latin typeface="+mn-lt"/>
          <a:ea typeface="+mn-ea"/>
          <a:cs typeface="+mn-cs"/>
        </a:defRPr>
      </a:lvl1pPr>
      <a:lvl2pPr marL="808038" indent="-311150" algn="l" rtl="0" eaLnBrk="0" fontAlgn="base" hangingPunct="0">
        <a:spcBef>
          <a:spcPct val="20000"/>
        </a:spcBef>
        <a:spcAft>
          <a:spcPct val="0"/>
        </a:spcAft>
        <a:buFont typeface="Arial" panose="020B0604020202020204" pitchFamily="34" charset="0"/>
        <a:buChar char="–"/>
        <a:defRPr sz="3000" kern="1200">
          <a:solidFill>
            <a:schemeClr val="tx1"/>
          </a:solidFill>
          <a:latin typeface="+mn-lt"/>
          <a:ea typeface="+mn-ea"/>
          <a:cs typeface="+mn-cs"/>
        </a:defRPr>
      </a:lvl2pPr>
      <a:lvl3pPr marL="1244600" indent="-247650" algn="l" rtl="0" eaLnBrk="0" fontAlgn="base" hangingPunct="0">
        <a:spcBef>
          <a:spcPct val="20000"/>
        </a:spcBef>
        <a:spcAft>
          <a:spcPct val="0"/>
        </a:spcAft>
        <a:buFont typeface="Arial" panose="020B0604020202020204" pitchFamily="34" charset="0"/>
        <a:buChar char="•"/>
        <a:defRPr sz="2600" kern="1200">
          <a:solidFill>
            <a:schemeClr val="tx1"/>
          </a:solidFill>
          <a:latin typeface="+mn-lt"/>
          <a:ea typeface="+mn-ea"/>
          <a:cs typeface="+mn-cs"/>
        </a:defRPr>
      </a:lvl3pPr>
      <a:lvl4pPr marL="1741488" indent="-247650" algn="l" rtl="0" eaLnBrk="0" fontAlgn="base" hangingPunct="0">
        <a:spcBef>
          <a:spcPct val="20000"/>
        </a:spcBef>
        <a:spcAft>
          <a:spcPct val="0"/>
        </a:spcAft>
        <a:buFont typeface="Arial" panose="020B0604020202020204" pitchFamily="34" charset="0"/>
        <a:buChar char="–"/>
        <a:defRPr sz="2200" kern="1200">
          <a:solidFill>
            <a:schemeClr val="tx1"/>
          </a:solidFill>
          <a:latin typeface="+mn-lt"/>
          <a:ea typeface="+mn-ea"/>
          <a:cs typeface="+mn-cs"/>
        </a:defRPr>
      </a:lvl4pPr>
      <a:lvl5pPr marL="2239963" indent="-247650" algn="l" rtl="0" eaLnBrk="0" fontAlgn="base" hangingPunct="0">
        <a:spcBef>
          <a:spcPct val="20000"/>
        </a:spcBef>
        <a:spcAft>
          <a:spcPct val="0"/>
        </a:spcAft>
        <a:buFont typeface="Arial" panose="020B0604020202020204" pitchFamily="34" charset="0"/>
        <a:buChar char="»"/>
        <a:defRPr sz="2200" kern="1200">
          <a:solidFill>
            <a:schemeClr val="tx1"/>
          </a:solidFill>
          <a:latin typeface="+mn-lt"/>
          <a:ea typeface="+mn-ea"/>
          <a:cs typeface="+mn-cs"/>
        </a:defRPr>
      </a:lvl5pPr>
      <a:lvl6pPr marL="2738148" indent="-248923" algn="l" defTabSz="995690" rtl="0" eaLnBrk="1" latinLnBrk="0" hangingPunct="1">
        <a:spcBef>
          <a:spcPct val="20000"/>
        </a:spcBef>
        <a:buFont typeface="Arial" pitchFamily="34" charset="0"/>
        <a:buChar char="•"/>
        <a:defRPr sz="2200" kern="1200">
          <a:solidFill>
            <a:schemeClr val="tx1"/>
          </a:solidFill>
          <a:latin typeface="+mn-lt"/>
          <a:ea typeface="+mn-ea"/>
          <a:cs typeface="+mn-cs"/>
        </a:defRPr>
      </a:lvl6pPr>
      <a:lvl7pPr marL="3235993" indent="-248923" algn="l" defTabSz="995690" rtl="0" eaLnBrk="1" latinLnBrk="0" hangingPunct="1">
        <a:spcBef>
          <a:spcPct val="20000"/>
        </a:spcBef>
        <a:buFont typeface="Arial" pitchFamily="34" charset="0"/>
        <a:buChar char="•"/>
        <a:defRPr sz="2200" kern="1200">
          <a:solidFill>
            <a:schemeClr val="tx1"/>
          </a:solidFill>
          <a:latin typeface="+mn-lt"/>
          <a:ea typeface="+mn-ea"/>
          <a:cs typeface="+mn-cs"/>
        </a:defRPr>
      </a:lvl7pPr>
      <a:lvl8pPr marL="3733838" indent="-248923" algn="l" defTabSz="995690" rtl="0" eaLnBrk="1" latinLnBrk="0" hangingPunct="1">
        <a:spcBef>
          <a:spcPct val="20000"/>
        </a:spcBef>
        <a:buFont typeface="Arial" pitchFamily="34" charset="0"/>
        <a:buChar char="•"/>
        <a:defRPr sz="2200" kern="1200">
          <a:solidFill>
            <a:schemeClr val="tx1"/>
          </a:solidFill>
          <a:latin typeface="+mn-lt"/>
          <a:ea typeface="+mn-ea"/>
          <a:cs typeface="+mn-cs"/>
        </a:defRPr>
      </a:lvl8pPr>
      <a:lvl9pPr marL="4231683" indent="-248923" algn="l" defTabSz="995690" rtl="0" eaLnBrk="1" latinLnBrk="0" hangingPunct="1">
        <a:spcBef>
          <a:spcPct val="20000"/>
        </a:spcBef>
        <a:buFont typeface="Arial" pitchFamily="34" charset="0"/>
        <a:buChar char="•"/>
        <a:defRPr sz="2200" kern="1200">
          <a:solidFill>
            <a:schemeClr val="tx1"/>
          </a:solidFill>
          <a:latin typeface="+mn-lt"/>
          <a:ea typeface="+mn-ea"/>
          <a:cs typeface="+mn-cs"/>
        </a:defRPr>
      </a:lvl9pPr>
    </p:bodyStyle>
    <p:otherStyle>
      <a:defPPr>
        <a:defRPr lang="ru-RU"/>
      </a:defPPr>
      <a:lvl1pPr marL="0" algn="l" defTabSz="995690" rtl="0" eaLnBrk="1" latinLnBrk="0" hangingPunct="1">
        <a:defRPr sz="2000" kern="1200">
          <a:solidFill>
            <a:schemeClr val="tx1"/>
          </a:solidFill>
          <a:latin typeface="+mn-lt"/>
          <a:ea typeface="+mn-ea"/>
          <a:cs typeface="+mn-cs"/>
        </a:defRPr>
      </a:lvl1pPr>
      <a:lvl2pPr marL="497845" algn="l" defTabSz="995690" rtl="0" eaLnBrk="1" latinLnBrk="0" hangingPunct="1">
        <a:defRPr sz="2000" kern="1200">
          <a:solidFill>
            <a:schemeClr val="tx1"/>
          </a:solidFill>
          <a:latin typeface="+mn-lt"/>
          <a:ea typeface="+mn-ea"/>
          <a:cs typeface="+mn-cs"/>
        </a:defRPr>
      </a:lvl2pPr>
      <a:lvl3pPr marL="995690" algn="l" defTabSz="995690" rtl="0" eaLnBrk="1" latinLnBrk="0" hangingPunct="1">
        <a:defRPr sz="2000" kern="1200">
          <a:solidFill>
            <a:schemeClr val="tx1"/>
          </a:solidFill>
          <a:latin typeface="+mn-lt"/>
          <a:ea typeface="+mn-ea"/>
          <a:cs typeface="+mn-cs"/>
        </a:defRPr>
      </a:lvl3pPr>
      <a:lvl4pPr marL="1493535" algn="l" defTabSz="995690" rtl="0" eaLnBrk="1" latinLnBrk="0" hangingPunct="1">
        <a:defRPr sz="2000" kern="1200">
          <a:solidFill>
            <a:schemeClr val="tx1"/>
          </a:solidFill>
          <a:latin typeface="+mn-lt"/>
          <a:ea typeface="+mn-ea"/>
          <a:cs typeface="+mn-cs"/>
        </a:defRPr>
      </a:lvl4pPr>
      <a:lvl5pPr marL="1991380" algn="l" defTabSz="995690" rtl="0" eaLnBrk="1" latinLnBrk="0" hangingPunct="1">
        <a:defRPr sz="2000" kern="1200">
          <a:solidFill>
            <a:schemeClr val="tx1"/>
          </a:solidFill>
          <a:latin typeface="+mn-lt"/>
          <a:ea typeface="+mn-ea"/>
          <a:cs typeface="+mn-cs"/>
        </a:defRPr>
      </a:lvl5pPr>
      <a:lvl6pPr marL="2489225" algn="l" defTabSz="995690" rtl="0" eaLnBrk="1" latinLnBrk="0" hangingPunct="1">
        <a:defRPr sz="2000" kern="1200">
          <a:solidFill>
            <a:schemeClr val="tx1"/>
          </a:solidFill>
          <a:latin typeface="+mn-lt"/>
          <a:ea typeface="+mn-ea"/>
          <a:cs typeface="+mn-cs"/>
        </a:defRPr>
      </a:lvl6pPr>
      <a:lvl7pPr marL="2987070" algn="l" defTabSz="995690" rtl="0" eaLnBrk="1" latinLnBrk="0" hangingPunct="1">
        <a:defRPr sz="2000" kern="1200">
          <a:solidFill>
            <a:schemeClr val="tx1"/>
          </a:solidFill>
          <a:latin typeface="+mn-lt"/>
          <a:ea typeface="+mn-ea"/>
          <a:cs typeface="+mn-cs"/>
        </a:defRPr>
      </a:lvl7pPr>
      <a:lvl8pPr marL="3484916" algn="l" defTabSz="995690" rtl="0" eaLnBrk="1" latinLnBrk="0" hangingPunct="1">
        <a:defRPr sz="2000" kern="1200">
          <a:solidFill>
            <a:schemeClr val="tx1"/>
          </a:solidFill>
          <a:latin typeface="+mn-lt"/>
          <a:ea typeface="+mn-ea"/>
          <a:cs typeface="+mn-cs"/>
        </a:defRPr>
      </a:lvl8pPr>
      <a:lvl9pPr marL="3982761" algn="l" defTabSz="995690" rtl="0" eaLnBrk="1" latinLnBrk="0" hangingPunct="1">
        <a:defRPr sz="20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0.xml"/><Relationship Id="rId1" Type="http://schemas.openxmlformats.org/officeDocument/2006/relationships/slideLayout" Target="../slideLayouts/slideLayout4.xml"/><Relationship Id="rId4" Type="http://schemas.openxmlformats.org/officeDocument/2006/relationships/image" Target="../media/image2.png"/></Relationships>
</file>

<file path=ppt/slides/_rels/slide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1.xml"/><Relationship Id="rId1" Type="http://schemas.openxmlformats.org/officeDocument/2006/relationships/slideLayout" Target="../slideLayouts/slideLayout4.xml"/><Relationship Id="rId4" Type="http://schemas.openxmlformats.org/officeDocument/2006/relationships/image" Target="../media/image2.png"/></Relationships>
</file>

<file path=ppt/slides/_rels/slide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2.xml"/><Relationship Id="rId1" Type="http://schemas.openxmlformats.org/officeDocument/2006/relationships/slideLayout" Target="../slideLayouts/slideLayout4.xml"/><Relationship Id="rId4" Type="http://schemas.openxmlformats.org/officeDocument/2006/relationships/image" Target="../media/image2.png"/></Relationships>
</file>

<file path=ppt/slides/_rels/slide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3.xml"/><Relationship Id="rId1" Type="http://schemas.openxmlformats.org/officeDocument/2006/relationships/slideLayout" Target="../slideLayouts/slideLayout4.xml"/><Relationship Id="rId4" Type="http://schemas.openxmlformats.org/officeDocument/2006/relationships/image" Target="../media/image2.png"/></Relationships>
</file>

<file path=ppt/slides/_rels/slide1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4.xml"/><Relationship Id="rId1" Type="http://schemas.openxmlformats.org/officeDocument/2006/relationships/slideLayout" Target="../slideLayouts/slideLayout4.xml"/><Relationship Id="rId5" Type="http://schemas.openxmlformats.org/officeDocument/2006/relationships/image" Target="../media/image7.jpeg"/><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4.xml"/><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4.xml"/><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4.xml"/><Relationship Id="rId5" Type="http://schemas.openxmlformats.org/officeDocument/2006/relationships/image" Target="../media/image3.jpeg"/><Relationship Id="rId4" Type="http://schemas.openxmlformats.org/officeDocument/2006/relationships/image" Target="../media/image2.png"/></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4.xml"/><Relationship Id="rId5" Type="http://schemas.openxmlformats.org/officeDocument/2006/relationships/image" Target="../media/image4.jpeg"/><Relationship Id="rId4" Type="http://schemas.openxmlformats.org/officeDocument/2006/relationships/image" Target="../media/image2.png"/></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4.xml"/><Relationship Id="rId5" Type="http://schemas.openxmlformats.org/officeDocument/2006/relationships/image" Target="../media/image5.png"/><Relationship Id="rId4" Type="http://schemas.openxmlformats.org/officeDocument/2006/relationships/image" Target="../media/image2.png"/></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xml"/><Relationship Id="rId1" Type="http://schemas.openxmlformats.org/officeDocument/2006/relationships/slideLayout" Target="../slideLayouts/slideLayout4.xml"/><Relationship Id="rId5" Type="http://schemas.openxmlformats.org/officeDocument/2006/relationships/image" Target="../media/image6.jpg"/><Relationship Id="rId4" Type="http://schemas.openxmlformats.org/officeDocument/2006/relationships/image" Target="../media/image2.png"/></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xml"/><Relationship Id="rId1" Type="http://schemas.openxmlformats.org/officeDocument/2006/relationships/slideLayout" Target="../slideLayouts/slideLayout4.xml"/><Relationship Id="rId4" Type="http://schemas.openxmlformats.org/officeDocument/2006/relationships/image" Target="../media/image2.png"/></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9.xml"/><Relationship Id="rId1" Type="http://schemas.openxmlformats.org/officeDocument/2006/relationships/slideLayout" Target="../slideLayouts/slideLayout4.xml"/><Relationship Id="rId4"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Google Shape;76;p1"/>
          <p:cNvSpPr>
            <a:spLocks noChangeArrowheads="1"/>
          </p:cNvSpPr>
          <p:nvPr/>
        </p:nvSpPr>
        <p:spPr bwMode="auto">
          <a:xfrm>
            <a:off x="795337" y="3509169"/>
            <a:ext cx="9018588" cy="1847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56650" tIns="28311" rIns="56650" bIns="28311"/>
          <a:lstStyle>
            <a:lvl1pPr>
              <a:defRPr sz="15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5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5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5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5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5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5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5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5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lgn="ctr" eaLnBrk="1" hangingPunct="1">
              <a:buClr>
                <a:srgbClr val="000000"/>
              </a:buClr>
            </a:pPr>
            <a:r>
              <a:rPr lang="ru-RU" altLang="ru-RU" sz="2500" b="1" dirty="0">
                <a:solidFill>
                  <a:srgbClr val="090F78"/>
                </a:solidFill>
                <a:latin typeface="Times New Roman" panose="02020603050405020304" pitchFamily="18" charset="0"/>
                <a:cs typeface="Times New Roman" panose="02020603050405020304" pitchFamily="18" charset="0"/>
                <a:sym typeface="Open Sans" pitchFamily="34" charset="0"/>
              </a:rPr>
              <a:t>Қазақ әдебиеті</a:t>
            </a:r>
          </a:p>
          <a:p>
            <a:pPr algn="ctr" eaLnBrk="1" hangingPunct="1">
              <a:buClr>
                <a:srgbClr val="000000"/>
              </a:buClr>
            </a:pPr>
            <a:r>
              <a:rPr lang="kk-KZ" altLang="ru-RU" sz="2500" b="1" dirty="0">
                <a:solidFill>
                  <a:srgbClr val="090F78"/>
                </a:solidFill>
                <a:latin typeface="Times New Roman" panose="02020603050405020304" pitchFamily="18" charset="0"/>
                <a:cs typeface="Times New Roman" panose="02020603050405020304" pitchFamily="18" charset="0"/>
                <a:sym typeface="Open Sans" pitchFamily="34" charset="0"/>
              </a:rPr>
              <a:t>8-сынып</a:t>
            </a:r>
          </a:p>
          <a:p>
            <a:pPr algn="ctr" eaLnBrk="1" hangingPunct="1">
              <a:buClr>
                <a:srgbClr val="000000"/>
              </a:buClr>
            </a:pPr>
            <a:r>
              <a:rPr lang="en-US" altLang="ru-RU" sz="2500" b="1" dirty="0">
                <a:solidFill>
                  <a:srgbClr val="090F78"/>
                </a:solidFill>
                <a:latin typeface="Times New Roman" panose="02020603050405020304" pitchFamily="18" charset="0"/>
                <a:cs typeface="Times New Roman" panose="02020603050405020304" pitchFamily="18" charset="0"/>
                <a:sym typeface="Open Sans" pitchFamily="34" charset="0"/>
              </a:rPr>
              <a:t>II </a:t>
            </a:r>
            <a:r>
              <a:rPr lang="kk-KZ" altLang="ru-RU" sz="2500" b="1" dirty="0">
                <a:solidFill>
                  <a:srgbClr val="090F78"/>
                </a:solidFill>
                <a:latin typeface="Times New Roman" panose="02020603050405020304" pitchFamily="18" charset="0"/>
                <a:cs typeface="Times New Roman" panose="02020603050405020304" pitchFamily="18" charset="0"/>
                <a:sym typeface="Open Sans" pitchFamily="34" charset="0"/>
              </a:rPr>
              <a:t>тоқсан</a:t>
            </a:r>
            <a:endParaRPr lang="ru-RU" altLang="ru-RU" sz="2500" b="1" dirty="0">
              <a:solidFill>
                <a:srgbClr val="090F78"/>
              </a:solidFill>
              <a:latin typeface="Times New Roman" panose="02020603050405020304" pitchFamily="18" charset="0"/>
              <a:cs typeface="Times New Roman" panose="02020603050405020304" pitchFamily="18" charset="0"/>
              <a:sym typeface="Open Sans" pitchFamily="34" charset="0"/>
            </a:endParaRPr>
          </a:p>
          <a:p>
            <a:pPr algn="ctr" eaLnBrk="1" hangingPunct="1">
              <a:buClr>
                <a:srgbClr val="000000"/>
              </a:buClr>
              <a:buFont typeface="Arial" panose="020B0604020202020204" pitchFamily="34" charset="0"/>
              <a:buNone/>
            </a:pPr>
            <a:r>
              <a:rPr lang="ru-RU" altLang="ru-RU" sz="2500" b="1" dirty="0">
                <a:solidFill>
                  <a:srgbClr val="090F78"/>
                </a:solidFill>
                <a:latin typeface="Times New Roman" panose="02020603050405020304" pitchFamily="18" charset="0"/>
                <a:cs typeface="Times New Roman" panose="02020603050405020304" pitchFamily="18" charset="0"/>
                <a:sym typeface="Open Sans" pitchFamily="34" charset="0"/>
              </a:rPr>
              <a:t>Бөлім: Көркем әдебиет және эпикалық сарын</a:t>
            </a:r>
          </a:p>
          <a:p>
            <a:pPr algn="ctr" eaLnBrk="1" hangingPunct="1">
              <a:buClr>
                <a:srgbClr val="000000"/>
              </a:buClr>
              <a:buFont typeface="Arial" panose="020B0604020202020204" pitchFamily="34" charset="0"/>
              <a:buNone/>
            </a:pPr>
            <a:r>
              <a:rPr lang="ru-RU" altLang="ru-RU" sz="2500" b="1" dirty="0">
                <a:solidFill>
                  <a:srgbClr val="090F78"/>
                </a:solidFill>
                <a:latin typeface="Times New Roman" panose="02020603050405020304" pitchFamily="18" charset="0"/>
                <a:cs typeface="Times New Roman" panose="02020603050405020304" pitchFamily="18" charset="0"/>
                <a:sym typeface="Open Sans" pitchFamily="34" charset="0"/>
              </a:rPr>
              <a:t>Ш.Құдайбердіұлының «Еңлік-Кебек» дастаны</a:t>
            </a:r>
          </a:p>
          <a:p>
            <a:pPr algn="ctr" eaLnBrk="1" hangingPunct="1">
              <a:buClr>
                <a:srgbClr val="000000"/>
              </a:buClr>
              <a:buFont typeface="Arial" panose="020B0604020202020204" pitchFamily="34" charset="0"/>
              <a:buNone/>
            </a:pPr>
            <a:endParaRPr lang="ru-RU" altLang="ru-RU" sz="2500" b="1" dirty="0">
              <a:solidFill>
                <a:srgbClr val="090F78"/>
              </a:solidFill>
              <a:latin typeface="Times New Roman" panose="02020603050405020304" pitchFamily="18" charset="0"/>
              <a:cs typeface="Times New Roman" panose="02020603050405020304" pitchFamily="18" charset="0"/>
              <a:sym typeface="Open Sans" pitchFamily="34" charset="0"/>
            </a:endParaRPr>
          </a:p>
          <a:p>
            <a:pPr algn="ctr" eaLnBrk="1" hangingPunct="1">
              <a:buClr>
                <a:srgbClr val="000000"/>
              </a:buClr>
              <a:buFont typeface="Arial" panose="020B0604020202020204" pitchFamily="34" charset="0"/>
              <a:buNone/>
            </a:pPr>
            <a:r>
              <a:rPr lang="ru-RU" altLang="ru-RU" sz="2800" b="1" dirty="0">
                <a:solidFill>
                  <a:srgbClr val="090F78"/>
                </a:solidFill>
                <a:latin typeface="Times New Roman" panose="02020603050405020304" pitchFamily="18" charset="0"/>
                <a:cs typeface="Times New Roman" panose="02020603050405020304" pitchFamily="18" charset="0"/>
                <a:sym typeface="Century Gothic" panose="020B0502020202020204" pitchFamily="34" charset="0"/>
              </a:rPr>
              <a:t> </a:t>
            </a:r>
            <a:endParaRPr lang="ru-RU" altLang="ru-RU" sz="2400" b="1" dirty="0">
              <a:solidFill>
                <a:srgbClr val="090F78"/>
              </a:solidFill>
              <a:latin typeface="Times New Roman" panose="02020603050405020304" pitchFamily="18" charset="0"/>
              <a:cs typeface="Times New Roman" panose="02020603050405020304" pitchFamily="18" charset="0"/>
              <a:sym typeface="Century Gothic" panose="020B0502020202020204" pitchFamily="34" charset="0"/>
            </a:endParaRPr>
          </a:p>
        </p:txBody>
      </p:sp>
      <p:cxnSp>
        <p:nvCxnSpPr>
          <p:cNvPr id="3076" name="Google Shape;77;p1"/>
          <p:cNvCxnSpPr>
            <a:cxnSpLocks noChangeShapeType="1"/>
          </p:cNvCxnSpPr>
          <p:nvPr/>
        </p:nvCxnSpPr>
        <p:spPr bwMode="auto">
          <a:xfrm>
            <a:off x="1238250" y="5721350"/>
            <a:ext cx="8115300" cy="0"/>
          </a:xfrm>
          <a:prstGeom prst="straightConnector1">
            <a:avLst/>
          </a:prstGeom>
          <a:noFill/>
          <a:ln w="38100">
            <a:solidFill>
              <a:srgbClr val="090F78"/>
            </a:solidFill>
            <a:miter lim="800000"/>
            <a:headEnd type="none" w="sm" len="sm"/>
            <a:tailEnd type="none" w="sm" len="sm"/>
          </a:ln>
          <a:extLst>
            <a:ext uri="{909E8E84-426E-40DD-AFC4-6F175D3DCCD1}">
              <a14:hiddenFill xmlns:a14="http://schemas.microsoft.com/office/drawing/2010/main">
                <a:noFill/>
              </a14:hiddenFill>
            </a:ext>
          </a:extLst>
        </p:spPr>
      </p:cxnSp>
      <p:cxnSp>
        <p:nvCxnSpPr>
          <p:cNvPr id="3077" name="Google Shape;78;p1"/>
          <p:cNvCxnSpPr>
            <a:cxnSpLocks noChangeShapeType="1"/>
          </p:cNvCxnSpPr>
          <p:nvPr/>
        </p:nvCxnSpPr>
        <p:spPr bwMode="auto">
          <a:xfrm>
            <a:off x="1379538" y="5843588"/>
            <a:ext cx="7850187" cy="0"/>
          </a:xfrm>
          <a:prstGeom prst="straightConnector1">
            <a:avLst/>
          </a:prstGeom>
          <a:noFill/>
          <a:ln w="38100">
            <a:solidFill>
              <a:srgbClr val="00B050"/>
            </a:solidFill>
            <a:miter lim="800000"/>
            <a:headEnd type="none" w="sm" len="sm"/>
            <a:tailEnd type="none" w="sm" len="sm"/>
          </a:ln>
          <a:extLst>
            <a:ext uri="{909E8E84-426E-40DD-AFC4-6F175D3DCCD1}">
              <a14:hiddenFill xmlns:a14="http://schemas.microsoft.com/office/drawing/2010/main">
                <a:noFill/>
              </a14:hiddenFill>
            </a:ext>
          </a:extLst>
        </p:spPr>
      </p:cxn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descr="C:\Users\Типография\Desktop\Безымянный.png"/>
          <p:cNvPicPr>
            <a:picLocks noChangeAspect="1" noChangeArrowheads="1"/>
          </p:cNvPicPr>
          <p:nvPr/>
        </p:nvPicPr>
        <p:blipFill rotWithShape="1">
          <a:blip r:embed="rId3"/>
          <a:srcRect l="11757" r="11484"/>
          <a:stretch/>
        </p:blipFill>
        <p:spPr bwMode="auto">
          <a:xfrm>
            <a:off x="0" y="6350"/>
            <a:ext cx="10693400" cy="7597775"/>
          </a:xfrm>
          <a:prstGeom prst="rect">
            <a:avLst/>
          </a:prstGeom>
          <a:solidFill>
            <a:schemeClr val="accent1">
              <a:lumMod val="40000"/>
              <a:lumOff val="60000"/>
            </a:schemeClr>
          </a:solidFill>
          <a:ln>
            <a:noFill/>
          </a:ln>
        </p:spPr>
      </p:pic>
      <p:sp>
        <p:nvSpPr>
          <p:cNvPr id="21507" name="Google Shape;123;p4"/>
          <p:cNvSpPr>
            <a:spLocks noGrp="1"/>
          </p:cNvSpPr>
          <p:nvPr>
            <p:ph type="sldNum" sz="quarter" idx="12"/>
          </p:nvPr>
        </p:nvSpPr>
        <p:spPr>
          <a:xfrm>
            <a:off x="8181975" y="6662738"/>
            <a:ext cx="2405063" cy="401637"/>
          </a:xfrm>
          <a:noFill/>
        </p:spPr>
        <p:txBody>
          <a:bodyPr lIns="90624" tIns="45298" rIns="90624" bIns="45298"/>
          <a:lstStyle>
            <a:lvl1pPr>
              <a:defRPr sz="15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5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5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5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5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5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5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5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5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buSzPts val="1100"/>
            </a:pPr>
            <a:fld id="{903BAD6B-816A-4322-8E53-FD92046E6E5E}" type="slidenum">
              <a:rPr lang="ru-RU" altLang="ru-RU" sz="1400" b="1" smtClean="0">
                <a:solidFill>
                  <a:srgbClr val="002060"/>
                </a:solidFill>
              </a:rPr>
              <a:pPr>
                <a:buSzPts val="1100"/>
              </a:pPr>
              <a:t>10</a:t>
            </a:fld>
            <a:endParaRPr lang="ru-RU" altLang="ru-RU" sz="1400" b="1">
              <a:solidFill>
                <a:srgbClr val="002060"/>
              </a:solidFill>
            </a:endParaRPr>
          </a:p>
        </p:txBody>
      </p:sp>
      <p:cxnSp>
        <p:nvCxnSpPr>
          <p:cNvPr id="21508" name="Google Shape;124;p4"/>
          <p:cNvCxnSpPr>
            <a:cxnSpLocks noChangeShapeType="1"/>
          </p:cNvCxnSpPr>
          <p:nvPr/>
        </p:nvCxnSpPr>
        <p:spPr bwMode="auto">
          <a:xfrm>
            <a:off x="350838" y="7178675"/>
            <a:ext cx="10074275" cy="0"/>
          </a:xfrm>
          <a:prstGeom prst="straightConnector1">
            <a:avLst/>
          </a:prstGeom>
          <a:noFill/>
          <a:ln w="38100">
            <a:solidFill>
              <a:srgbClr val="002060"/>
            </a:solidFill>
            <a:miter lim="800000"/>
            <a:headEnd type="none" w="sm" len="sm"/>
            <a:tailEnd type="none" w="sm" len="sm"/>
          </a:ln>
          <a:extLst>
            <a:ext uri="{909E8E84-426E-40DD-AFC4-6F175D3DCCD1}">
              <a14:hiddenFill xmlns:a14="http://schemas.microsoft.com/office/drawing/2010/main">
                <a:noFill/>
              </a14:hiddenFill>
            </a:ext>
          </a:extLst>
        </p:spPr>
      </p:cxnSp>
      <p:cxnSp>
        <p:nvCxnSpPr>
          <p:cNvPr id="21509" name="Google Shape;125;p4"/>
          <p:cNvCxnSpPr>
            <a:cxnSpLocks noChangeShapeType="1"/>
          </p:cNvCxnSpPr>
          <p:nvPr/>
        </p:nvCxnSpPr>
        <p:spPr bwMode="auto">
          <a:xfrm rot="10800000" flipH="1">
            <a:off x="534988" y="7321550"/>
            <a:ext cx="9726612" cy="0"/>
          </a:xfrm>
          <a:prstGeom prst="straightConnector1">
            <a:avLst/>
          </a:prstGeom>
          <a:noFill/>
          <a:ln w="38100">
            <a:solidFill>
              <a:srgbClr val="00B050"/>
            </a:solidFill>
            <a:miter lim="800000"/>
            <a:headEnd type="none" w="sm" len="sm"/>
            <a:tailEnd type="none" w="sm" len="sm"/>
          </a:ln>
          <a:extLst>
            <a:ext uri="{909E8E84-426E-40DD-AFC4-6F175D3DCCD1}">
              <a14:hiddenFill xmlns:a14="http://schemas.microsoft.com/office/drawing/2010/main">
                <a:noFill/>
              </a14:hiddenFill>
            </a:ext>
          </a:extLst>
        </p:spPr>
      </p:cxnSp>
      <p:sp>
        <p:nvSpPr>
          <p:cNvPr id="21510" name="Прямоугольник 9"/>
          <p:cNvSpPr>
            <a:spLocks noChangeArrowheads="1"/>
          </p:cNvSpPr>
          <p:nvPr/>
        </p:nvSpPr>
        <p:spPr bwMode="auto">
          <a:xfrm>
            <a:off x="3819525" y="466725"/>
            <a:ext cx="302895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r>
              <a:rPr lang="ru-RU" altLang="ru-RU" sz="2400" b="1" dirty="0" err="1">
                <a:solidFill>
                  <a:schemeClr val="bg1"/>
                </a:solidFill>
                <a:latin typeface="Times New Roman" panose="02020603050405020304" pitchFamily="18" charset="0"/>
                <a:cs typeface="Times New Roman" panose="02020603050405020304" pitchFamily="18" charset="0"/>
              </a:rPr>
              <a:t>Практикалық</a:t>
            </a:r>
            <a:r>
              <a:rPr lang="ru-RU" altLang="ru-RU" sz="2400" b="1" dirty="0">
                <a:solidFill>
                  <a:schemeClr val="bg1"/>
                </a:solidFill>
                <a:latin typeface="Times New Roman" panose="02020603050405020304" pitchFamily="18" charset="0"/>
                <a:cs typeface="Times New Roman" panose="02020603050405020304" pitchFamily="18" charset="0"/>
              </a:rPr>
              <a:t> </a:t>
            </a:r>
            <a:r>
              <a:rPr lang="ru-RU" altLang="ru-RU" sz="2400" b="1" dirty="0" err="1">
                <a:solidFill>
                  <a:schemeClr val="bg1"/>
                </a:solidFill>
                <a:latin typeface="Times New Roman" panose="02020603050405020304" pitchFamily="18" charset="0"/>
                <a:cs typeface="Times New Roman" panose="02020603050405020304" pitchFamily="18" charset="0"/>
              </a:rPr>
              <a:t>бөлім</a:t>
            </a:r>
            <a:endParaRPr lang="ru-RU" altLang="ru-RU" sz="2400" b="1" dirty="0">
              <a:solidFill>
                <a:schemeClr val="bg1"/>
              </a:solidFill>
              <a:latin typeface="Times New Roman" panose="02020603050405020304" pitchFamily="18" charset="0"/>
              <a:cs typeface="Times New Roman" panose="02020603050405020304" pitchFamily="18" charset="0"/>
            </a:endParaRPr>
          </a:p>
        </p:txBody>
      </p:sp>
      <p:pic>
        <p:nvPicPr>
          <p:cNvPr id="21511" name="Рисунок 10"/>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9578975" y="141288"/>
            <a:ext cx="1133475" cy="1128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512" name="Google Shape;140;p35"/>
          <p:cNvSpPr txBox="1">
            <a:spLocks noChangeArrowheads="1"/>
          </p:cNvSpPr>
          <p:nvPr/>
        </p:nvSpPr>
        <p:spPr bwMode="auto">
          <a:xfrm>
            <a:off x="187325" y="1625600"/>
            <a:ext cx="10074275" cy="4754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91425" rIns="91425" bIns="91425"/>
          <a:lstStyle/>
          <a:p>
            <a:pPr algn="just"/>
            <a:r>
              <a:rPr lang="kk-KZ" sz="2400" b="1" dirty="0">
                <a:latin typeface="Times New Roman" panose="02020603050405020304" pitchFamily="18" charset="0"/>
                <a:cs typeface="Times New Roman" panose="02020603050405020304" pitchFamily="18" charset="0"/>
              </a:rPr>
              <a:t>      2-тапсырма. Шығармадағы сюжет желісінің жоспарын құрыңыз.</a:t>
            </a:r>
          </a:p>
          <a:p>
            <a:pPr algn="just"/>
            <a:endParaRPr lang="kk-KZ" sz="2400" b="1" dirty="0">
              <a:latin typeface="Times New Roman" panose="02020603050405020304" pitchFamily="18" charset="0"/>
              <a:cs typeface="Times New Roman" panose="02020603050405020304" pitchFamily="18" charset="0"/>
            </a:endParaRPr>
          </a:p>
          <a:p>
            <a:pPr algn="just"/>
            <a:endParaRPr lang="kk-KZ" sz="2400" b="1" dirty="0">
              <a:latin typeface="Times New Roman" panose="02020603050405020304" pitchFamily="18" charset="0"/>
              <a:cs typeface="Times New Roman" panose="02020603050405020304" pitchFamily="18" charset="0"/>
            </a:endParaRPr>
          </a:p>
          <a:p>
            <a:pPr algn="just"/>
            <a:r>
              <a:rPr lang="kk-KZ" sz="2000" b="1" dirty="0">
                <a:latin typeface="Times New Roman" panose="02020603050405020304" pitchFamily="18" charset="0"/>
                <a:cs typeface="Times New Roman" panose="02020603050405020304" pitchFamily="18" charset="0"/>
              </a:rPr>
              <a:t>         Дескриптор:</a:t>
            </a:r>
          </a:p>
          <a:p>
            <a:pPr algn="just"/>
            <a:r>
              <a:rPr lang="kk-KZ" sz="2000" dirty="0">
                <a:latin typeface="Times New Roman" panose="02020603050405020304" pitchFamily="18" charset="0"/>
                <a:cs typeface="Times New Roman" panose="02020603050405020304" pitchFamily="18" charset="0"/>
              </a:rPr>
              <a:t>        - Шығарманың мазмұнын түсінеді;</a:t>
            </a:r>
          </a:p>
          <a:p>
            <a:pPr algn="just"/>
            <a:r>
              <a:rPr lang="kk-KZ" sz="2000" dirty="0">
                <a:latin typeface="Times New Roman" panose="02020603050405020304" pitchFamily="18" charset="0"/>
                <a:cs typeface="Times New Roman" panose="02020603050405020304" pitchFamily="18" charset="0"/>
              </a:rPr>
              <a:t>        - Шығарманың сюжеттік желісі бойынша жоспар құрады.</a:t>
            </a:r>
            <a:endParaRPr lang="ru-RU" sz="2200" dirty="0">
              <a:latin typeface="Times New Roman" panose="02020603050405020304" pitchFamily="18" charset="0"/>
              <a:cs typeface="Times New Roman" panose="02020603050405020304" pitchFamily="18" charset="0"/>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descr="C:\Users\Типография\Desktop\Безымянный.png"/>
          <p:cNvPicPr>
            <a:picLocks noChangeAspect="1" noChangeArrowheads="1"/>
          </p:cNvPicPr>
          <p:nvPr/>
        </p:nvPicPr>
        <p:blipFill rotWithShape="1">
          <a:blip r:embed="rId3"/>
          <a:srcRect l="11757" r="11484"/>
          <a:stretch/>
        </p:blipFill>
        <p:spPr bwMode="auto">
          <a:xfrm>
            <a:off x="0" y="6350"/>
            <a:ext cx="10693400" cy="7597775"/>
          </a:xfrm>
          <a:prstGeom prst="rect">
            <a:avLst/>
          </a:prstGeom>
          <a:solidFill>
            <a:schemeClr val="accent1">
              <a:lumMod val="40000"/>
              <a:lumOff val="60000"/>
            </a:schemeClr>
          </a:solidFill>
          <a:ln>
            <a:noFill/>
          </a:ln>
        </p:spPr>
      </p:pic>
      <p:sp>
        <p:nvSpPr>
          <p:cNvPr id="23555" name="Google Shape;123;p4"/>
          <p:cNvSpPr>
            <a:spLocks noGrp="1"/>
          </p:cNvSpPr>
          <p:nvPr>
            <p:ph type="sldNum" sz="quarter" idx="12"/>
          </p:nvPr>
        </p:nvSpPr>
        <p:spPr>
          <a:xfrm>
            <a:off x="8181975" y="6662738"/>
            <a:ext cx="2405063" cy="401637"/>
          </a:xfrm>
          <a:noFill/>
        </p:spPr>
        <p:txBody>
          <a:bodyPr lIns="90624" tIns="45298" rIns="90624" bIns="45298"/>
          <a:lstStyle>
            <a:lvl1pPr>
              <a:defRPr sz="15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5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5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5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5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5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5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5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5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buSzPts val="1100"/>
            </a:pPr>
            <a:fld id="{57DF542A-1C0F-4782-8D14-79342774BEE5}" type="slidenum">
              <a:rPr lang="ru-RU" altLang="ru-RU" sz="1400" b="1" smtClean="0">
                <a:solidFill>
                  <a:srgbClr val="002060"/>
                </a:solidFill>
              </a:rPr>
              <a:pPr>
                <a:buSzPts val="1100"/>
              </a:pPr>
              <a:t>11</a:t>
            </a:fld>
            <a:endParaRPr lang="ru-RU" altLang="ru-RU" sz="1400" b="1">
              <a:solidFill>
                <a:srgbClr val="002060"/>
              </a:solidFill>
            </a:endParaRPr>
          </a:p>
        </p:txBody>
      </p:sp>
      <p:cxnSp>
        <p:nvCxnSpPr>
          <p:cNvPr id="23556" name="Google Shape;124;p4"/>
          <p:cNvCxnSpPr>
            <a:cxnSpLocks noChangeShapeType="1"/>
          </p:cNvCxnSpPr>
          <p:nvPr/>
        </p:nvCxnSpPr>
        <p:spPr bwMode="auto">
          <a:xfrm>
            <a:off x="350838" y="7178675"/>
            <a:ext cx="10074275" cy="0"/>
          </a:xfrm>
          <a:prstGeom prst="straightConnector1">
            <a:avLst/>
          </a:prstGeom>
          <a:noFill/>
          <a:ln w="38100">
            <a:solidFill>
              <a:srgbClr val="002060"/>
            </a:solidFill>
            <a:miter lim="800000"/>
            <a:headEnd type="none" w="sm" len="sm"/>
            <a:tailEnd type="none" w="sm" len="sm"/>
          </a:ln>
          <a:extLst>
            <a:ext uri="{909E8E84-426E-40DD-AFC4-6F175D3DCCD1}">
              <a14:hiddenFill xmlns:a14="http://schemas.microsoft.com/office/drawing/2010/main">
                <a:noFill/>
              </a14:hiddenFill>
            </a:ext>
          </a:extLst>
        </p:spPr>
      </p:cxnSp>
      <p:cxnSp>
        <p:nvCxnSpPr>
          <p:cNvPr id="23557" name="Google Shape;125;p4"/>
          <p:cNvCxnSpPr>
            <a:cxnSpLocks noChangeShapeType="1"/>
          </p:cNvCxnSpPr>
          <p:nvPr/>
        </p:nvCxnSpPr>
        <p:spPr bwMode="auto">
          <a:xfrm rot="10800000" flipH="1">
            <a:off x="534988" y="7321550"/>
            <a:ext cx="9726612" cy="0"/>
          </a:xfrm>
          <a:prstGeom prst="straightConnector1">
            <a:avLst/>
          </a:prstGeom>
          <a:noFill/>
          <a:ln w="38100">
            <a:solidFill>
              <a:srgbClr val="00B050"/>
            </a:solidFill>
            <a:miter lim="800000"/>
            <a:headEnd type="none" w="sm" len="sm"/>
            <a:tailEnd type="none" w="sm" len="sm"/>
          </a:ln>
          <a:extLst>
            <a:ext uri="{909E8E84-426E-40DD-AFC4-6F175D3DCCD1}">
              <a14:hiddenFill xmlns:a14="http://schemas.microsoft.com/office/drawing/2010/main">
                <a:noFill/>
              </a14:hiddenFill>
            </a:ext>
          </a:extLst>
        </p:spPr>
      </p:cxnSp>
      <p:sp>
        <p:nvSpPr>
          <p:cNvPr id="23558" name="Прямоугольник 9"/>
          <p:cNvSpPr>
            <a:spLocks noChangeArrowheads="1"/>
          </p:cNvSpPr>
          <p:nvPr/>
        </p:nvSpPr>
        <p:spPr bwMode="auto">
          <a:xfrm>
            <a:off x="3819525" y="466725"/>
            <a:ext cx="302895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r>
              <a:rPr lang="ru-RU" altLang="ru-RU" sz="2400" b="1" dirty="0" err="1">
                <a:solidFill>
                  <a:schemeClr val="bg1"/>
                </a:solidFill>
                <a:latin typeface="Times New Roman" panose="02020603050405020304" pitchFamily="18" charset="0"/>
                <a:cs typeface="Times New Roman" panose="02020603050405020304" pitchFamily="18" charset="0"/>
              </a:rPr>
              <a:t>Практикалық</a:t>
            </a:r>
            <a:r>
              <a:rPr lang="ru-RU" altLang="ru-RU" sz="2400" b="1" dirty="0">
                <a:solidFill>
                  <a:schemeClr val="bg1"/>
                </a:solidFill>
                <a:latin typeface="Times New Roman" panose="02020603050405020304" pitchFamily="18" charset="0"/>
                <a:cs typeface="Times New Roman" panose="02020603050405020304" pitchFamily="18" charset="0"/>
              </a:rPr>
              <a:t> </a:t>
            </a:r>
            <a:r>
              <a:rPr lang="ru-RU" altLang="ru-RU" sz="2400" b="1" dirty="0" err="1">
                <a:solidFill>
                  <a:schemeClr val="bg1"/>
                </a:solidFill>
                <a:latin typeface="Times New Roman" panose="02020603050405020304" pitchFamily="18" charset="0"/>
                <a:cs typeface="Times New Roman" panose="02020603050405020304" pitchFamily="18" charset="0"/>
              </a:rPr>
              <a:t>бөлім</a:t>
            </a:r>
            <a:endParaRPr lang="ru-RU" altLang="ru-RU" sz="2400" b="1" dirty="0">
              <a:solidFill>
                <a:schemeClr val="bg1"/>
              </a:solidFill>
              <a:latin typeface="Times New Roman" panose="02020603050405020304" pitchFamily="18" charset="0"/>
              <a:cs typeface="Times New Roman" panose="02020603050405020304" pitchFamily="18" charset="0"/>
            </a:endParaRPr>
          </a:p>
        </p:txBody>
      </p:sp>
      <p:pic>
        <p:nvPicPr>
          <p:cNvPr id="23559" name="Рисунок 10"/>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9578975" y="141288"/>
            <a:ext cx="1133475" cy="1128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560" name="Прямоугольник 1"/>
          <p:cNvSpPr>
            <a:spLocks noChangeArrowheads="1"/>
          </p:cNvSpPr>
          <p:nvPr/>
        </p:nvSpPr>
        <p:spPr bwMode="auto">
          <a:xfrm>
            <a:off x="915193" y="1423623"/>
            <a:ext cx="8469313"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just"/>
            <a:r>
              <a:rPr lang="kk-KZ" sz="2400" b="1" dirty="0">
                <a:latin typeface="Times New Roman" panose="02020603050405020304" pitchFamily="18" charset="0"/>
                <a:cs typeface="Times New Roman" panose="02020603050405020304" pitchFamily="18" charset="0"/>
              </a:rPr>
              <a:t>Ықтимал жауап:</a:t>
            </a:r>
            <a:endParaRPr lang="ru-RU" sz="2400" b="1" dirty="0">
              <a:latin typeface="Times New Roman" panose="02020603050405020304" pitchFamily="18" charset="0"/>
              <a:cs typeface="Times New Roman" panose="02020603050405020304" pitchFamily="18" charset="0"/>
            </a:endParaRPr>
          </a:p>
        </p:txBody>
      </p:sp>
      <p:graphicFrame>
        <p:nvGraphicFramePr>
          <p:cNvPr id="10" name="Таблица 9">
            <a:extLst>
              <a:ext uri="{FF2B5EF4-FFF2-40B4-BE49-F238E27FC236}">
                <a16:creationId xmlns:a16="http://schemas.microsoft.com/office/drawing/2014/main" xmlns="" id="{A655A158-A62F-4EEF-91F2-088C6A3F2796}"/>
              </a:ext>
            </a:extLst>
          </p:cNvPr>
          <p:cNvGraphicFramePr>
            <a:graphicFrameLocks/>
          </p:cNvGraphicFramePr>
          <p:nvPr>
            <p:extLst>
              <p:ext uri="{D42A27DB-BD31-4B8C-83A1-F6EECF244321}">
                <p14:modId xmlns:p14="http://schemas.microsoft.com/office/powerpoint/2010/main" val="1925157110"/>
              </p:ext>
            </p:extLst>
          </p:nvPr>
        </p:nvGraphicFramePr>
        <p:xfrm>
          <a:off x="705990" y="2262048"/>
          <a:ext cx="9256020" cy="4406535"/>
        </p:xfrm>
        <a:graphic>
          <a:graphicData uri="http://schemas.openxmlformats.org/drawingml/2006/table">
            <a:tbl>
              <a:tblPr firstRow="1" bandRow="1">
                <a:tableStyleId>{BC89EF96-8CEA-46FF-86C4-4CE0E7609802}</a:tableStyleId>
              </a:tblPr>
              <a:tblGrid>
                <a:gridCol w="975853">
                  <a:extLst>
                    <a:ext uri="{9D8B030D-6E8A-4147-A177-3AD203B41FA5}">
                      <a16:colId xmlns:a16="http://schemas.microsoft.com/office/drawing/2014/main" xmlns="" val="2048966197"/>
                    </a:ext>
                  </a:extLst>
                </a:gridCol>
                <a:gridCol w="8280167">
                  <a:extLst>
                    <a:ext uri="{9D8B030D-6E8A-4147-A177-3AD203B41FA5}">
                      <a16:colId xmlns:a16="http://schemas.microsoft.com/office/drawing/2014/main" xmlns="" val="2417288906"/>
                    </a:ext>
                  </a:extLst>
                </a:gridCol>
              </a:tblGrid>
              <a:tr h="881307">
                <a:tc>
                  <a:txBody>
                    <a:bodyPr/>
                    <a:lstStyle/>
                    <a:p>
                      <a:r>
                        <a:rPr lang="kk-KZ" sz="2200" dirty="0">
                          <a:latin typeface="Times New Roman" panose="02020603050405020304" pitchFamily="18" charset="0"/>
                          <a:cs typeface="Times New Roman" panose="02020603050405020304" pitchFamily="18" charset="0"/>
                        </a:rPr>
                        <a:t>1</a:t>
                      </a:r>
                    </a:p>
                    <a:p>
                      <a:endParaRPr lang="ru-RU" sz="2200" dirty="0">
                        <a:latin typeface="Times New Roman" panose="02020603050405020304" pitchFamily="18" charset="0"/>
                        <a:cs typeface="Times New Roman" panose="02020603050405020304" pitchFamily="18" charset="0"/>
                      </a:endParaRPr>
                    </a:p>
                  </a:txBody>
                  <a:tcPr/>
                </a:tc>
                <a:tc>
                  <a:txBody>
                    <a:bodyPr/>
                    <a:lstStyle/>
                    <a:p>
                      <a:r>
                        <a:rPr lang="ru-RU" sz="2200" b="0" kern="1200" dirty="0" err="1">
                          <a:solidFill>
                            <a:schemeClr val="tx1"/>
                          </a:solidFill>
                          <a:effectLst/>
                          <a:latin typeface="Times New Roman" panose="02020603050405020304" pitchFamily="18" charset="0"/>
                          <a:cs typeface="Times New Roman" panose="02020603050405020304" pitchFamily="18" charset="0"/>
                        </a:rPr>
                        <a:t>Кебектің</a:t>
                      </a:r>
                      <a:r>
                        <a:rPr lang="ru-RU" sz="2200" b="0" kern="1200" dirty="0">
                          <a:solidFill>
                            <a:schemeClr val="tx1"/>
                          </a:solidFill>
                          <a:effectLst/>
                          <a:latin typeface="Times New Roman" panose="02020603050405020304" pitchFamily="18" charset="0"/>
                          <a:cs typeface="Times New Roman" panose="02020603050405020304" pitchFamily="18" charset="0"/>
                        </a:rPr>
                        <a:t> </a:t>
                      </a:r>
                      <a:r>
                        <a:rPr lang="ru-RU" sz="2200" b="0" kern="1200" dirty="0" err="1">
                          <a:solidFill>
                            <a:schemeClr val="tx1"/>
                          </a:solidFill>
                          <a:effectLst/>
                          <a:latin typeface="Times New Roman" panose="02020603050405020304" pitchFamily="18" charset="0"/>
                          <a:cs typeface="Times New Roman" panose="02020603050405020304" pitchFamily="18" charset="0"/>
                        </a:rPr>
                        <a:t>Нысан</a:t>
                      </a:r>
                      <a:r>
                        <a:rPr lang="ru-RU" sz="2200" b="0" kern="1200" dirty="0">
                          <a:solidFill>
                            <a:schemeClr val="tx1"/>
                          </a:solidFill>
                          <a:effectLst/>
                          <a:latin typeface="Times New Roman" panose="02020603050405020304" pitchFamily="18" charset="0"/>
                          <a:cs typeface="Times New Roman" panose="02020603050405020304" pitchFamily="18" charset="0"/>
                        </a:rPr>
                        <a:t> </a:t>
                      </a:r>
                      <a:r>
                        <a:rPr lang="ru-RU" sz="2200" b="0" kern="1200" dirty="0" err="1">
                          <a:solidFill>
                            <a:schemeClr val="tx1"/>
                          </a:solidFill>
                          <a:effectLst/>
                          <a:latin typeface="Times New Roman" panose="02020603050405020304" pitchFamily="18" charset="0"/>
                          <a:cs typeface="Times New Roman" panose="02020603050405020304" pitchFamily="18" charset="0"/>
                        </a:rPr>
                        <a:t>абызға</a:t>
                      </a:r>
                      <a:r>
                        <a:rPr lang="ru-RU" sz="2200" b="0" kern="1200" dirty="0">
                          <a:solidFill>
                            <a:schemeClr val="tx1"/>
                          </a:solidFill>
                          <a:effectLst/>
                          <a:latin typeface="Times New Roman" panose="02020603050405020304" pitchFamily="18" charset="0"/>
                          <a:cs typeface="Times New Roman" panose="02020603050405020304" pitchFamily="18" charset="0"/>
                        </a:rPr>
                        <a:t> бал </a:t>
                      </a:r>
                      <a:r>
                        <a:rPr lang="ru-RU" sz="2200" b="0" kern="1200" dirty="0" err="1">
                          <a:solidFill>
                            <a:schemeClr val="tx1"/>
                          </a:solidFill>
                          <a:effectLst/>
                          <a:latin typeface="Times New Roman" panose="02020603050405020304" pitchFamily="18" charset="0"/>
                          <a:cs typeface="Times New Roman" panose="02020603050405020304" pitchFamily="18" charset="0"/>
                        </a:rPr>
                        <a:t>ашқызуы</a:t>
                      </a:r>
                      <a:r>
                        <a:rPr lang="ru-RU" sz="2200" b="0" kern="1200" dirty="0">
                          <a:solidFill>
                            <a:schemeClr val="tx1"/>
                          </a:solidFill>
                          <a:effectLst/>
                          <a:latin typeface="Times New Roman" panose="02020603050405020304" pitchFamily="18" charset="0"/>
                          <a:cs typeface="Times New Roman" panose="02020603050405020304" pitchFamily="18" charset="0"/>
                        </a:rPr>
                        <a:t>. </a:t>
                      </a:r>
                      <a:r>
                        <a:rPr lang="ru-RU" sz="2200" b="0" kern="1200" dirty="0" err="1">
                          <a:solidFill>
                            <a:schemeClr val="tx1"/>
                          </a:solidFill>
                          <a:effectLst/>
                          <a:latin typeface="Times New Roman" panose="02020603050405020304" pitchFamily="18" charset="0"/>
                          <a:cs typeface="Times New Roman" panose="02020603050405020304" pitchFamily="18" charset="0"/>
                        </a:rPr>
                        <a:t>Кебектің</a:t>
                      </a:r>
                      <a:r>
                        <a:rPr lang="ru-RU" sz="2200" b="0" kern="1200" dirty="0">
                          <a:solidFill>
                            <a:schemeClr val="tx1"/>
                          </a:solidFill>
                          <a:effectLst/>
                          <a:latin typeface="Times New Roman" panose="02020603050405020304" pitchFamily="18" charset="0"/>
                          <a:cs typeface="Times New Roman" panose="02020603050405020304" pitchFamily="18" charset="0"/>
                        </a:rPr>
                        <a:t> </a:t>
                      </a:r>
                      <a:r>
                        <a:rPr lang="ru-RU" sz="2200" b="0" kern="1200" dirty="0" err="1">
                          <a:solidFill>
                            <a:schemeClr val="tx1"/>
                          </a:solidFill>
                          <a:effectLst/>
                          <a:latin typeface="Times New Roman" panose="02020603050405020304" pitchFamily="18" charset="0"/>
                          <a:cs typeface="Times New Roman" panose="02020603050405020304" pitchFamily="18" charset="0"/>
                        </a:rPr>
                        <a:t>аңға</a:t>
                      </a:r>
                      <a:r>
                        <a:rPr lang="ru-RU" sz="2200" b="0" kern="1200" dirty="0">
                          <a:solidFill>
                            <a:schemeClr val="tx1"/>
                          </a:solidFill>
                          <a:effectLst/>
                          <a:latin typeface="Times New Roman" panose="02020603050405020304" pitchFamily="18" charset="0"/>
                          <a:cs typeface="Times New Roman" panose="02020603050405020304" pitchFamily="18" charset="0"/>
                        </a:rPr>
                        <a:t> </a:t>
                      </a:r>
                      <a:r>
                        <a:rPr lang="ru-RU" sz="2200" b="0" kern="1200" dirty="0" err="1">
                          <a:solidFill>
                            <a:schemeClr val="tx1"/>
                          </a:solidFill>
                          <a:effectLst/>
                          <a:latin typeface="Times New Roman" panose="02020603050405020304" pitchFamily="18" charset="0"/>
                          <a:cs typeface="Times New Roman" panose="02020603050405020304" pitchFamily="18" charset="0"/>
                        </a:rPr>
                        <a:t>шығуы</a:t>
                      </a:r>
                      <a:r>
                        <a:rPr lang="ru-RU" sz="2200" b="0" kern="1200" dirty="0">
                          <a:solidFill>
                            <a:schemeClr val="tx1"/>
                          </a:solidFill>
                          <a:effectLst/>
                          <a:latin typeface="Times New Roman" panose="02020603050405020304" pitchFamily="18" charset="0"/>
                          <a:cs typeface="Times New Roman" panose="02020603050405020304" pitchFamily="18" charset="0"/>
                        </a:rPr>
                        <a:t>. </a:t>
                      </a:r>
                      <a:r>
                        <a:rPr lang="ru-RU" sz="2200" b="0" kern="1200" dirty="0" err="1">
                          <a:solidFill>
                            <a:schemeClr val="tx1"/>
                          </a:solidFill>
                          <a:effectLst/>
                          <a:latin typeface="Times New Roman" panose="02020603050405020304" pitchFamily="18" charset="0"/>
                          <a:cs typeface="Times New Roman" panose="02020603050405020304" pitchFamily="18" charset="0"/>
                        </a:rPr>
                        <a:t>Еңлікпен</a:t>
                      </a:r>
                      <a:r>
                        <a:rPr lang="ru-RU" sz="2200" b="0" kern="1200" dirty="0">
                          <a:solidFill>
                            <a:schemeClr val="tx1"/>
                          </a:solidFill>
                          <a:effectLst/>
                          <a:latin typeface="Times New Roman" panose="02020603050405020304" pitchFamily="18" charset="0"/>
                          <a:cs typeface="Times New Roman" panose="02020603050405020304" pitchFamily="18" charset="0"/>
                        </a:rPr>
                        <a:t> </a:t>
                      </a:r>
                      <a:r>
                        <a:rPr lang="ru-RU" sz="2200" b="0" kern="1200" dirty="0" err="1">
                          <a:solidFill>
                            <a:schemeClr val="tx1"/>
                          </a:solidFill>
                          <a:effectLst/>
                          <a:latin typeface="Times New Roman" panose="02020603050405020304" pitchFamily="18" charset="0"/>
                          <a:cs typeface="Times New Roman" panose="02020603050405020304" pitchFamily="18" charset="0"/>
                        </a:rPr>
                        <a:t>кездесуі</a:t>
                      </a:r>
                      <a:r>
                        <a:rPr lang="ru-RU" sz="2200" b="0" kern="1200" dirty="0">
                          <a:solidFill>
                            <a:schemeClr val="tx1"/>
                          </a:solidFill>
                          <a:effectLst/>
                          <a:latin typeface="Times New Roman" panose="02020603050405020304" pitchFamily="18" charset="0"/>
                          <a:cs typeface="Times New Roman" panose="02020603050405020304" pitchFamily="18" charset="0"/>
                        </a:rPr>
                        <a:t>.</a:t>
                      </a:r>
                      <a:endParaRPr lang="ru-RU" sz="2200"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xmlns="" val="561298383"/>
                  </a:ext>
                </a:extLst>
              </a:tr>
              <a:tr h="881307">
                <a:tc>
                  <a:txBody>
                    <a:bodyPr/>
                    <a:lstStyle/>
                    <a:p>
                      <a:r>
                        <a:rPr lang="kk-KZ" sz="2200" dirty="0">
                          <a:latin typeface="Times New Roman" panose="02020603050405020304" pitchFamily="18" charset="0"/>
                          <a:cs typeface="Times New Roman" panose="02020603050405020304" pitchFamily="18" charset="0"/>
                        </a:rPr>
                        <a:t>2</a:t>
                      </a:r>
                    </a:p>
                    <a:p>
                      <a:endParaRPr lang="kk-KZ" sz="2200" dirty="0">
                        <a:latin typeface="Times New Roman" panose="02020603050405020304" pitchFamily="18" charset="0"/>
                        <a:cs typeface="Times New Roman" panose="02020603050405020304" pitchFamily="18" charset="0"/>
                      </a:endParaRPr>
                    </a:p>
                  </a:txBody>
                  <a:tcPr/>
                </a:tc>
                <a:tc>
                  <a:txBody>
                    <a:bodyPr/>
                    <a:lstStyle/>
                    <a:p>
                      <a:r>
                        <a:rPr lang="ru-RU" sz="2200" b="0" kern="1200" dirty="0" err="1">
                          <a:solidFill>
                            <a:schemeClr val="tx1"/>
                          </a:solidFill>
                          <a:effectLst/>
                          <a:latin typeface="Times New Roman" panose="02020603050405020304" pitchFamily="18" charset="0"/>
                          <a:cs typeface="Times New Roman" panose="02020603050405020304" pitchFamily="18" charset="0"/>
                        </a:rPr>
                        <a:t>Кебек</a:t>
                      </a:r>
                      <a:r>
                        <a:rPr lang="ru-RU" sz="2200" b="0" kern="1200" dirty="0">
                          <a:solidFill>
                            <a:schemeClr val="tx1"/>
                          </a:solidFill>
                          <a:effectLst/>
                          <a:latin typeface="Times New Roman" panose="02020603050405020304" pitchFamily="18" charset="0"/>
                          <a:cs typeface="Times New Roman" panose="02020603050405020304" pitchFamily="18" charset="0"/>
                        </a:rPr>
                        <a:t> пен </a:t>
                      </a:r>
                      <a:r>
                        <a:rPr lang="ru-RU" sz="2200" b="0" kern="1200" dirty="0" err="1">
                          <a:solidFill>
                            <a:schemeClr val="tx1"/>
                          </a:solidFill>
                          <a:effectLst/>
                          <a:latin typeface="Times New Roman" panose="02020603050405020304" pitchFamily="18" charset="0"/>
                          <a:cs typeface="Times New Roman" panose="02020603050405020304" pitchFamily="18" charset="0"/>
                        </a:rPr>
                        <a:t>Еңліктің</a:t>
                      </a:r>
                      <a:r>
                        <a:rPr lang="ru-RU" sz="2200" b="0" kern="1200" dirty="0">
                          <a:solidFill>
                            <a:schemeClr val="tx1"/>
                          </a:solidFill>
                          <a:effectLst/>
                          <a:latin typeface="Times New Roman" panose="02020603050405020304" pitchFamily="18" charset="0"/>
                          <a:cs typeface="Times New Roman" panose="02020603050405020304" pitchFamily="18" charset="0"/>
                        </a:rPr>
                        <a:t> </a:t>
                      </a:r>
                      <a:r>
                        <a:rPr lang="ru-RU" sz="2200" b="0" kern="1200" dirty="0" err="1">
                          <a:solidFill>
                            <a:schemeClr val="tx1"/>
                          </a:solidFill>
                          <a:effectLst/>
                          <a:latin typeface="Times New Roman" panose="02020603050405020304" pitchFamily="18" charset="0"/>
                          <a:cs typeface="Times New Roman" panose="02020603050405020304" pitchFamily="18" charset="0"/>
                        </a:rPr>
                        <a:t>байланысы</a:t>
                      </a:r>
                      <a:r>
                        <a:rPr lang="ru-RU" sz="2200" b="0" kern="1200" dirty="0">
                          <a:solidFill>
                            <a:schemeClr val="tx1"/>
                          </a:solidFill>
                          <a:effectLst/>
                          <a:latin typeface="Times New Roman" panose="02020603050405020304" pitchFamily="18" charset="0"/>
                          <a:cs typeface="Times New Roman" panose="02020603050405020304" pitchFamily="18" charset="0"/>
                        </a:rPr>
                        <a:t>.</a:t>
                      </a:r>
                      <a:endParaRPr lang="ru-RU" sz="2200"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xmlns="" val="3515889316"/>
                  </a:ext>
                </a:extLst>
              </a:tr>
              <a:tr h="881307">
                <a:tc>
                  <a:txBody>
                    <a:bodyPr/>
                    <a:lstStyle/>
                    <a:p>
                      <a:r>
                        <a:rPr lang="kk-KZ" sz="2200" dirty="0">
                          <a:latin typeface="Times New Roman" panose="02020603050405020304" pitchFamily="18" charset="0"/>
                          <a:cs typeface="Times New Roman" panose="02020603050405020304" pitchFamily="18" charset="0"/>
                        </a:rPr>
                        <a:t>3</a:t>
                      </a:r>
                    </a:p>
                    <a:p>
                      <a:endParaRPr lang="ru-RU" sz="2200" dirty="0">
                        <a:latin typeface="Times New Roman" panose="02020603050405020304" pitchFamily="18" charset="0"/>
                        <a:cs typeface="Times New Roman" panose="02020603050405020304" pitchFamily="18" charset="0"/>
                      </a:endParaRPr>
                    </a:p>
                  </a:txBody>
                  <a:tcPr/>
                </a:tc>
                <a:tc>
                  <a:txBody>
                    <a:bodyPr/>
                    <a:lstStyle/>
                    <a:p>
                      <a:r>
                        <a:rPr lang="ru-RU" sz="2200" b="0" kern="1200" dirty="0" err="1">
                          <a:solidFill>
                            <a:schemeClr val="tx1"/>
                          </a:solidFill>
                          <a:effectLst/>
                          <a:latin typeface="Times New Roman" panose="02020603050405020304" pitchFamily="18" charset="0"/>
                          <a:cs typeface="Times New Roman" panose="02020603050405020304" pitchFamily="18" charset="0"/>
                        </a:rPr>
                        <a:t>Кебектің</a:t>
                      </a:r>
                      <a:r>
                        <a:rPr lang="ru-RU" sz="2200" b="0" kern="1200" dirty="0">
                          <a:solidFill>
                            <a:schemeClr val="tx1"/>
                          </a:solidFill>
                          <a:effectLst/>
                          <a:latin typeface="Times New Roman" panose="02020603050405020304" pitchFamily="18" charset="0"/>
                          <a:cs typeface="Times New Roman" panose="02020603050405020304" pitchFamily="18" charset="0"/>
                        </a:rPr>
                        <a:t> </a:t>
                      </a:r>
                      <a:r>
                        <a:rPr lang="ru-RU" sz="2200" b="0" kern="1200" dirty="0" err="1">
                          <a:solidFill>
                            <a:schemeClr val="tx1"/>
                          </a:solidFill>
                          <a:effectLst/>
                          <a:latin typeface="Times New Roman" panose="02020603050405020304" pitchFamily="18" charset="0"/>
                          <a:cs typeface="Times New Roman" panose="02020603050405020304" pitchFamily="18" charset="0"/>
                        </a:rPr>
                        <a:t>Еңлікті</a:t>
                      </a:r>
                      <a:r>
                        <a:rPr lang="ru-RU" sz="2200" b="0" kern="1200" dirty="0">
                          <a:solidFill>
                            <a:schemeClr val="tx1"/>
                          </a:solidFill>
                          <a:effectLst/>
                          <a:latin typeface="Times New Roman" panose="02020603050405020304" pitchFamily="18" charset="0"/>
                          <a:cs typeface="Times New Roman" panose="02020603050405020304" pitchFamily="18" charset="0"/>
                        </a:rPr>
                        <a:t> </a:t>
                      </a:r>
                      <a:r>
                        <a:rPr lang="ru-RU" sz="2200" b="0" kern="1200" dirty="0" err="1">
                          <a:solidFill>
                            <a:schemeClr val="tx1"/>
                          </a:solidFill>
                          <a:effectLst/>
                          <a:latin typeface="Times New Roman" panose="02020603050405020304" pitchFamily="18" charset="0"/>
                          <a:cs typeface="Times New Roman" panose="02020603050405020304" pitchFamily="18" charset="0"/>
                        </a:rPr>
                        <a:t>алып</a:t>
                      </a:r>
                      <a:r>
                        <a:rPr lang="ru-RU" sz="2200" b="0" kern="1200" dirty="0">
                          <a:solidFill>
                            <a:schemeClr val="tx1"/>
                          </a:solidFill>
                          <a:effectLst/>
                          <a:latin typeface="Times New Roman" panose="02020603050405020304" pitchFamily="18" charset="0"/>
                          <a:cs typeface="Times New Roman" panose="02020603050405020304" pitchFamily="18" charset="0"/>
                        </a:rPr>
                        <a:t> </a:t>
                      </a:r>
                      <a:r>
                        <a:rPr lang="ru-RU" sz="2200" b="0" kern="1200" dirty="0" err="1">
                          <a:solidFill>
                            <a:schemeClr val="tx1"/>
                          </a:solidFill>
                          <a:effectLst/>
                          <a:latin typeface="Times New Roman" panose="02020603050405020304" pitchFamily="18" charset="0"/>
                          <a:cs typeface="Times New Roman" panose="02020603050405020304" pitchFamily="18" charset="0"/>
                        </a:rPr>
                        <a:t>қашуы</a:t>
                      </a:r>
                      <a:r>
                        <a:rPr lang="ru-RU" sz="2200" b="0" kern="1200" dirty="0">
                          <a:solidFill>
                            <a:schemeClr val="tx1"/>
                          </a:solidFill>
                          <a:effectLst/>
                          <a:latin typeface="Times New Roman" panose="02020603050405020304" pitchFamily="18" charset="0"/>
                          <a:cs typeface="Times New Roman" panose="02020603050405020304" pitchFamily="18" charset="0"/>
                        </a:rPr>
                        <a:t>, </a:t>
                      </a:r>
                      <a:r>
                        <a:rPr lang="ru-RU" sz="2200" b="0" kern="1200" dirty="0" err="1">
                          <a:solidFill>
                            <a:schemeClr val="tx1"/>
                          </a:solidFill>
                          <a:effectLst/>
                          <a:latin typeface="Times New Roman" panose="02020603050405020304" pitchFamily="18" charset="0"/>
                          <a:cs typeface="Times New Roman" panose="02020603050405020304" pitchFamily="18" charset="0"/>
                        </a:rPr>
                        <a:t>сәбилерінің</a:t>
                      </a:r>
                      <a:r>
                        <a:rPr lang="ru-RU" sz="2200" b="0" kern="1200" dirty="0">
                          <a:solidFill>
                            <a:schemeClr val="tx1"/>
                          </a:solidFill>
                          <a:effectLst/>
                          <a:latin typeface="Times New Roman" panose="02020603050405020304" pitchFamily="18" charset="0"/>
                          <a:cs typeface="Times New Roman" panose="02020603050405020304" pitchFamily="18" charset="0"/>
                        </a:rPr>
                        <a:t> </a:t>
                      </a:r>
                      <a:r>
                        <a:rPr lang="ru-RU" sz="2200" b="0" kern="1200" dirty="0" err="1">
                          <a:solidFill>
                            <a:schemeClr val="tx1"/>
                          </a:solidFill>
                          <a:effectLst/>
                          <a:latin typeface="Times New Roman" panose="02020603050405020304" pitchFamily="18" charset="0"/>
                          <a:cs typeface="Times New Roman" panose="02020603050405020304" pitchFamily="18" charset="0"/>
                        </a:rPr>
                        <a:t>дүниеге</a:t>
                      </a:r>
                      <a:r>
                        <a:rPr lang="ru-RU" sz="2200" b="0" kern="1200" dirty="0">
                          <a:solidFill>
                            <a:schemeClr val="tx1"/>
                          </a:solidFill>
                          <a:effectLst/>
                          <a:latin typeface="Times New Roman" panose="02020603050405020304" pitchFamily="18" charset="0"/>
                          <a:cs typeface="Times New Roman" panose="02020603050405020304" pitchFamily="18" charset="0"/>
                        </a:rPr>
                        <a:t> </a:t>
                      </a:r>
                      <a:r>
                        <a:rPr lang="ru-RU" sz="2200" b="0" kern="1200" dirty="0" err="1">
                          <a:solidFill>
                            <a:schemeClr val="tx1"/>
                          </a:solidFill>
                          <a:effectLst/>
                          <a:latin typeface="Times New Roman" panose="02020603050405020304" pitchFamily="18" charset="0"/>
                          <a:cs typeface="Times New Roman" panose="02020603050405020304" pitchFamily="18" charset="0"/>
                        </a:rPr>
                        <a:t>келуі</a:t>
                      </a:r>
                      <a:endParaRPr lang="ru-RU" sz="2200"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xmlns="" val="3666813060"/>
                  </a:ext>
                </a:extLst>
              </a:tr>
              <a:tr h="881307">
                <a:tc>
                  <a:txBody>
                    <a:bodyPr/>
                    <a:lstStyle/>
                    <a:p>
                      <a:r>
                        <a:rPr lang="kk-KZ" sz="2200" dirty="0">
                          <a:latin typeface="Times New Roman" panose="02020603050405020304" pitchFamily="18" charset="0"/>
                          <a:cs typeface="Times New Roman" panose="02020603050405020304" pitchFamily="18" charset="0"/>
                        </a:rPr>
                        <a:t>4</a:t>
                      </a:r>
                    </a:p>
                    <a:p>
                      <a:endParaRPr lang="kk-KZ" sz="2200" dirty="0">
                        <a:latin typeface="Times New Roman" panose="02020603050405020304" pitchFamily="18" charset="0"/>
                        <a:cs typeface="Times New Roman" panose="02020603050405020304" pitchFamily="18" charset="0"/>
                      </a:endParaRPr>
                    </a:p>
                  </a:txBody>
                  <a:tcPr/>
                </a:tc>
                <a:tc>
                  <a:txBody>
                    <a:bodyPr/>
                    <a:lstStyle/>
                    <a:p>
                      <a:r>
                        <a:rPr lang="ru-RU" sz="2200" b="0" kern="1200" dirty="0" err="1">
                          <a:solidFill>
                            <a:schemeClr val="tx1"/>
                          </a:solidFill>
                          <a:effectLst/>
                          <a:latin typeface="Times New Roman" panose="02020603050405020304" pitchFamily="18" charset="0"/>
                          <a:cs typeface="Times New Roman" panose="02020603050405020304" pitchFamily="18" charset="0"/>
                        </a:rPr>
                        <a:t>Екі</a:t>
                      </a:r>
                      <a:r>
                        <a:rPr lang="ru-RU" sz="2200" b="0" kern="1200" dirty="0">
                          <a:solidFill>
                            <a:schemeClr val="tx1"/>
                          </a:solidFill>
                          <a:effectLst/>
                          <a:latin typeface="Times New Roman" panose="02020603050405020304" pitchFamily="18" charset="0"/>
                          <a:cs typeface="Times New Roman" panose="02020603050405020304" pitchFamily="18" charset="0"/>
                        </a:rPr>
                        <a:t> </a:t>
                      </a:r>
                      <a:r>
                        <a:rPr lang="ru-RU" sz="2200" b="0" kern="1200" dirty="0" err="1">
                          <a:solidFill>
                            <a:schemeClr val="tx1"/>
                          </a:solidFill>
                          <a:effectLst/>
                          <a:latin typeface="Times New Roman" panose="02020603050405020304" pitchFamily="18" charset="0"/>
                          <a:cs typeface="Times New Roman" panose="02020603050405020304" pitchFamily="18" charset="0"/>
                        </a:rPr>
                        <a:t>жасты</a:t>
                      </a:r>
                      <a:r>
                        <a:rPr lang="ru-RU" sz="2200" b="0" kern="1200" dirty="0">
                          <a:solidFill>
                            <a:schemeClr val="tx1"/>
                          </a:solidFill>
                          <a:effectLst/>
                          <a:latin typeface="Times New Roman" panose="02020603050405020304" pitchFamily="18" charset="0"/>
                          <a:cs typeface="Times New Roman" panose="02020603050405020304" pitchFamily="18" charset="0"/>
                        </a:rPr>
                        <a:t> </a:t>
                      </a:r>
                      <a:r>
                        <a:rPr lang="ru-RU" sz="2200" b="0" kern="1200" dirty="0" err="1">
                          <a:solidFill>
                            <a:schemeClr val="tx1"/>
                          </a:solidFill>
                          <a:effectLst/>
                          <a:latin typeface="Times New Roman" panose="02020603050405020304" pitchFamily="18" charset="0"/>
                          <a:cs typeface="Times New Roman" panose="02020603050405020304" pitchFamily="18" charset="0"/>
                        </a:rPr>
                        <a:t>өлтіруге</a:t>
                      </a:r>
                      <a:r>
                        <a:rPr lang="ru-RU" sz="2200" b="0" kern="1200" dirty="0">
                          <a:solidFill>
                            <a:schemeClr val="tx1"/>
                          </a:solidFill>
                          <a:effectLst/>
                          <a:latin typeface="Times New Roman" panose="02020603050405020304" pitchFamily="18" charset="0"/>
                          <a:cs typeface="Times New Roman" panose="02020603050405020304" pitchFamily="18" charset="0"/>
                        </a:rPr>
                        <a:t> </a:t>
                      </a:r>
                      <a:r>
                        <a:rPr lang="ru-RU" sz="2200" b="0" kern="1200" dirty="0" err="1">
                          <a:solidFill>
                            <a:schemeClr val="tx1"/>
                          </a:solidFill>
                          <a:effectLst/>
                          <a:latin typeface="Times New Roman" panose="02020603050405020304" pitchFamily="18" charset="0"/>
                          <a:cs typeface="Times New Roman" panose="02020603050405020304" pitchFamily="18" charset="0"/>
                        </a:rPr>
                        <a:t>шешім</a:t>
                      </a:r>
                      <a:r>
                        <a:rPr lang="ru-RU" sz="2200" b="0" kern="1200" dirty="0">
                          <a:solidFill>
                            <a:schemeClr val="tx1"/>
                          </a:solidFill>
                          <a:effectLst/>
                          <a:latin typeface="Times New Roman" panose="02020603050405020304" pitchFamily="18" charset="0"/>
                          <a:cs typeface="Times New Roman" panose="02020603050405020304" pitchFamily="18" charset="0"/>
                        </a:rPr>
                        <a:t> </a:t>
                      </a:r>
                      <a:r>
                        <a:rPr lang="ru-RU" sz="2200" b="0" kern="1200" dirty="0" err="1">
                          <a:solidFill>
                            <a:schemeClr val="tx1"/>
                          </a:solidFill>
                          <a:effectLst/>
                          <a:latin typeface="Times New Roman" panose="02020603050405020304" pitchFamily="18" charset="0"/>
                          <a:cs typeface="Times New Roman" panose="02020603050405020304" pitchFamily="18" charset="0"/>
                        </a:rPr>
                        <a:t>қабылдауы</a:t>
                      </a:r>
                      <a:r>
                        <a:rPr lang="ru-RU" sz="2200" b="0" kern="1200" dirty="0">
                          <a:solidFill>
                            <a:schemeClr val="tx1"/>
                          </a:solidFill>
                          <a:effectLst/>
                          <a:latin typeface="Times New Roman" panose="02020603050405020304" pitchFamily="18" charset="0"/>
                          <a:cs typeface="Times New Roman" panose="02020603050405020304" pitchFamily="18" charset="0"/>
                        </a:rPr>
                        <a:t>.</a:t>
                      </a:r>
                      <a:endParaRPr lang="ru-RU" sz="2200"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xmlns="" val="3664954920"/>
                  </a:ext>
                </a:extLst>
              </a:tr>
              <a:tr h="881307">
                <a:tc>
                  <a:txBody>
                    <a:bodyPr/>
                    <a:lstStyle/>
                    <a:p>
                      <a:r>
                        <a:rPr lang="kk-KZ" sz="2200" dirty="0">
                          <a:latin typeface="Times New Roman" panose="02020603050405020304" pitchFamily="18" charset="0"/>
                          <a:cs typeface="Times New Roman" panose="02020603050405020304" pitchFamily="18" charset="0"/>
                        </a:rPr>
                        <a:t>5</a:t>
                      </a:r>
                    </a:p>
                    <a:p>
                      <a:endParaRPr lang="ru-RU" sz="2200" dirty="0">
                        <a:latin typeface="Times New Roman" panose="02020603050405020304" pitchFamily="18" charset="0"/>
                        <a:cs typeface="Times New Roman" panose="02020603050405020304" pitchFamily="18" charset="0"/>
                      </a:endParaRPr>
                    </a:p>
                  </a:txBody>
                  <a:tcPr/>
                </a:tc>
                <a:tc>
                  <a:txBody>
                    <a:bodyPr/>
                    <a:lstStyle/>
                    <a:p>
                      <a:r>
                        <a:rPr lang="ru-RU" sz="2200" b="0" kern="1200" dirty="0" err="1">
                          <a:solidFill>
                            <a:schemeClr val="tx1"/>
                          </a:solidFill>
                          <a:effectLst/>
                          <a:latin typeface="Times New Roman" panose="02020603050405020304" pitchFamily="18" charset="0"/>
                          <a:cs typeface="Times New Roman" panose="02020603050405020304" pitchFamily="18" charset="0"/>
                        </a:rPr>
                        <a:t>Екі</a:t>
                      </a:r>
                      <a:r>
                        <a:rPr lang="ru-RU" sz="2200" b="0" kern="1200" dirty="0">
                          <a:solidFill>
                            <a:schemeClr val="tx1"/>
                          </a:solidFill>
                          <a:effectLst/>
                          <a:latin typeface="Times New Roman" panose="02020603050405020304" pitchFamily="18" charset="0"/>
                          <a:cs typeface="Times New Roman" panose="02020603050405020304" pitchFamily="18" charset="0"/>
                        </a:rPr>
                        <a:t> </a:t>
                      </a:r>
                      <a:r>
                        <a:rPr lang="ru-RU" sz="2200" b="0" kern="1200" dirty="0" err="1">
                          <a:solidFill>
                            <a:schemeClr val="tx1"/>
                          </a:solidFill>
                          <a:effectLst/>
                          <a:latin typeface="Times New Roman" panose="02020603050405020304" pitchFamily="18" charset="0"/>
                          <a:cs typeface="Times New Roman" panose="02020603050405020304" pitchFamily="18" charset="0"/>
                        </a:rPr>
                        <a:t>жастың</a:t>
                      </a:r>
                      <a:r>
                        <a:rPr lang="ru-RU" sz="2200" b="0" kern="1200" dirty="0">
                          <a:solidFill>
                            <a:schemeClr val="tx1"/>
                          </a:solidFill>
                          <a:effectLst/>
                          <a:latin typeface="Times New Roman" panose="02020603050405020304" pitchFamily="18" charset="0"/>
                          <a:cs typeface="Times New Roman" panose="02020603050405020304" pitchFamily="18" charset="0"/>
                        </a:rPr>
                        <a:t> </a:t>
                      </a:r>
                      <a:r>
                        <a:rPr lang="ru-RU" sz="2200" b="0" kern="1200" dirty="0" err="1">
                          <a:solidFill>
                            <a:schemeClr val="tx1"/>
                          </a:solidFill>
                          <a:effectLst/>
                          <a:latin typeface="Times New Roman" panose="02020603050405020304" pitchFamily="18" charset="0"/>
                          <a:cs typeface="Times New Roman" panose="02020603050405020304" pitchFamily="18" charset="0"/>
                        </a:rPr>
                        <a:t>өлімі</a:t>
                      </a:r>
                      <a:r>
                        <a:rPr lang="ru-RU" sz="2200" b="0" kern="1200" dirty="0">
                          <a:solidFill>
                            <a:schemeClr val="tx1"/>
                          </a:solidFill>
                          <a:effectLst/>
                          <a:latin typeface="Times New Roman" panose="02020603050405020304" pitchFamily="18" charset="0"/>
                          <a:cs typeface="Times New Roman" panose="02020603050405020304" pitchFamily="18" charset="0"/>
                        </a:rPr>
                        <a:t>, </a:t>
                      </a:r>
                      <a:r>
                        <a:rPr lang="ru-RU" sz="2200" b="0" kern="1200" dirty="0" err="1">
                          <a:solidFill>
                            <a:schemeClr val="tx1"/>
                          </a:solidFill>
                          <a:effectLst/>
                          <a:latin typeface="Times New Roman" panose="02020603050405020304" pitchFamily="18" charset="0"/>
                          <a:cs typeface="Times New Roman" panose="02020603050405020304" pitchFamily="18" charset="0"/>
                        </a:rPr>
                        <a:t>сәбидің</a:t>
                      </a:r>
                      <a:r>
                        <a:rPr lang="ru-RU" sz="2200" b="0" kern="1200" dirty="0">
                          <a:solidFill>
                            <a:schemeClr val="tx1"/>
                          </a:solidFill>
                          <a:effectLst/>
                          <a:latin typeface="Times New Roman" panose="02020603050405020304" pitchFamily="18" charset="0"/>
                          <a:cs typeface="Times New Roman" panose="02020603050405020304" pitchFamily="18" charset="0"/>
                        </a:rPr>
                        <a:t> </a:t>
                      </a:r>
                      <a:r>
                        <a:rPr lang="ru-RU" sz="2200" b="0" kern="1200" dirty="0" err="1">
                          <a:solidFill>
                            <a:schemeClr val="tx1"/>
                          </a:solidFill>
                          <a:effectLst/>
                          <a:latin typeface="Times New Roman" panose="02020603050405020304" pitchFamily="18" charset="0"/>
                          <a:cs typeface="Times New Roman" panose="02020603050405020304" pitchFamily="18" charset="0"/>
                        </a:rPr>
                        <a:t>тауда</a:t>
                      </a:r>
                      <a:r>
                        <a:rPr lang="ru-RU" sz="2200" b="0" kern="1200" dirty="0">
                          <a:solidFill>
                            <a:schemeClr val="tx1"/>
                          </a:solidFill>
                          <a:effectLst/>
                          <a:latin typeface="Times New Roman" panose="02020603050405020304" pitchFamily="18" charset="0"/>
                          <a:cs typeface="Times New Roman" panose="02020603050405020304" pitchFamily="18" charset="0"/>
                        </a:rPr>
                        <a:t> </a:t>
                      </a:r>
                      <a:r>
                        <a:rPr lang="ru-RU" sz="2200" b="0" kern="1200" dirty="0" err="1">
                          <a:solidFill>
                            <a:schemeClr val="tx1"/>
                          </a:solidFill>
                          <a:effectLst/>
                          <a:latin typeface="Times New Roman" panose="02020603050405020304" pitchFamily="18" charset="0"/>
                          <a:cs typeface="Times New Roman" panose="02020603050405020304" pitchFamily="18" charset="0"/>
                        </a:rPr>
                        <a:t>қалуы</a:t>
                      </a:r>
                      <a:r>
                        <a:rPr lang="ru-RU" sz="2200" b="0" kern="1200" dirty="0">
                          <a:solidFill>
                            <a:schemeClr val="tx1"/>
                          </a:solidFill>
                          <a:effectLst/>
                          <a:latin typeface="Times New Roman" panose="02020603050405020304" pitchFamily="18" charset="0"/>
                          <a:cs typeface="Times New Roman" panose="02020603050405020304" pitchFamily="18" charset="0"/>
                        </a:rPr>
                        <a:t>.</a:t>
                      </a:r>
                      <a:endParaRPr lang="ru-RU" sz="2200"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xmlns="" val="1054672274"/>
                  </a:ext>
                </a:extLst>
              </a:tr>
            </a:tbl>
          </a:graphicData>
        </a:graphic>
      </p:graphicFrame>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descr="C:\Users\Типография\Desktop\Безымянный.png"/>
          <p:cNvPicPr>
            <a:picLocks noChangeAspect="1" noChangeArrowheads="1"/>
          </p:cNvPicPr>
          <p:nvPr/>
        </p:nvPicPr>
        <p:blipFill rotWithShape="1">
          <a:blip r:embed="rId3"/>
          <a:srcRect l="11757" r="11484"/>
          <a:stretch/>
        </p:blipFill>
        <p:spPr bwMode="auto">
          <a:xfrm>
            <a:off x="0" y="6350"/>
            <a:ext cx="10693400" cy="7597775"/>
          </a:xfrm>
          <a:prstGeom prst="rect">
            <a:avLst/>
          </a:prstGeom>
          <a:solidFill>
            <a:schemeClr val="accent1">
              <a:lumMod val="40000"/>
              <a:lumOff val="60000"/>
            </a:schemeClr>
          </a:solidFill>
          <a:ln>
            <a:noFill/>
          </a:ln>
        </p:spPr>
      </p:pic>
      <p:sp>
        <p:nvSpPr>
          <p:cNvPr id="25603" name="Google Shape;123;p4"/>
          <p:cNvSpPr>
            <a:spLocks noGrp="1"/>
          </p:cNvSpPr>
          <p:nvPr>
            <p:ph type="sldNum" sz="quarter" idx="12"/>
          </p:nvPr>
        </p:nvSpPr>
        <p:spPr>
          <a:xfrm>
            <a:off x="8181975" y="6662738"/>
            <a:ext cx="2405063" cy="401637"/>
          </a:xfrm>
          <a:noFill/>
        </p:spPr>
        <p:txBody>
          <a:bodyPr lIns="90624" tIns="45298" rIns="90624" bIns="45298"/>
          <a:lstStyle>
            <a:lvl1pPr>
              <a:defRPr sz="15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5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5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5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5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5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5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5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5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buSzPts val="1100"/>
            </a:pPr>
            <a:fld id="{9E0A9A54-F8C9-4F08-B30D-A43E12477028}" type="slidenum">
              <a:rPr lang="ru-RU" altLang="ru-RU" sz="1400" b="1" smtClean="0">
                <a:solidFill>
                  <a:srgbClr val="002060"/>
                </a:solidFill>
              </a:rPr>
              <a:pPr>
                <a:buSzPts val="1100"/>
              </a:pPr>
              <a:t>12</a:t>
            </a:fld>
            <a:endParaRPr lang="ru-RU" altLang="ru-RU" sz="1400" b="1">
              <a:solidFill>
                <a:srgbClr val="002060"/>
              </a:solidFill>
            </a:endParaRPr>
          </a:p>
        </p:txBody>
      </p:sp>
      <p:cxnSp>
        <p:nvCxnSpPr>
          <p:cNvPr id="25604" name="Google Shape;124;p4"/>
          <p:cNvCxnSpPr>
            <a:cxnSpLocks noChangeShapeType="1"/>
          </p:cNvCxnSpPr>
          <p:nvPr/>
        </p:nvCxnSpPr>
        <p:spPr bwMode="auto">
          <a:xfrm>
            <a:off x="350838" y="7178675"/>
            <a:ext cx="10074275" cy="0"/>
          </a:xfrm>
          <a:prstGeom prst="straightConnector1">
            <a:avLst/>
          </a:prstGeom>
          <a:noFill/>
          <a:ln w="38100">
            <a:solidFill>
              <a:srgbClr val="002060"/>
            </a:solidFill>
            <a:miter lim="800000"/>
            <a:headEnd type="none" w="sm" len="sm"/>
            <a:tailEnd type="none" w="sm" len="sm"/>
          </a:ln>
          <a:extLst>
            <a:ext uri="{909E8E84-426E-40DD-AFC4-6F175D3DCCD1}">
              <a14:hiddenFill xmlns:a14="http://schemas.microsoft.com/office/drawing/2010/main">
                <a:noFill/>
              </a14:hiddenFill>
            </a:ext>
          </a:extLst>
        </p:spPr>
      </p:cxnSp>
      <p:cxnSp>
        <p:nvCxnSpPr>
          <p:cNvPr id="25605" name="Google Shape;125;p4"/>
          <p:cNvCxnSpPr>
            <a:cxnSpLocks noChangeShapeType="1"/>
          </p:cNvCxnSpPr>
          <p:nvPr/>
        </p:nvCxnSpPr>
        <p:spPr bwMode="auto">
          <a:xfrm rot="10800000" flipH="1">
            <a:off x="534988" y="7321550"/>
            <a:ext cx="9726612" cy="0"/>
          </a:xfrm>
          <a:prstGeom prst="straightConnector1">
            <a:avLst/>
          </a:prstGeom>
          <a:noFill/>
          <a:ln w="38100">
            <a:solidFill>
              <a:srgbClr val="00B050"/>
            </a:solidFill>
            <a:miter lim="800000"/>
            <a:headEnd type="none" w="sm" len="sm"/>
            <a:tailEnd type="none" w="sm" len="sm"/>
          </a:ln>
          <a:extLst>
            <a:ext uri="{909E8E84-426E-40DD-AFC4-6F175D3DCCD1}">
              <a14:hiddenFill xmlns:a14="http://schemas.microsoft.com/office/drawing/2010/main">
                <a:noFill/>
              </a14:hiddenFill>
            </a:ext>
          </a:extLst>
        </p:spPr>
      </p:cxnSp>
      <p:sp>
        <p:nvSpPr>
          <p:cNvPr id="25606" name="Прямоугольник 9"/>
          <p:cNvSpPr>
            <a:spLocks noChangeArrowheads="1"/>
          </p:cNvSpPr>
          <p:nvPr/>
        </p:nvSpPr>
        <p:spPr bwMode="auto">
          <a:xfrm>
            <a:off x="3819525" y="466725"/>
            <a:ext cx="302895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r>
              <a:rPr lang="ru-RU" altLang="ru-RU" sz="2400" b="1" dirty="0" err="1">
                <a:solidFill>
                  <a:schemeClr val="bg1"/>
                </a:solidFill>
                <a:latin typeface="Times New Roman" panose="02020603050405020304" pitchFamily="18" charset="0"/>
                <a:cs typeface="Times New Roman" panose="02020603050405020304" pitchFamily="18" charset="0"/>
              </a:rPr>
              <a:t>Практикалық</a:t>
            </a:r>
            <a:r>
              <a:rPr lang="ru-RU" altLang="ru-RU" sz="2400" b="1" dirty="0">
                <a:solidFill>
                  <a:schemeClr val="bg1"/>
                </a:solidFill>
                <a:latin typeface="Times New Roman" panose="02020603050405020304" pitchFamily="18" charset="0"/>
                <a:cs typeface="Times New Roman" panose="02020603050405020304" pitchFamily="18" charset="0"/>
              </a:rPr>
              <a:t> </a:t>
            </a:r>
            <a:r>
              <a:rPr lang="ru-RU" altLang="ru-RU" sz="2400" b="1" dirty="0" err="1">
                <a:solidFill>
                  <a:schemeClr val="bg1"/>
                </a:solidFill>
                <a:latin typeface="Times New Roman" panose="02020603050405020304" pitchFamily="18" charset="0"/>
                <a:cs typeface="Times New Roman" panose="02020603050405020304" pitchFamily="18" charset="0"/>
              </a:rPr>
              <a:t>бөлім</a:t>
            </a:r>
            <a:endParaRPr lang="ru-RU" altLang="ru-RU" sz="2400" b="1" dirty="0">
              <a:solidFill>
                <a:schemeClr val="bg1"/>
              </a:solidFill>
              <a:latin typeface="Times New Roman" panose="02020603050405020304" pitchFamily="18" charset="0"/>
              <a:cs typeface="Times New Roman" panose="02020603050405020304" pitchFamily="18" charset="0"/>
            </a:endParaRPr>
          </a:p>
        </p:txBody>
      </p:sp>
      <p:pic>
        <p:nvPicPr>
          <p:cNvPr id="25607" name="Рисунок 10"/>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9578975" y="141288"/>
            <a:ext cx="1133475" cy="1128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Прямоугольник 2"/>
          <p:cNvSpPr/>
          <p:nvPr/>
        </p:nvSpPr>
        <p:spPr>
          <a:xfrm>
            <a:off x="428626" y="1133492"/>
            <a:ext cx="10074274" cy="707886"/>
          </a:xfrm>
          <a:prstGeom prst="rect">
            <a:avLst/>
          </a:prstGeom>
        </p:spPr>
        <p:txBody>
          <a:bodyPr wrap="square">
            <a:spAutoFit/>
          </a:bodyPr>
          <a:lstStyle/>
          <a:p>
            <a:pPr algn="just"/>
            <a:r>
              <a:rPr lang="kk-KZ" sz="2400" b="1" dirty="0">
                <a:latin typeface="Times New Roman" panose="02020603050405020304" pitchFamily="18" charset="0"/>
                <a:ea typeface="Calibri" panose="020F0502020204030204" pitchFamily="34" charset="0"/>
                <a:cs typeface="Times New Roman" panose="02020603050405020304" pitchFamily="18" charset="0"/>
              </a:rPr>
              <a:t>3-тапсырма. Үзінділерді сюжеттік желі бойынша рет-ретімен қойыңыз.</a:t>
            </a:r>
            <a:endParaRPr lang="ru-RU" sz="2400" b="0" i="0" dirty="0">
              <a:solidFill>
                <a:schemeClr val="tx1"/>
              </a:solidFill>
              <a:effectLst/>
              <a:latin typeface="Times New Roman" panose="02020603050405020304" pitchFamily="18" charset="0"/>
              <a:cs typeface="Times New Roman" panose="02020603050405020304" pitchFamily="18" charset="0"/>
            </a:endParaRPr>
          </a:p>
          <a:p>
            <a:endParaRPr lang="ru-RU" sz="1600" dirty="0">
              <a:solidFill>
                <a:schemeClr val="tx1"/>
              </a:solidFill>
              <a:latin typeface="Times New Roman" panose="02020603050405020304" pitchFamily="18" charset="0"/>
              <a:ea typeface="Calibri" panose="020F0502020204030204" pitchFamily="34" charset="0"/>
              <a:cs typeface="Times New Roman" panose="02020603050405020304" pitchFamily="18" charset="0"/>
            </a:endParaRPr>
          </a:p>
        </p:txBody>
      </p:sp>
      <p:graphicFrame>
        <p:nvGraphicFramePr>
          <p:cNvPr id="2" name="Таблица 3">
            <a:extLst>
              <a:ext uri="{FF2B5EF4-FFF2-40B4-BE49-F238E27FC236}">
                <a16:creationId xmlns:a16="http://schemas.microsoft.com/office/drawing/2014/main" xmlns="" id="{B2CD129D-6F2B-4797-ABB4-A816CA8BD019}"/>
              </a:ext>
            </a:extLst>
          </p:cNvPr>
          <p:cNvGraphicFramePr>
            <a:graphicFrameLocks noGrp="1"/>
          </p:cNvGraphicFramePr>
          <p:nvPr>
            <p:extLst>
              <p:ext uri="{D42A27DB-BD31-4B8C-83A1-F6EECF244321}">
                <p14:modId xmlns:p14="http://schemas.microsoft.com/office/powerpoint/2010/main" val="308971277"/>
              </p:ext>
            </p:extLst>
          </p:nvPr>
        </p:nvGraphicFramePr>
        <p:xfrm>
          <a:off x="350838" y="1796215"/>
          <a:ext cx="10152062" cy="5151120"/>
        </p:xfrm>
        <a:graphic>
          <a:graphicData uri="http://schemas.openxmlformats.org/drawingml/2006/table">
            <a:tbl>
              <a:tblPr firstRow="1" bandRow="1">
                <a:tableStyleId>{BDBED569-4797-4DF1-A0F4-6AAB3CD982D8}</a:tableStyleId>
              </a:tblPr>
              <a:tblGrid>
                <a:gridCol w="5076031">
                  <a:extLst>
                    <a:ext uri="{9D8B030D-6E8A-4147-A177-3AD203B41FA5}">
                      <a16:colId xmlns:a16="http://schemas.microsoft.com/office/drawing/2014/main" xmlns="" val="3209437204"/>
                    </a:ext>
                  </a:extLst>
                </a:gridCol>
                <a:gridCol w="5076031">
                  <a:extLst>
                    <a:ext uri="{9D8B030D-6E8A-4147-A177-3AD203B41FA5}">
                      <a16:colId xmlns:a16="http://schemas.microsoft.com/office/drawing/2014/main" xmlns="" val="2719236191"/>
                    </a:ext>
                  </a:extLst>
                </a:gridCol>
              </a:tblGrid>
              <a:tr h="370840">
                <a:tc>
                  <a:txBody>
                    <a:bodyPr/>
                    <a:lstStyle/>
                    <a:p>
                      <a:pPr marL="0" marR="0" lvl="0" indent="0" algn="l" defTabSz="995690" rtl="0" eaLnBrk="1" fontAlgn="auto" latinLnBrk="0" hangingPunct="1">
                        <a:lnSpc>
                          <a:spcPct val="100000"/>
                        </a:lnSpc>
                        <a:spcBef>
                          <a:spcPts val="0"/>
                        </a:spcBef>
                        <a:spcAft>
                          <a:spcPts val="0"/>
                        </a:spcAft>
                        <a:buClrTx/>
                        <a:buSzTx/>
                        <a:buFontTx/>
                        <a:buNone/>
                        <a:tabLst/>
                        <a:defRPr/>
                      </a:pPr>
                      <a:r>
                        <a:rPr lang="ru-RU" sz="2000" b="1" dirty="0">
                          <a:solidFill>
                            <a:schemeClr val="tx1"/>
                          </a:solidFill>
                          <a:effectLst/>
                          <a:latin typeface="Times New Roman" panose="02020603050405020304" pitchFamily="18" charset="0"/>
                          <a:cs typeface="Times New Roman" panose="02020603050405020304" pitchFamily="18" charset="0"/>
                        </a:rPr>
                        <a:t>1.</a:t>
                      </a:r>
                      <a:r>
                        <a:rPr lang="ru-RU" sz="2000" b="0" dirty="0">
                          <a:solidFill>
                            <a:schemeClr val="tx1"/>
                          </a:solidFill>
                          <a:effectLst/>
                          <a:latin typeface="Times New Roman" panose="02020603050405020304" pitchFamily="18" charset="0"/>
                          <a:cs typeface="Times New Roman" panose="02020603050405020304" pitchFamily="18" charset="0"/>
                        </a:rPr>
                        <a:t>Шеткі Ақшоқы </a:t>
                      </a:r>
                      <a:r>
                        <a:rPr lang="ru-RU" sz="2000" b="0" dirty="0" err="1">
                          <a:solidFill>
                            <a:schemeClr val="tx1"/>
                          </a:solidFill>
                          <a:effectLst/>
                          <a:latin typeface="Times New Roman" panose="02020603050405020304" pitchFamily="18" charset="0"/>
                          <a:cs typeface="Times New Roman" panose="02020603050405020304" pitchFamily="18" charset="0"/>
                        </a:rPr>
                        <a:t>басына</a:t>
                      </a:r>
                      <a:r>
                        <a:rPr lang="ru-RU" sz="2000" b="0" dirty="0">
                          <a:solidFill>
                            <a:schemeClr val="tx1"/>
                          </a:solidFill>
                          <a:effectLst/>
                          <a:latin typeface="Times New Roman" panose="02020603050405020304" pitchFamily="18" charset="0"/>
                          <a:cs typeface="Times New Roman" panose="02020603050405020304" pitchFamily="18" charset="0"/>
                        </a:rPr>
                        <a:t> </a:t>
                      </a:r>
                      <a:r>
                        <a:rPr lang="ru-RU" sz="2000" b="0" dirty="0" err="1">
                          <a:solidFill>
                            <a:schemeClr val="tx1"/>
                          </a:solidFill>
                          <a:effectLst/>
                          <a:latin typeface="Times New Roman" panose="02020603050405020304" pitchFamily="18" charset="0"/>
                          <a:cs typeface="Times New Roman" panose="02020603050405020304" pitchFamily="18" charset="0"/>
                        </a:rPr>
                        <a:t>алып</a:t>
                      </a:r>
                      <a:r>
                        <a:rPr lang="ru-RU" sz="2000" b="0" dirty="0">
                          <a:solidFill>
                            <a:schemeClr val="tx1"/>
                          </a:solidFill>
                          <a:effectLst/>
                          <a:latin typeface="Times New Roman" panose="02020603050405020304" pitchFamily="18" charset="0"/>
                          <a:cs typeface="Times New Roman" panose="02020603050405020304" pitchFamily="18" charset="0"/>
                        </a:rPr>
                        <a:t> </a:t>
                      </a:r>
                      <a:r>
                        <a:rPr lang="ru-RU" sz="2000" b="0" dirty="0" err="1">
                          <a:solidFill>
                            <a:schemeClr val="tx1"/>
                          </a:solidFill>
                          <a:effectLst/>
                          <a:latin typeface="Times New Roman" panose="02020603050405020304" pitchFamily="18" charset="0"/>
                          <a:cs typeface="Times New Roman" panose="02020603050405020304" pitchFamily="18" charset="0"/>
                        </a:rPr>
                        <a:t>шықты</a:t>
                      </a:r>
                      <a:r>
                        <a:rPr lang="ru-RU" sz="2000" b="0" dirty="0">
                          <a:solidFill>
                            <a:schemeClr val="tx1"/>
                          </a:solidFill>
                          <a:effectLst/>
                          <a:latin typeface="Times New Roman" panose="02020603050405020304" pitchFamily="18" charset="0"/>
                          <a:cs typeface="Times New Roman" panose="02020603050405020304" pitchFamily="18" charset="0"/>
                        </a:rPr>
                        <a:t>,</a:t>
                      </a:r>
                      <a:r>
                        <a:rPr lang="ru-RU" sz="2000" dirty="0">
                          <a:solidFill>
                            <a:schemeClr val="tx1"/>
                          </a:solidFill>
                          <a:latin typeface="Times New Roman" panose="02020603050405020304" pitchFamily="18" charset="0"/>
                          <a:cs typeface="Times New Roman" panose="02020603050405020304" pitchFamily="18" charset="0"/>
                        </a:rPr>
                        <a:t/>
                      </a:r>
                      <a:br>
                        <a:rPr lang="ru-RU" sz="2000" dirty="0">
                          <a:solidFill>
                            <a:schemeClr val="tx1"/>
                          </a:solidFill>
                          <a:latin typeface="Times New Roman" panose="02020603050405020304" pitchFamily="18" charset="0"/>
                          <a:cs typeface="Times New Roman" panose="02020603050405020304" pitchFamily="18" charset="0"/>
                        </a:rPr>
                      </a:br>
                      <a:r>
                        <a:rPr lang="ru-RU" sz="2000" b="0" dirty="0" err="1">
                          <a:solidFill>
                            <a:schemeClr val="tx1"/>
                          </a:solidFill>
                          <a:effectLst/>
                          <a:latin typeface="Times New Roman" panose="02020603050405020304" pitchFamily="18" charset="0"/>
                          <a:cs typeface="Times New Roman" panose="02020603050405020304" pitchFamily="18" charset="0"/>
                        </a:rPr>
                        <a:t>Қалайша</a:t>
                      </a:r>
                      <a:r>
                        <a:rPr lang="ru-RU" sz="2000" b="0" dirty="0">
                          <a:solidFill>
                            <a:schemeClr val="tx1"/>
                          </a:solidFill>
                          <a:effectLst/>
                          <a:latin typeface="Times New Roman" panose="02020603050405020304" pitchFamily="18" charset="0"/>
                          <a:cs typeface="Times New Roman" panose="02020603050405020304" pitchFamily="18" charset="0"/>
                        </a:rPr>
                        <a:t> </a:t>
                      </a:r>
                      <a:r>
                        <a:rPr lang="ru-RU" sz="2000" b="0" dirty="0" err="1">
                          <a:solidFill>
                            <a:schemeClr val="tx1"/>
                          </a:solidFill>
                          <a:effectLst/>
                          <a:latin typeface="Times New Roman" panose="02020603050405020304" pitchFamily="18" charset="0"/>
                          <a:cs typeface="Times New Roman" panose="02020603050405020304" pitchFamily="18" charset="0"/>
                        </a:rPr>
                        <a:t>өлтіруге</a:t>
                      </a:r>
                      <a:r>
                        <a:rPr lang="ru-RU" sz="2000" b="0" dirty="0">
                          <a:solidFill>
                            <a:schemeClr val="tx1"/>
                          </a:solidFill>
                          <a:effectLst/>
                          <a:latin typeface="Times New Roman" panose="02020603050405020304" pitchFamily="18" charset="0"/>
                          <a:cs typeface="Times New Roman" panose="02020603050405020304" pitchFamily="18" charset="0"/>
                        </a:rPr>
                        <a:t> </a:t>
                      </a:r>
                      <a:r>
                        <a:rPr lang="ru-RU" sz="2000" b="0" dirty="0" err="1">
                          <a:solidFill>
                            <a:schemeClr val="tx1"/>
                          </a:solidFill>
                          <a:effectLst/>
                          <a:latin typeface="Times New Roman" panose="02020603050405020304" pitchFamily="18" charset="0"/>
                          <a:cs typeface="Times New Roman" panose="02020603050405020304" pitchFamily="18" charset="0"/>
                        </a:rPr>
                        <a:t>кеңес</a:t>
                      </a:r>
                      <a:r>
                        <a:rPr lang="ru-RU" sz="2000" b="0" dirty="0">
                          <a:solidFill>
                            <a:schemeClr val="tx1"/>
                          </a:solidFill>
                          <a:effectLst/>
                          <a:latin typeface="Times New Roman" panose="02020603050405020304" pitchFamily="18" charset="0"/>
                          <a:cs typeface="Times New Roman" panose="02020603050405020304" pitchFamily="18" charset="0"/>
                        </a:rPr>
                        <a:t> </a:t>
                      </a:r>
                      <a:r>
                        <a:rPr lang="ru-RU" sz="2000" b="0" dirty="0" err="1">
                          <a:solidFill>
                            <a:schemeClr val="tx1"/>
                          </a:solidFill>
                          <a:effectLst/>
                          <a:latin typeface="Times New Roman" panose="02020603050405020304" pitchFamily="18" charset="0"/>
                          <a:cs typeface="Times New Roman" panose="02020603050405020304" pitchFamily="18" charset="0"/>
                        </a:rPr>
                        <a:t>қыпты</a:t>
                      </a:r>
                      <a:r>
                        <a:rPr lang="ru-RU" sz="2000" b="0" dirty="0">
                          <a:solidFill>
                            <a:schemeClr val="tx1"/>
                          </a:solidFill>
                          <a:effectLst/>
                          <a:latin typeface="Times New Roman" panose="02020603050405020304" pitchFamily="18" charset="0"/>
                          <a:cs typeface="Times New Roman" panose="02020603050405020304" pitchFamily="18" charset="0"/>
                        </a:rPr>
                        <a:t>.</a:t>
                      </a:r>
                      <a:r>
                        <a:rPr lang="ru-RU" sz="2000" dirty="0">
                          <a:solidFill>
                            <a:schemeClr val="tx1"/>
                          </a:solidFill>
                          <a:latin typeface="Times New Roman" panose="02020603050405020304" pitchFamily="18" charset="0"/>
                          <a:cs typeface="Times New Roman" panose="02020603050405020304" pitchFamily="18" charset="0"/>
                        </a:rPr>
                        <a:t/>
                      </a:r>
                      <a:br>
                        <a:rPr lang="ru-RU" sz="2000" dirty="0">
                          <a:solidFill>
                            <a:schemeClr val="tx1"/>
                          </a:solidFill>
                          <a:latin typeface="Times New Roman" panose="02020603050405020304" pitchFamily="18" charset="0"/>
                          <a:cs typeface="Times New Roman" panose="02020603050405020304" pitchFamily="18" charset="0"/>
                        </a:rPr>
                      </a:br>
                      <a:r>
                        <a:rPr lang="ru-RU" sz="2000" b="0" dirty="0">
                          <a:solidFill>
                            <a:schemeClr val="tx1"/>
                          </a:solidFill>
                          <a:effectLst/>
                          <a:latin typeface="Times New Roman" panose="02020603050405020304" pitchFamily="18" charset="0"/>
                          <a:cs typeface="Times New Roman" panose="02020603050405020304" pitchFamily="18" charset="0"/>
                        </a:rPr>
                        <a:t>Жас </a:t>
                      </a:r>
                      <a:r>
                        <a:rPr lang="ru-RU" sz="2000" b="0" dirty="0" err="1">
                          <a:solidFill>
                            <a:schemeClr val="tx1"/>
                          </a:solidFill>
                          <a:effectLst/>
                          <a:latin typeface="Times New Roman" panose="02020603050405020304" pitchFamily="18" charset="0"/>
                          <a:cs typeface="Times New Roman" panose="02020603050405020304" pitchFamily="18" charset="0"/>
                        </a:rPr>
                        <a:t>қой</a:t>
                      </a:r>
                      <a:r>
                        <a:rPr lang="ru-RU" sz="2000" b="0" dirty="0">
                          <a:solidFill>
                            <a:schemeClr val="tx1"/>
                          </a:solidFill>
                          <a:effectLst/>
                          <a:latin typeface="Times New Roman" panose="02020603050405020304" pitchFamily="18" charset="0"/>
                          <a:cs typeface="Times New Roman" panose="02020603050405020304" pitchFamily="18" charset="0"/>
                        </a:rPr>
                        <a:t> </a:t>
                      </a:r>
                      <a:r>
                        <a:rPr lang="ru-RU" sz="2000" b="0" dirty="0" err="1">
                          <a:solidFill>
                            <a:schemeClr val="tx1"/>
                          </a:solidFill>
                          <a:effectLst/>
                          <a:latin typeface="Times New Roman" panose="02020603050405020304" pitchFamily="18" charset="0"/>
                          <a:cs typeface="Times New Roman" panose="02020603050405020304" pitchFamily="18" charset="0"/>
                        </a:rPr>
                        <a:t>деп</a:t>
                      </a:r>
                      <a:r>
                        <a:rPr lang="ru-RU" sz="2000" b="0" dirty="0">
                          <a:solidFill>
                            <a:schemeClr val="tx1"/>
                          </a:solidFill>
                          <a:effectLst/>
                          <a:latin typeface="Times New Roman" panose="02020603050405020304" pitchFamily="18" charset="0"/>
                          <a:cs typeface="Times New Roman" panose="02020603050405020304" pitchFamily="18" charset="0"/>
                        </a:rPr>
                        <a:t> </a:t>
                      </a:r>
                      <a:r>
                        <a:rPr lang="ru-RU" sz="2000" b="0" dirty="0" err="1">
                          <a:solidFill>
                            <a:schemeClr val="tx1"/>
                          </a:solidFill>
                          <a:effectLst/>
                          <a:latin typeface="Times New Roman" panose="02020603050405020304" pitchFamily="18" charset="0"/>
                          <a:cs typeface="Times New Roman" panose="02020603050405020304" pitchFamily="18" charset="0"/>
                        </a:rPr>
                        <a:t>жаны</a:t>
                      </a:r>
                      <a:r>
                        <a:rPr lang="ru-RU" sz="2000" b="0" dirty="0">
                          <a:solidFill>
                            <a:schemeClr val="tx1"/>
                          </a:solidFill>
                          <a:effectLst/>
                          <a:latin typeface="Times New Roman" panose="02020603050405020304" pitchFamily="18" charset="0"/>
                          <a:cs typeface="Times New Roman" panose="02020603050405020304" pitchFamily="18" charset="0"/>
                        </a:rPr>
                        <a:t> </a:t>
                      </a:r>
                      <a:r>
                        <a:rPr lang="ru-RU" sz="2000" b="0" dirty="0" err="1">
                          <a:solidFill>
                            <a:schemeClr val="tx1"/>
                          </a:solidFill>
                          <a:effectLst/>
                          <a:latin typeface="Times New Roman" panose="02020603050405020304" pitchFamily="18" charset="0"/>
                          <a:cs typeface="Times New Roman" panose="02020603050405020304" pitchFamily="18" charset="0"/>
                        </a:rPr>
                        <a:t>ашыған</a:t>
                      </a:r>
                      <a:r>
                        <a:rPr lang="ru-RU" sz="2000" b="0" dirty="0">
                          <a:solidFill>
                            <a:schemeClr val="tx1"/>
                          </a:solidFill>
                          <a:effectLst/>
                          <a:latin typeface="Times New Roman" panose="02020603050405020304" pitchFamily="18" charset="0"/>
                          <a:cs typeface="Times New Roman" panose="02020603050405020304" pitchFamily="18" charset="0"/>
                        </a:rPr>
                        <a:t> </a:t>
                      </a:r>
                      <a:r>
                        <a:rPr lang="ru-RU" sz="2000" b="0" dirty="0" err="1">
                          <a:solidFill>
                            <a:schemeClr val="tx1"/>
                          </a:solidFill>
                          <a:effectLst/>
                          <a:latin typeface="Times New Roman" panose="02020603050405020304" pitchFamily="18" charset="0"/>
                          <a:cs typeface="Times New Roman" panose="02020603050405020304" pitchFamily="18" charset="0"/>
                        </a:rPr>
                        <a:t>бір</a:t>
                      </a:r>
                      <a:r>
                        <a:rPr lang="ru-RU" sz="2000" b="0" dirty="0">
                          <a:solidFill>
                            <a:schemeClr val="tx1"/>
                          </a:solidFill>
                          <a:effectLst/>
                          <a:latin typeface="Times New Roman" panose="02020603050405020304" pitchFamily="18" charset="0"/>
                          <a:cs typeface="Times New Roman" panose="02020603050405020304" pitchFamily="18" charset="0"/>
                        </a:rPr>
                        <a:t> </a:t>
                      </a:r>
                      <a:r>
                        <a:rPr lang="ru-RU" sz="2000" b="0" dirty="0" err="1">
                          <a:solidFill>
                            <a:schemeClr val="tx1"/>
                          </a:solidFill>
                          <a:effectLst/>
                          <a:latin typeface="Times New Roman" panose="02020603050405020304" pitchFamily="18" charset="0"/>
                          <a:cs typeface="Times New Roman" panose="02020603050405020304" pitchFamily="18" charset="0"/>
                        </a:rPr>
                        <a:t>адам</a:t>
                      </a:r>
                      <a:r>
                        <a:rPr lang="ru-RU" sz="2000" b="0" dirty="0">
                          <a:solidFill>
                            <a:schemeClr val="tx1"/>
                          </a:solidFill>
                          <a:effectLst/>
                          <a:latin typeface="Times New Roman" panose="02020603050405020304" pitchFamily="18" charset="0"/>
                          <a:cs typeface="Times New Roman" panose="02020603050405020304" pitchFamily="18" charset="0"/>
                        </a:rPr>
                        <a:t> </a:t>
                      </a:r>
                      <a:r>
                        <a:rPr lang="ru-RU" sz="2000" b="0" dirty="0" err="1">
                          <a:solidFill>
                            <a:schemeClr val="tx1"/>
                          </a:solidFill>
                          <a:effectLst/>
                          <a:latin typeface="Times New Roman" panose="02020603050405020304" pitchFamily="18" charset="0"/>
                          <a:cs typeface="Times New Roman" panose="02020603050405020304" pitchFamily="18" charset="0"/>
                        </a:rPr>
                        <a:t>жоқ</a:t>
                      </a:r>
                      <a:r>
                        <a:rPr lang="ru-RU" sz="2000" b="0" dirty="0">
                          <a:solidFill>
                            <a:schemeClr val="tx1"/>
                          </a:solidFill>
                          <a:effectLst/>
                          <a:latin typeface="Times New Roman" panose="02020603050405020304" pitchFamily="18" charset="0"/>
                          <a:cs typeface="Times New Roman" panose="02020603050405020304" pitchFamily="18" charset="0"/>
                        </a:rPr>
                        <a:t>,</a:t>
                      </a:r>
                      <a:r>
                        <a:rPr lang="ru-RU" sz="2000" dirty="0">
                          <a:solidFill>
                            <a:schemeClr val="tx1"/>
                          </a:solidFill>
                          <a:latin typeface="Times New Roman" panose="02020603050405020304" pitchFamily="18" charset="0"/>
                          <a:cs typeface="Times New Roman" panose="02020603050405020304" pitchFamily="18" charset="0"/>
                        </a:rPr>
                        <a:t/>
                      </a:r>
                      <a:br>
                        <a:rPr lang="ru-RU" sz="2000" dirty="0">
                          <a:solidFill>
                            <a:schemeClr val="tx1"/>
                          </a:solidFill>
                          <a:latin typeface="Times New Roman" panose="02020603050405020304" pitchFamily="18" charset="0"/>
                          <a:cs typeface="Times New Roman" panose="02020603050405020304" pitchFamily="18" charset="0"/>
                        </a:rPr>
                      </a:br>
                      <a:r>
                        <a:rPr lang="ru-RU" sz="2000" b="0" dirty="0" err="1">
                          <a:solidFill>
                            <a:schemeClr val="tx1"/>
                          </a:solidFill>
                          <a:effectLst/>
                          <a:latin typeface="Times New Roman" panose="02020603050405020304" pitchFamily="18" charset="0"/>
                          <a:cs typeface="Times New Roman" panose="02020603050405020304" pitchFamily="18" charset="0"/>
                        </a:rPr>
                        <a:t>Қолға</a:t>
                      </a:r>
                      <a:r>
                        <a:rPr lang="ru-RU" sz="2000" b="0" dirty="0">
                          <a:solidFill>
                            <a:schemeClr val="tx1"/>
                          </a:solidFill>
                          <a:effectLst/>
                          <a:latin typeface="Times New Roman" panose="02020603050405020304" pitchFamily="18" charset="0"/>
                          <a:cs typeface="Times New Roman" panose="02020603050405020304" pitchFamily="18" charset="0"/>
                        </a:rPr>
                        <a:t> </a:t>
                      </a:r>
                      <a:r>
                        <a:rPr lang="ru-RU" sz="2000" b="0" dirty="0" err="1">
                          <a:solidFill>
                            <a:schemeClr val="tx1"/>
                          </a:solidFill>
                          <a:effectLst/>
                          <a:latin typeface="Times New Roman" panose="02020603050405020304" pitchFamily="18" charset="0"/>
                          <a:cs typeface="Times New Roman" panose="02020603050405020304" pitchFamily="18" charset="0"/>
                        </a:rPr>
                        <a:t>түскен</a:t>
                      </a:r>
                      <a:r>
                        <a:rPr lang="ru-RU" sz="2000" b="0" dirty="0">
                          <a:solidFill>
                            <a:schemeClr val="tx1"/>
                          </a:solidFill>
                          <a:effectLst/>
                          <a:latin typeface="Times New Roman" panose="02020603050405020304" pitchFamily="18" charset="0"/>
                          <a:cs typeface="Times New Roman" panose="02020603050405020304" pitchFamily="18" charset="0"/>
                        </a:rPr>
                        <a:t> </a:t>
                      </a:r>
                      <a:r>
                        <a:rPr lang="ru-RU" sz="2000" b="0" dirty="0" err="1">
                          <a:solidFill>
                            <a:schemeClr val="tx1"/>
                          </a:solidFill>
                          <a:effectLst/>
                          <a:latin typeface="Times New Roman" panose="02020603050405020304" pitchFamily="18" charset="0"/>
                          <a:cs typeface="Times New Roman" panose="02020603050405020304" pitchFamily="18" charset="0"/>
                        </a:rPr>
                        <a:t>кісіге</a:t>
                      </a:r>
                      <a:r>
                        <a:rPr lang="ru-RU" sz="2000" b="0" dirty="0">
                          <a:solidFill>
                            <a:schemeClr val="tx1"/>
                          </a:solidFill>
                          <a:effectLst/>
                          <a:latin typeface="Times New Roman" panose="02020603050405020304" pitchFamily="18" charset="0"/>
                          <a:cs typeface="Times New Roman" panose="02020603050405020304" pitchFamily="18" charset="0"/>
                        </a:rPr>
                        <a:t> </a:t>
                      </a:r>
                      <a:r>
                        <a:rPr lang="ru-RU" sz="2000" b="0" dirty="0" err="1">
                          <a:solidFill>
                            <a:schemeClr val="tx1"/>
                          </a:solidFill>
                          <a:effectLst/>
                          <a:latin typeface="Times New Roman" panose="02020603050405020304" pitchFamily="18" charset="0"/>
                          <a:cs typeface="Times New Roman" panose="02020603050405020304" pitchFamily="18" charset="0"/>
                        </a:rPr>
                        <a:t>қатын</a:t>
                      </a:r>
                      <a:r>
                        <a:rPr lang="ru-RU" sz="2000" b="0" dirty="0">
                          <a:solidFill>
                            <a:schemeClr val="tx1"/>
                          </a:solidFill>
                          <a:effectLst/>
                          <a:latin typeface="Times New Roman" panose="02020603050405020304" pitchFamily="18" charset="0"/>
                          <a:cs typeface="Times New Roman" panose="02020603050405020304" pitchFamily="18" charset="0"/>
                        </a:rPr>
                        <a:t> </a:t>
                      </a:r>
                      <a:r>
                        <a:rPr lang="ru-RU" sz="2000" b="0" dirty="0" err="1">
                          <a:solidFill>
                            <a:schemeClr val="tx1"/>
                          </a:solidFill>
                          <a:effectLst/>
                          <a:latin typeface="Times New Roman" panose="02020603050405020304" pitchFamily="18" charset="0"/>
                          <a:cs typeface="Times New Roman" panose="02020603050405020304" pitchFamily="18" charset="0"/>
                        </a:rPr>
                        <a:t>мықты</a:t>
                      </a:r>
                      <a:r>
                        <a:rPr lang="ru-RU" sz="2000" b="0" dirty="0">
                          <a:solidFill>
                            <a:schemeClr val="tx1"/>
                          </a:solidFill>
                          <a:effectLst/>
                          <a:latin typeface="Times New Roman" panose="02020603050405020304" pitchFamily="18" charset="0"/>
                          <a:cs typeface="Times New Roman" panose="02020603050405020304" pitchFamily="18" charset="0"/>
                        </a:rPr>
                        <a:t>.</a:t>
                      </a:r>
                    </a:p>
                    <a:p>
                      <a:endParaRPr lang="ru-RU" dirty="0">
                        <a:latin typeface="Times New Roman" panose="02020603050405020304" pitchFamily="18" charset="0"/>
                        <a:cs typeface="Times New Roman" panose="02020603050405020304" pitchFamily="18" charset="0"/>
                      </a:endParaRPr>
                    </a:p>
                  </a:txBody>
                  <a:tcPr/>
                </a:tc>
                <a:tc>
                  <a:txBody>
                    <a:bodyPr/>
                    <a:lstStyle/>
                    <a:p>
                      <a:r>
                        <a:rPr lang="ru-RU" sz="2000" b="0" dirty="0">
                          <a:solidFill>
                            <a:schemeClr val="tx1"/>
                          </a:solidFill>
                          <a:effectLst/>
                          <a:latin typeface="Times New Roman" panose="02020603050405020304" pitchFamily="18" charset="0"/>
                          <a:cs typeface="Times New Roman" panose="02020603050405020304" pitchFamily="18" charset="0"/>
                        </a:rPr>
                        <a:t>4.Ер </a:t>
                      </a:r>
                      <a:r>
                        <a:rPr lang="ru-RU" sz="2000" b="0" dirty="0" err="1">
                          <a:solidFill>
                            <a:schemeClr val="tx1"/>
                          </a:solidFill>
                          <a:effectLst/>
                          <a:latin typeface="Times New Roman" panose="02020603050405020304" pitchFamily="18" charset="0"/>
                          <a:cs typeface="Times New Roman" panose="02020603050405020304" pitchFamily="18" charset="0"/>
                        </a:rPr>
                        <a:t>Кебек</a:t>
                      </a:r>
                      <a:r>
                        <a:rPr lang="ru-RU" sz="2000" b="0" dirty="0">
                          <a:solidFill>
                            <a:schemeClr val="tx1"/>
                          </a:solidFill>
                          <a:effectLst/>
                          <a:latin typeface="Times New Roman" panose="02020603050405020304" pitchFamily="18" charset="0"/>
                          <a:cs typeface="Times New Roman" panose="02020603050405020304" pitchFamily="18" charset="0"/>
                        </a:rPr>
                        <a:t> </a:t>
                      </a:r>
                      <a:r>
                        <a:rPr lang="ru-RU" sz="2000" b="0" dirty="0" err="1">
                          <a:solidFill>
                            <a:schemeClr val="tx1"/>
                          </a:solidFill>
                          <a:effectLst/>
                          <a:latin typeface="Times New Roman" panose="02020603050405020304" pitchFamily="18" charset="0"/>
                          <a:cs typeface="Times New Roman" panose="02020603050405020304" pitchFamily="18" charset="0"/>
                        </a:rPr>
                        <a:t>тыным</a:t>
                      </a:r>
                      <a:r>
                        <a:rPr lang="ru-RU" sz="2000" b="0" dirty="0">
                          <a:solidFill>
                            <a:schemeClr val="tx1"/>
                          </a:solidFill>
                          <a:effectLst/>
                          <a:latin typeface="Times New Roman" panose="02020603050405020304" pitchFamily="18" charset="0"/>
                          <a:cs typeface="Times New Roman" panose="02020603050405020304" pitchFamily="18" charset="0"/>
                        </a:rPr>
                        <a:t> </a:t>
                      </a:r>
                      <a:r>
                        <a:rPr lang="ru-RU" sz="2000" b="0" dirty="0" err="1">
                          <a:solidFill>
                            <a:schemeClr val="tx1"/>
                          </a:solidFill>
                          <a:effectLst/>
                          <a:latin typeface="Times New Roman" panose="02020603050405020304" pitchFamily="18" charset="0"/>
                          <a:cs typeface="Times New Roman" panose="02020603050405020304" pitchFamily="18" charset="0"/>
                        </a:rPr>
                        <a:t>алып</a:t>
                      </a:r>
                      <a:r>
                        <a:rPr lang="ru-RU" sz="2000" b="0" dirty="0">
                          <a:solidFill>
                            <a:schemeClr val="tx1"/>
                          </a:solidFill>
                          <a:effectLst/>
                          <a:latin typeface="Times New Roman" panose="02020603050405020304" pitchFamily="18" charset="0"/>
                          <a:cs typeface="Times New Roman" panose="02020603050405020304" pitchFamily="18" charset="0"/>
                        </a:rPr>
                        <a:t> </a:t>
                      </a:r>
                      <a:r>
                        <a:rPr lang="ru-RU" sz="2000" b="0" dirty="0" err="1">
                          <a:solidFill>
                            <a:schemeClr val="tx1"/>
                          </a:solidFill>
                          <a:effectLst/>
                          <a:latin typeface="Times New Roman" panose="02020603050405020304" pitchFamily="18" charset="0"/>
                          <a:cs typeface="Times New Roman" panose="02020603050405020304" pitchFamily="18" charset="0"/>
                        </a:rPr>
                        <a:t>үйде</a:t>
                      </a:r>
                      <a:r>
                        <a:rPr lang="ru-RU" sz="2000" b="0" dirty="0">
                          <a:solidFill>
                            <a:schemeClr val="tx1"/>
                          </a:solidFill>
                          <a:effectLst/>
                          <a:latin typeface="Times New Roman" panose="02020603050405020304" pitchFamily="18" charset="0"/>
                          <a:cs typeface="Times New Roman" panose="02020603050405020304" pitchFamily="18" charset="0"/>
                        </a:rPr>
                        <a:t> </a:t>
                      </a:r>
                      <a:r>
                        <a:rPr lang="ru-RU" sz="2000" b="0" dirty="0" err="1">
                          <a:solidFill>
                            <a:schemeClr val="tx1"/>
                          </a:solidFill>
                          <a:effectLst/>
                          <a:latin typeface="Times New Roman" panose="02020603050405020304" pitchFamily="18" charset="0"/>
                          <a:cs typeface="Times New Roman" panose="02020603050405020304" pitchFamily="18" charset="0"/>
                        </a:rPr>
                        <a:t>жатпай</a:t>
                      </a:r>
                      <a:r>
                        <a:rPr lang="ru-RU" sz="2000" b="0" dirty="0">
                          <a:solidFill>
                            <a:schemeClr val="tx1"/>
                          </a:solidFill>
                          <a:effectLst/>
                          <a:latin typeface="Times New Roman" panose="02020603050405020304" pitchFamily="18" charset="0"/>
                          <a:cs typeface="Times New Roman" panose="02020603050405020304" pitchFamily="18" charset="0"/>
                        </a:rPr>
                        <a:t>,</a:t>
                      </a:r>
                      <a:r>
                        <a:rPr lang="ru-RU" sz="2000" dirty="0">
                          <a:solidFill>
                            <a:schemeClr val="tx1"/>
                          </a:solidFill>
                          <a:latin typeface="Times New Roman" panose="02020603050405020304" pitchFamily="18" charset="0"/>
                          <a:cs typeface="Times New Roman" panose="02020603050405020304" pitchFamily="18" charset="0"/>
                        </a:rPr>
                        <a:t/>
                      </a:r>
                      <a:br>
                        <a:rPr lang="ru-RU" sz="2000" dirty="0">
                          <a:solidFill>
                            <a:schemeClr val="tx1"/>
                          </a:solidFill>
                          <a:latin typeface="Times New Roman" panose="02020603050405020304" pitchFamily="18" charset="0"/>
                          <a:cs typeface="Times New Roman" panose="02020603050405020304" pitchFamily="18" charset="0"/>
                        </a:rPr>
                      </a:br>
                      <a:r>
                        <a:rPr lang="ru-RU" sz="2000" b="0" dirty="0" err="1">
                          <a:solidFill>
                            <a:schemeClr val="tx1"/>
                          </a:solidFill>
                          <a:effectLst/>
                          <a:latin typeface="Times New Roman" panose="02020603050405020304" pitchFamily="18" charset="0"/>
                          <a:cs typeface="Times New Roman" panose="02020603050405020304" pitchFamily="18" charset="0"/>
                        </a:rPr>
                        <a:t>Еңлікке</a:t>
                      </a:r>
                      <a:r>
                        <a:rPr lang="ru-RU" sz="2000" b="0" dirty="0">
                          <a:solidFill>
                            <a:schemeClr val="tx1"/>
                          </a:solidFill>
                          <a:effectLst/>
                          <a:latin typeface="Times New Roman" panose="02020603050405020304" pitchFamily="18" charset="0"/>
                          <a:cs typeface="Times New Roman" panose="02020603050405020304" pitchFamily="18" charset="0"/>
                        </a:rPr>
                        <a:t> </a:t>
                      </a:r>
                      <a:r>
                        <a:rPr lang="ru-RU" sz="2000" b="0" dirty="0" err="1">
                          <a:solidFill>
                            <a:schemeClr val="tx1"/>
                          </a:solidFill>
                          <a:effectLst/>
                          <a:latin typeface="Times New Roman" panose="02020603050405020304" pitchFamily="18" charset="0"/>
                          <a:cs typeface="Times New Roman" panose="02020603050405020304" pitchFamily="18" charset="0"/>
                        </a:rPr>
                        <a:t>келіп</a:t>
                      </a:r>
                      <a:r>
                        <a:rPr lang="ru-RU" sz="2000" b="0" dirty="0">
                          <a:solidFill>
                            <a:schemeClr val="tx1"/>
                          </a:solidFill>
                          <a:effectLst/>
                          <a:latin typeface="Times New Roman" panose="02020603050405020304" pitchFamily="18" charset="0"/>
                          <a:cs typeface="Times New Roman" panose="02020603050405020304" pitchFamily="18" charset="0"/>
                        </a:rPr>
                        <a:t> </a:t>
                      </a:r>
                      <a:r>
                        <a:rPr lang="ru-RU" sz="2000" b="0" dirty="0" err="1">
                          <a:solidFill>
                            <a:schemeClr val="tx1"/>
                          </a:solidFill>
                          <a:effectLst/>
                          <a:latin typeface="Times New Roman" panose="02020603050405020304" pitchFamily="18" charset="0"/>
                          <a:cs typeface="Times New Roman" panose="02020603050405020304" pitchFamily="18" charset="0"/>
                        </a:rPr>
                        <a:t>жүрді</a:t>
                      </a:r>
                      <a:r>
                        <a:rPr lang="ru-RU" sz="2000" b="0" dirty="0">
                          <a:solidFill>
                            <a:schemeClr val="tx1"/>
                          </a:solidFill>
                          <a:effectLst/>
                          <a:latin typeface="Times New Roman" panose="02020603050405020304" pitchFamily="18" charset="0"/>
                          <a:cs typeface="Times New Roman" panose="02020603050405020304" pitchFamily="18" charset="0"/>
                        </a:rPr>
                        <a:t> </a:t>
                      </a:r>
                      <a:r>
                        <a:rPr lang="ru-RU" sz="2000" b="0" dirty="0" err="1">
                          <a:solidFill>
                            <a:schemeClr val="tx1"/>
                          </a:solidFill>
                          <a:effectLst/>
                          <a:latin typeface="Times New Roman" panose="02020603050405020304" pitchFamily="18" charset="0"/>
                          <a:cs typeface="Times New Roman" panose="02020603050405020304" pitchFamily="18" charset="0"/>
                        </a:rPr>
                        <a:t>дамыл</a:t>
                      </a:r>
                      <a:r>
                        <a:rPr lang="ru-RU" sz="2000" b="0" dirty="0">
                          <a:solidFill>
                            <a:schemeClr val="tx1"/>
                          </a:solidFill>
                          <a:effectLst/>
                          <a:latin typeface="Times New Roman" panose="02020603050405020304" pitchFamily="18" charset="0"/>
                          <a:cs typeface="Times New Roman" panose="02020603050405020304" pitchFamily="18" charset="0"/>
                        </a:rPr>
                        <a:t> </a:t>
                      </a:r>
                      <a:r>
                        <a:rPr lang="ru-RU" sz="2000" b="0" dirty="0" err="1">
                          <a:solidFill>
                            <a:schemeClr val="tx1"/>
                          </a:solidFill>
                          <a:effectLst/>
                          <a:latin typeface="Times New Roman" panose="02020603050405020304" pitchFamily="18" charset="0"/>
                          <a:cs typeface="Times New Roman" panose="02020603050405020304" pitchFamily="18" charset="0"/>
                        </a:rPr>
                        <a:t>таппай</a:t>
                      </a:r>
                      <a:r>
                        <a:rPr lang="ru-RU" sz="2000" b="0" dirty="0">
                          <a:solidFill>
                            <a:schemeClr val="tx1"/>
                          </a:solidFill>
                          <a:effectLst/>
                          <a:latin typeface="Times New Roman" panose="02020603050405020304" pitchFamily="18" charset="0"/>
                          <a:cs typeface="Times New Roman" panose="02020603050405020304" pitchFamily="18" charset="0"/>
                        </a:rPr>
                        <a:t>.</a:t>
                      </a:r>
                      <a:r>
                        <a:rPr lang="ru-RU" sz="2000" dirty="0">
                          <a:solidFill>
                            <a:schemeClr val="tx1"/>
                          </a:solidFill>
                          <a:latin typeface="Times New Roman" panose="02020603050405020304" pitchFamily="18" charset="0"/>
                          <a:cs typeface="Times New Roman" panose="02020603050405020304" pitchFamily="18" charset="0"/>
                        </a:rPr>
                        <a:t/>
                      </a:r>
                      <a:br>
                        <a:rPr lang="ru-RU" sz="2000" dirty="0">
                          <a:solidFill>
                            <a:schemeClr val="tx1"/>
                          </a:solidFill>
                          <a:latin typeface="Times New Roman" panose="02020603050405020304" pitchFamily="18" charset="0"/>
                          <a:cs typeface="Times New Roman" panose="02020603050405020304" pitchFamily="18" charset="0"/>
                        </a:rPr>
                      </a:br>
                      <a:r>
                        <a:rPr lang="ru-RU" sz="2000" b="0" dirty="0" err="1">
                          <a:solidFill>
                            <a:schemeClr val="tx1"/>
                          </a:solidFill>
                          <a:effectLst/>
                          <a:latin typeface="Times New Roman" panose="02020603050405020304" pitchFamily="18" charset="0"/>
                          <a:cs typeface="Times New Roman" panose="02020603050405020304" pitchFamily="18" charset="0"/>
                        </a:rPr>
                        <a:t>Кейде</a:t>
                      </a:r>
                      <a:r>
                        <a:rPr lang="ru-RU" sz="2000" b="0" dirty="0">
                          <a:solidFill>
                            <a:schemeClr val="tx1"/>
                          </a:solidFill>
                          <a:effectLst/>
                          <a:latin typeface="Times New Roman" panose="02020603050405020304" pitchFamily="18" charset="0"/>
                          <a:cs typeface="Times New Roman" panose="02020603050405020304" pitchFamily="18" charset="0"/>
                        </a:rPr>
                        <a:t> </a:t>
                      </a:r>
                      <a:r>
                        <a:rPr lang="ru-RU" sz="2000" b="0" dirty="0" err="1">
                          <a:solidFill>
                            <a:schemeClr val="tx1"/>
                          </a:solidFill>
                          <a:effectLst/>
                          <a:latin typeface="Times New Roman" panose="02020603050405020304" pitchFamily="18" charset="0"/>
                          <a:cs typeface="Times New Roman" panose="02020603050405020304" pitchFamily="18" charset="0"/>
                        </a:rPr>
                        <a:t>түзден</a:t>
                      </a:r>
                      <a:r>
                        <a:rPr lang="ru-RU" sz="2000" b="0" dirty="0">
                          <a:solidFill>
                            <a:schemeClr val="tx1"/>
                          </a:solidFill>
                          <a:effectLst/>
                          <a:latin typeface="Times New Roman" panose="02020603050405020304" pitchFamily="18" charset="0"/>
                          <a:cs typeface="Times New Roman" panose="02020603050405020304" pitchFamily="18" charset="0"/>
                        </a:rPr>
                        <a:t> </a:t>
                      </a:r>
                      <a:r>
                        <a:rPr lang="ru-RU" sz="2000" b="0" dirty="0" err="1">
                          <a:solidFill>
                            <a:schemeClr val="tx1"/>
                          </a:solidFill>
                          <a:effectLst/>
                          <a:latin typeface="Times New Roman" panose="02020603050405020304" pitchFamily="18" charset="0"/>
                          <a:cs typeface="Times New Roman" panose="02020603050405020304" pitchFamily="18" charset="0"/>
                        </a:rPr>
                        <a:t>жолығып</a:t>
                      </a:r>
                      <a:r>
                        <a:rPr lang="ru-RU" sz="2000" b="0" dirty="0">
                          <a:solidFill>
                            <a:schemeClr val="tx1"/>
                          </a:solidFill>
                          <a:effectLst/>
                          <a:latin typeface="Times New Roman" panose="02020603050405020304" pitchFamily="18" charset="0"/>
                          <a:cs typeface="Times New Roman" panose="02020603050405020304" pitchFamily="18" charset="0"/>
                        </a:rPr>
                        <a:t>, </a:t>
                      </a:r>
                      <a:r>
                        <a:rPr lang="ru-RU" sz="2000" b="0" dirty="0" err="1">
                          <a:solidFill>
                            <a:schemeClr val="tx1"/>
                          </a:solidFill>
                          <a:effectLst/>
                          <a:latin typeface="Times New Roman" panose="02020603050405020304" pitchFamily="18" charset="0"/>
                          <a:cs typeface="Times New Roman" panose="02020603050405020304" pitchFamily="18" charset="0"/>
                        </a:rPr>
                        <a:t>кейде</a:t>
                      </a:r>
                      <a:r>
                        <a:rPr lang="ru-RU" sz="2000" b="0" dirty="0">
                          <a:solidFill>
                            <a:schemeClr val="tx1"/>
                          </a:solidFill>
                          <a:effectLst/>
                          <a:latin typeface="Times New Roman" panose="02020603050405020304" pitchFamily="18" charset="0"/>
                          <a:cs typeface="Times New Roman" panose="02020603050405020304" pitchFamily="18" charset="0"/>
                        </a:rPr>
                        <a:t> </a:t>
                      </a:r>
                      <a:r>
                        <a:rPr lang="ru-RU" sz="2000" b="0" dirty="0" err="1">
                          <a:solidFill>
                            <a:schemeClr val="tx1"/>
                          </a:solidFill>
                          <a:effectLst/>
                          <a:latin typeface="Times New Roman" panose="02020603050405020304" pitchFamily="18" charset="0"/>
                          <a:cs typeface="Times New Roman" panose="02020603050405020304" pitchFamily="18" charset="0"/>
                        </a:rPr>
                        <a:t>қонып</a:t>
                      </a:r>
                      <a:r>
                        <a:rPr lang="ru-RU" sz="2000" b="0" dirty="0">
                          <a:solidFill>
                            <a:schemeClr val="tx1"/>
                          </a:solidFill>
                          <a:effectLst/>
                          <a:latin typeface="Times New Roman" panose="02020603050405020304" pitchFamily="18" charset="0"/>
                          <a:cs typeface="Times New Roman" panose="02020603050405020304" pitchFamily="18" charset="0"/>
                        </a:rPr>
                        <a:t>,</a:t>
                      </a:r>
                      <a:r>
                        <a:rPr lang="ru-RU" sz="2000" dirty="0">
                          <a:solidFill>
                            <a:schemeClr val="tx1"/>
                          </a:solidFill>
                          <a:latin typeface="Times New Roman" panose="02020603050405020304" pitchFamily="18" charset="0"/>
                          <a:cs typeface="Times New Roman" panose="02020603050405020304" pitchFamily="18" charset="0"/>
                        </a:rPr>
                        <a:t/>
                      </a:r>
                      <a:br>
                        <a:rPr lang="ru-RU" sz="2000" dirty="0">
                          <a:solidFill>
                            <a:schemeClr val="tx1"/>
                          </a:solidFill>
                          <a:latin typeface="Times New Roman" panose="02020603050405020304" pitchFamily="18" charset="0"/>
                          <a:cs typeface="Times New Roman" panose="02020603050405020304" pitchFamily="18" charset="0"/>
                        </a:rPr>
                      </a:br>
                      <a:r>
                        <a:rPr lang="ru-RU" sz="2000" b="0" dirty="0" err="1">
                          <a:solidFill>
                            <a:schemeClr val="tx1"/>
                          </a:solidFill>
                          <a:effectLst/>
                          <a:latin typeface="Times New Roman" panose="02020603050405020304" pitchFamily="18" charset="0"/>
                          <a:cs typeface="Times New Roman" panose="02020603050405020304" pitchFamily="18" charset="0"/>
                        </a:rPr>
                        <a:t>Алты</a:t>
                      </a:r>
                      <a:r>
                        <a:rPr lang="ru-RU" sz="2000" b="0" dirty="0">
                          <a:solidFill>
                            <a:schemeClr val="tx1"/>
                          </a:solidFill>
                          <a:effectLst/>
                          <a:latin typeface="Times New Roman" panose="02020603050405020304" pitchFamily="18" charset="0"/>
                          <a:cs typeface="Times New Roman" panose="02020603050405020304" pitchFamily="18" charset="0"/>
                        </a:rPr>
                        <a:t> ай </a:t>
                      </a:r>
                      <a:r>
                        <a:rPr lang="ru-RU" sz="2000" b="0" dirty="0" err="1">
                          <a:solidFill>
                            <a:schemeClr val="tx1"/>
                          </a:solidFill>
                          <a:effectLst/>
                          <a:latin typeface="Times New Roman" panose="02020603050405020304" pitchFamily="18" charset="0"/>
                          <a:cs typeface="Times New Roman" panose="02020603050405020304" pitchFamily="18" charset="0"/>
                        </a:rPr>
                        <a:t>қыс</a:t>
                      </a:r>
                      <a:r>
                        <a:rPr lang="ru-RU" sz="2000" b="0" dirty="0">
                          <a:solidFill>
                            <a:schemeClr val="tx1"/>
                          </a:solidFill>
                          <a:effectLst/>
                          <a:latin typeface="Times New Roman" panose="02020603050405020304" pitchFamily="18" charset="0"/>
                          <a:cs typeface="Times New Roman" panose="02020603050405020304" pitchFamily="18" charset="0"/>
                        </a:rPr>
                        <a:t> </a:t>
                      </a:r>
                      <a:r>
                        <a:rPr lang="ru-RU" sz="2000" b="0" dirty="0" err="1">
                          <a:solidFill>
                            <a:schemeClr val="tx1"/>
                          </a:solidFill>
                          <a:effectLst/>
                          <a:latin typeface="Times New Roman" panose="02020603050405020304" pitchFamily="18" charset="0"/>
                          <a:cs typeface="Times New Roman" panose="02020603050405020304" pitchFamily="18" charset="0"/>
                        </a:rPr>
                        <a:t>аттың</a:t>
                      </a:r>
                      <a:r>
                        <a:rPr lang="ru-RU" sz="2000" b="0" dirty="0">
                          <a:solidFill>
                            <a:schemeClr val="tx1"/>
                          </a:solidFill>
                          <a:effectLst/>
                          <a:latin typeface="Times New Roman" panose="02020603050405020304" pitchFamily="18" charset="0"/>
                          <a:cs typeface="Times New Roman" panose="02020603050405020304" pitchFamily="18" charset="0"/>
                        </a:rPr>
                        <a:t> </a:t>
                      </a:r>
                      <a:r>
                        <a:rPr lang="ru-RU" sz="2000" b="0" dirty="0" err="1">
                          <a:solidFill>
                            <a:schemeClr val="tx1"/>
                          </a:solidFill>
                          <a:effectLst/>
                          <a:latin typeface="Times New Roman" panose="02020603050405020304" pitchFamily="18" charset="0"/>
                          <a:cs typeface="Times New Roman" panose="02020603050405020304" pitchFamily="18" charset="0"/>
                        </a:rPr>
                        <a:t>терін</a:t>
                      </a:r>
                      <a:r>
                        <a:rPr lang="ru-RU" sz="2000" b="0" dirty="0">
                          <a:solidFill>
                            <a:schemeClr val="tx1"/>
                          </a:solidFill>
                          <a:effectLst/>
                          <a:latin typeface="Times New Roman" panose="02020603050405020304" pitchFamily="18" charset="0"/>
                          <a:cs typeface="Times New Roman" panose="02020603050405020304" pitchFamily="18" charset="0"/>
                        </a:rPr>
                        <a:t> </a:t>
                      </a:r>
                      <a:r>
                        <a:rPr lang="ru-RU" sz="2000" b="0" dirty="0" err="1">
                          <a:solidFill>
                            <a:schemeClr val="tx1"/>
                          </a:solidFill>
                          <a:effectLst/>
                          <a:latin typeface="Times New Roman" panose="02020603050405020304" pitchFamily="18" charset="0"/>
                          <a:cs typeface="Times New Roman" panose="02020603050405020304" pitchFamily="18" charset="0"/>
                        </a:rPr>
                        <a:t>бір</a:t>
                      </a:r>
                      <a:r>
                        <a:rPr lang="ru-RU" sz="2000" b="0" dirty="0">
                          <a:solidFill>
                            <a:schemeClr val="tx1"/>
                          </a:solidFill>
                          <a:effectLst/>
                          <a:latin typeface="Times New Roman" panose="02020603050405020304" pitchFamily="18" charset="0"/>
                          <a:cs typeface="Times New Roman" panose="02020603050405020304" pitchFamily="18" charset="0"/>
                        </a:rPr>
                        <a:t> </a:t>
                      </a:r>
                      <a:r>
                        <a:rPr lang="ru-RU" sz="2000" b="0" dirty="0" err="1">
                          <a:solidFill>
                            <a:schemeClr val="tx1"/>
                          </a:solidFill>
                          <a:effectLst/>
                          <a:latin typeface="Times New Roman" panose="02020603050405020304" pitchFamily="18" charset="0"/>
                          <a:cs typeface="Times New Roman" panose="02020603050405020304" pitchFamily="18" charset="0"/>
                        </a:rPr>
                        <a:t>құрғатпай</a:t>
                      </a:r>
                      <a:r>
                        <a:rPr lang="ru-RU" sz="2000" b="0" dirty="0">
                          <a:solidFill>
                            <a:schemeClr val="tx1"/>
                          </a:solidFill>
                          <a:effectLst/>
                          <a:latin typeface="Times New Roman" panose="02020603050405020304" pitchFamily="18" charset="0"/>
                          <a:cs typeface="Times New Roman" panose="02020603050405020304" pitchFamily="18" charset="0"/>
                        </a:rPr>
                        <a:t>.</a:t>
                      </a:r>
                    </a:p>
                    <a:p>
                      <a:endParaRPr lang="ru-RU" sz="2000" dirty="0">
                        <a:solidFill>
                          <a:schemeClr val="tx1"/>
                        </a:solidFill>
                        <a:latin typeface="Times New Roman" panose="02020603050405020304" pitchFamily="18" charset="0"/>
                        <a:cs typeface="Times New Roman" panose="02020603050405020304" pitchFamily="18" charset="0"/>
                      </a:endParaRPr>
                    </a:p>
                    <a:p>
                      <a:endParaRPr lang="ru-RU"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xmlns="" val="3965749896"/>
                  </a:ext>
                </a:extLst>
              </a:tr>
              <a:tr h="370840">
                <a:tc>
                  <a:txBody>
                    <a:bodyPr/>
                    <a:lstStyle/>
                    <a:p>
                      <a:pPr marL="0" marR="0" lvl="0" indent="0" algn="l" defTabSz="995690" rtl="0" eaLnBrk="1" fontAlgn="auto" latinLnBrk="0" hangingPunct="1">
                        <a:lnSpc>
                          <a:spcPct val="100000"/>
                        </a:lnSpc>
                        <a:spcBef>
                          <a:spcPts val="0"/>
                        </a:spcBef>
                        <a:spcAft>
                          <a:spcPts val="0"/>
                        </a:spcAft>
                        <a:buClrTx/>
                        <a:buSzTx/>
                        <a:buFontTx/>
                        <a:buNone/>
                        <a:tabLst/>
                        <a:defRPr/>
                      </a:pPr>
                      <a:r>
                        <a:rPr lang="ru-RU" sz="2000" b="0" dirty="0">
                          <a:solidFill>
                            <a:schemeClr val="tx1"/>
                          </a:solidFill>
                          <a:effectLst/>
                          <a:latin typeface="Times New Roman" panose="02020603050405020304" pitchFamily="18" charset="0"/>
                          <a:cs typeface="Times New Roman" panose="02020603050405020304" pitchFamily="18" charset="0"/>
                        </a:rPr>
                        <a:t>2.Еңлік, </a:t>
                      </a:r>
                      <a:r>
                        <a:rPr lang="ru-RU" sz="2000" b="0" dirty="0" err="1">
                          <a:solidFill>
                            <a:schemeClr val="tx1"/>
                          </a:solidFill>
                          <a:effectLst/>
                          <a:latin typeface="Times New Roman" panose="02020603050405020304" pitchFamily="18" charset="0"/>
                          <a:cs typeface="Times New Roman" panose="02020603050405020304" pitchFamily="18" charset="0"/>
                        </a:rPr>
                        <a:t>Кебек</a:t>
                      </a:r>
                      <a:r>
                        <a:rPr lang="ru-RU" sz="2000" b="0" dirty="0">
                          <a:solidFill>
                            <a:schemeClr val="tx1"/>
                          </a:solidFill>
                          <a:effectLst/>
                          <a:latin typeface="Times New Roman" panose="02020603050405020304" pitchFamily="18" charset="0"/>
                          <a:cs typeface="Times New Roman" panose="02020603050405020304" pitchFamily="18" charset="0"/>
                        </a:rPr>
                        <a:t> </a:t>
                      </a:r>
                      <a:r>
                        <a:rPr lang="ru-RU" sz="2000" b="0" dirty="0" err="1">
                          <a:solidFill>
                            <a:schemeClr val="tx1"/>
                          </a:solidFill>
                          <a:effectLst/>
                          <a:latin typeface="Times New Roman" panose="02020603050405020304" pitchFamily="18" charset="0"/>
                          <a:cs typeface="Times New Roman" panose="02020603050405020304" pitchFamily="18" charset="0"/>
                        </a:rPr>
                        <a:t>кеткен</a:t>
                      </a:r>
                      <a:r>
                        <a:rPr lang="ru-RU" sz="2000" b="0" dirty="0">
                          <a:solidFill>
                            <a:schemeClr val="tx1"/>
                          </a:solidFill>
                          <a:effectLst/>
                          <a:latin typeface="Times New Roman" panose="02020603050405020304" pitchFamily="18" charset="0"/>
                          <a:cs typeface="Times New Roman" panose="02020603050405020304" pitchFamily="18" charset="0"/>
                        </a:rPr>
                        <a:t> </a:t>
                      </a:r>
                      <a:r>
                        <a:rPr lang="ru-RU" sz="2000" b="0" dirty="0" err="1">
                          <a:solidFill>
                            <a:schemeClr val="tx1"/>
                          </a:solidFill>
                          <a:effectLst/>
                          <a:latin typeface="Times New Roman" panose="02020603050405020304" pitchFamily="18" charset="0"/>
                          <a:cs typeface="Times New Roman" panose="02020603050405020304" pitchFamily="18" charset="0"/>
                        </a:rPr>
                        <a:t>соң</a:t>
                      </a:r>
                      <a:r>
                        <a:rPr lang="ru-RU" sz="2000" b="0" dirty="0">
                          <a:solidFill>
                            <a:schemeClr val="tx1"/>
                          </a:solidFill>
                          <a:effectLst/>
                          <a:latin typeface="Times New Roman" panose="02020603050405020304" pitchFamily="18" charset="0"/>
                          <a:cs typeface="Times New Roman" panose="02020603050405020304" pitchFamily="18" charset="0"/>
                        </a:rPr>
                        <a:t> </a:t>
                      </a:r>
                      <a:r>
                        <a:rPr lang="ru-RU" sz="2000" b="0" dirty="0" err="1">
                          <a:solidFill>
                            <a:schemeClr val="tx1"/>
                          </a:solidFill>
                          <a:effectLst/>
                          <a:latin typeface="Times New Roman" panose="02020603050405020304" pitchFamily="18" charset="0"/>
                          <a:cs typeface="Times New Roman" panose="02020603050405020304" pitchFamily="18" charset="0"/>
                        </a:rPr>
                        <a:t>таң</a:t>
                      </a:r>
                      <a:r>
                        <a:rPr lang="ru-RU" sz="2000" b="0" dirty="0">
                          <a:solidFill>
                            <a:schemeClr val="tx1"/>
                          </a:solidFill>
                          <a:effectLst/>
                          <a:latin typeface="Times New Roman" panose="02020603050405020304" pitchFamily="18" charset="0"/>
                          <a:cs typeface="Times New Roman" panose="02020603050405020304" pitchFamily="18" charset="0"/>
                        </a:rPr>
                        <a:t> </a:t>
                      </a:r>
                      <a:r>
                        <a:rPr lang="ru-RU" sz="2000" b="0" dirty="0" err="1">
                          <a:solidFill>
                            <a:schemeClr val="tx1"/>
                          </a:solidFill>
                          <a:effectLst/>
                          <a:latin typeface="Times New Roman" panose="02020603050405020304" pitchFamily="18" charset="0"/>
                          <a:cs typeface="Times New Roman" panose="02020603050405020304" pitchFamily="18" charset="0"/>
                        </a:rPr>
                        <a:t>тағы</a:t>
                      </a:r>
                      <a:r>
                        <a:rPr lang="ru-RU" sz="2000" b="0" dirty="0">
                          <a:solidFill>
                            <a:schemeClr val="tx1"/>
                          </a:solidFill>
                          <a:effectLst/>
                          <a:latin typeface="Times New Roman" panose="02020603050405020304" pitchFamily="18" charset="0"/>
                          <a:cs typeface="Times New Roman" panose="02020603050405020304" pitchFamily="18" charset="0"/>
                        </a:rPr>
                        <a:t> </a:t>
                      </a:r>
                      <a:r>
                        <a:rPr lang="ru-RU" sz="2000" b="0" dirty="0" err="1">
                          <a:solidFill>
                            <a:schemeClr val="tx1"/>
                          </a:solidFill>
                          <a:effectLst/>
                          <a:latin typeface="Times New Roman" panose="02020603050405020304" pitchFamily="18" charset="0"/>
                          <a:cs typeface="Times New Roman" panose="02020603050405020304" pitchFamily="18" charset="0"/>
                        </a:rPr>
                        <a:t>атты</a:t>
                      </a:r>
                      <a:r>
                        <a:rPr lang="ru-RU" sz="2000" b="0" dirty="0">
                          <a:solidFill>
                            <a:schemeClr val="tx1"/>
                          </a:solidFill>
                          <a:effectLst/>
                          <a:latin typeface="Times New Roman" panose="02020603050405020304" pitchFamily="18" charset="0"/>
                          <a:cs typeface="Times New Roman" panose="02020603050405020304" pitchFamily="18" charset="0"/>
                        </a:rPr>
                        <a:t>,</a:t>
                      </a:r>
                      <a:r>
                        <a:rPr lang="ru-RU" sz="2000" dirty="0">
                          <a:solidFill>
                            <a:schemeClr val="tx1"/>
                          </a:solidFill>
                          <a:latin typeface="Times New Roman" panose="02020603050405020304" pitchFamily="18" charset="0"/>
                          <a:cs typeface="Times New Roman" panose="02020603050405020304" pitchFamily="18" charset="0"/>
                        </a:rPr>
                        <a:t/>
                      </a:r>
                      <a:br>
                        <a:rPr lang="ru-RU" sz="2000" dirty="0">
                          <a:solidFill>
                            <a:schemeClr val="tx1"/>
                          </a:solidFill>
                          <a:latin typeface="Times New Roman" panose="02020603050405020304" pitchFamily="18" charset="0"/>
                          <a:cs typeface="Times New Roman" panose="02020603050405020304" pitchFamily="18" charset="0"/>
                        </a:rPr>
                      </a:br>
                      <a:r>
                        <a:rPr lang="ru-RU" sz="2000" b="0" dirty="0" err="1">
                          <a:solidFill>
                            <a:schemeClr val="tx1"/>
                          </a:solidFill>
                          <a:effectLst/>
                          <a:latin typeface="Times New Roman" panose="02020603050405020304" pitchFamily="18" charset="0"/>
                          <a:cs typeface="Times New Roman" panose="02020603050405020304" pitchFamily="18" charset="0"/>
                        </a:rPr>
                        <a:t>Күн</a:t>
                      </a:r>
                      <a:r>
                        <a:rPr lang="ru-RU" sz="2000" b="0" dirty="0">
                          <a:solidFill>
                            <a:schemeClr val="tx1"/>
                          </a:solidFill>
                          <a:effectLst/>
                          <a:latin typeface="Times New Roman" panose="02020603050405020304" pitchFamily="18" charset="0"/>
                          <a:cs typeface="Times New Roman" panose="02020603050405020304" pitchFamily="18" charset="0"/>
                        </a:rPr>
                        <a:t> </a:t>
                      </a:r>
                      <a:r>
                        <a:rPr lang="ru-RU" sz="2000" b="0" dirty="0" err="1">
                          <a:solidFill>
                            <a:schemeClr val="tx1"/>
                          </a:solidFill>
                          <a:effectLst/>
                          <a:latin typeface="Times New Roman" panose="02020603050405020304" pitchFamily="18" charset="0"/>
                          <a:cs typeface="Times New Roman" panose="02020603050405020304" pitchFamily="18" charset="0"/>
                        </a:rPr>
                        <a:t>шыққанша</a:t>
                      </a:r>
                      <a:r>
                        <a:rPr lang="ru-RU" sz="2000" b="0" dirty="0">
                          <a:solidFill>
                            <a:schemeClr val="tx1"/>
                          </a:solidFill>
                          <a:effectLst/>
                          <a:latin typeface="Times New Roman" panose="02020603050405020304" pitchFamily="18" charset="0"/>
                          <a:cs typeface="Times New Roman" panose="02020603050405020304" pitchFamily="18" charset="0"/>
                        </a:rPr>
                        <a:t> </a:t>
                      </a:r>
                      <a:r>
                        <a:rPr lang="ru-RU" sz="2000" b="0" dirty="0" err="1">
                          <a:solidFill>
                            <a:schemeClr val="tx1"/>
                          </a:solidFill>
                          <a:effectLst/>
                          <a:latin typeface="Times New Roman" panose="02020603050405020304" pitchFamily="18" charset="0"/>
                          <a:cs typeface="Times New Roman" panose="02020603050405020304" pitchFamily="18" charset="0"/>
                        </a:rPr>
                        <a:t>кемпір</a:t>
                      </a:r>
                      <a:r>
                        <a:rPr lang="ru-RU" sz="2000" b="0" dirty="0">
                          <a:solidFill>
                            <a:schemeClr val="tx1"/>
                          </a:solidFill>
                          <a:effectLst/>
                          <a:latin typeface="Times New Roman" panose="02020603050405020304" pitchFamily="18" charset="0"/>
                          <a:cs typeface="Times New Roman" panose="02020603050405020304" pitchFamily="18" charset="0"/>
                        </a:rPr>
                        <a:t>-шал </a:t>
                      </a:r>
                      <a:r>
                        <a:rPr lang="ru-RU" sz="2000" b="0" dirty="0" err="1">
                          <a:solidFill>
                            <a:schemeClr val="tx1"/>
                          </a:solidFill>
                          <a:effectLst/>
                          <a:latin typeface="Times New Roman" panose="02020603050405020304" pitchFamily="18" charset="0"/>
                          <a:cs typeface="Times New Roman" panose="02020603050405020304" pitchFamily="18" charset="0"/>
                        </a:rPr>
                        <a:t>тұрмай</a:t>
                      </a:r>
                      <a:r>
                        <a:rPr lang="ru-RU" sz="2000" b="0" dirty="0">
                          <a:solidFill>
                            <a:schemeClr val="tx1"/>
                          </a:solidFill>
                          <a:effectLst/>
                          <a:latin typeface="Times New Roman" panose="02020603050405020304" pitchFamily="18" charset="0"/>
                          <a:cs typeface="Times New Roman" panose="02020603050405020304" pitchFamily="18" charset="0"/>
                        </a:rPr>
                        <a:t> </a:t>
                      </a:r>
                      <a:r>
                        <a:rPr lang="ru-RU" sz="2000" b="0" dirty="0" err="1">
                          <a:solidFill>
                            <a:schemeClr val="tx1"/>
                          </a:solidFill>
                          <a:effectLst/>
                          <a:latin typeface="Times New Roman" panose="02020603050405020304" pitchFamily="18" charset="0"/>
                          <a:cs typeface="Times New Roman" panose="02020603050405020304" pitchFamily="18" charset="0"/>
                        </a:rPr>
                        <a:t>жатты</a:t>
                      </a:r>
                      <a:r>
                        <a:rPr lang="ru-RU" sz="2000" b="0" dirty="0">
                          <a:solidFill>
                            <a:schemeClr val="tx1"/>
                          </a:solidFill>
                          <a:effectLst/>
                          <a:latin typeface="Times New Roman" panose="02020603050405020304" pitchFamily="18" charset="0"/>
                          <a:cs typeface="Times New Roman" panose="02020603050405020304" pitchFamily="18" charset="0"/>
                        </a:rPr>
                        <a:t>.</a:t>
                      </a:r>
                      <a:r>
                        <a:rPr lang="ru-RU" sz="2000" dirty="0">
                          <a:solidFill>
                            <a:schemeClr val="tx1"/>
                          </a:solidFill>
                          <a:latin typeface="Times New Roman" panose="02020603050405020304" pitchFamily="18" charset="0"/>
                          <a:cs typeface="Times New Roman" panose="02020603050405020304" pitchFamily="18" charset="0"/>
                        </a:rPr>
                        <a:t/>
                      </a:r>
                      <a:br>
                        <a:rPr lang="ru-RU" sz="2000" dirty="0">
                          <a:solidFill>
                            <a:schemeClr val="tx1"/>
                          </a:solidFill>
                          <a:latin typeface="Times New Roman" panose="02020603050405020304" pitchFamily="18" charset="0"/>
                          <a:cs typeface="Times New Roman" panose="02020603050405020304" pitchFamily="18" charset="0"/>
                        </a:rPr>
                      </a:br>
                      <a:r>
                        <a:rPr lang="ru-RU" sz="2000" b="0" dirty="0" err="1">
                          <a:solidFill>
                            <a:schemeClr val="tx1"/>
                          </a:solidFill>
                          <a:effectLst/>
                          <a:latin typeface="Times New Roman" panose="02020603050405020304" pitchFamily="18" charset="0"/>
                          <a:cs typeface="Times New Roman" panose="02020603050405020304" pitchFamily="18" charset="0"/>
                        </a:rPr>
                        <a:t>Қойшы</a:t>
                      </a:r>
                      <a:r>
                        <a:rPr lang="ru-RU" sz="2000" b="0" dirty="0">
                          <a:solidFill>
                            <a:schemeClr val="tx1"/>
                          </a:solidFill>
                          <a:effectLst/>
                          <a:latin typeface="Times New Roman" panose="02020603050405020304" pitchFamily="18" charset="0"/>
                          <a:cs typeface="Times New Roman" panose="02020603050405020304" pitchFamily="18" charset="0"/>
                        </a:rPr>
                        <a:t> </a:t>
                      </a:r>
                      <a:r>
                        <a:rPr lang="ru-RU" sz="2000" b="0" dirty="0" err="1">
                          <a:solidFill>
                            <a:schemeClr val="tx1"/>
                          </a:solidFill>
                          <a:effectLst/>
                          <a:latin typeface="Times New Roman" panose="02020603050405020304" pitchFamily="18" charset="0"/>
                          <a:cs typeface="Times New Roman" panose="02020603050405020304" pitchFamily="18" charset="0"/>
                        </a:rPr>
                        <a:t>Еңлікті</a:t>
                      </a:r>
                      <a:r>
                        <a:rPr lang="ru-RU" sz="2000" b="0" dirty="0">
                          <a:solidFill>
                            <a:schemeClr val="tx1"/>
                          </a:solidFill>
                          <a:effectLst/>
                          <a:latin typeface="Times New Roman" panose="02020603050405020304" pitchFamily="18" charset="0"/>
                          <a:cs typeface="Times New Roman" panose="02020603050405020304" pitchFamily="18" charset="0"/>
                        </a:rPr>
                        <a:t> </a:t>
                      </a:r>
                      <a:r>
                        <a:rPr lang="ru-RU" sz="2000" b="0" dirty="0" err="1">
                          <a:solidFill>
                            <a:schemeClr val="tx1"/>
                          </a:solidFill>
                          <a:effectLst/>
                          <a:latin typeface="Times New Roman" panose="02020603050405020304" pitchFamily="18" charset="0"/>
                          <a:cs typeface="Times New Roman" panose="02020603050405020304" pitchFamily="18" charset="0"/>
                        </a:rPr>
                        <a:t>таба</a:t>
                      </a:r>
                      <a:r>
                        <a:rPr lang="ru-RU" sz="2000" b="0" dirty="0">
                          <a:solidFill>
                            <a:schemeClr val="tx1"/>
                          </a:solidFill>
                          <a:effectLst/>
                          <a:latin typeface="Times New Roman" panose="02020603050405020304" pitchFamily="18" charset="0"/>
                          <a:cs typeface="Times New Roman" panose="02020603050405020304" pitchFamily="18" charset="0"/>
                        </a:rPr>
                        <a:t> </a:t>
                      </a:r>
                      <a:r>
                        <a:rPr lang="ru-RU" sz="2000" b="0" dirty="0" err="1">
                          <a:solidFill>
                            <a:schemeClr val="tx1"/>
                          </a:solidFill>
                          <a:effectLst/>
                          <a:latin typeface="Times New Roman" panose="02020603050405020304" pitchFamily="18" charset="0"/>
                          <a:cs typeface="Times New Roman" panose="02020603050405020304" pitchFamily="18" charset="0"/>
                        </a:rPr>
                        <a:t>алмай</a:t>
                      </a:r>
                      <a:r>
                        <a:rPr lang="ru-RU" sz="2000" b="0" dirty="0">
                          <a:solidFill>
                            <a:schemeClr val="tx1"/>
                          </a:solidFill>
                          <a:effectLst/>
                          <a:latin typeface="Times New Roman" panose="02020603050405020304" pitchFamily="18" charset="0"/>
                          <a:cs typeface="Times New Roman" panose="02020603050405020304" pitchFamily="18" charset="0"/>
                        </a:rPr>
                        <a:t> </a:t>
                      </a:r>
                      <a:r>
                        <a:rPr lang="ru-RU" sz="2000" b="0" dirty="0" err="1">
                          <a:solidFill>
                            <a:schemeClr val="tx1"/>
                          </a:solidFill>
                          <a:effectLst/>
                          <a:latin typeface="Times New Roman" panose="02020603050405020304" pitchFamily="18" charset="0"/>
                          <a:cs typeface="Times New Roman" panose="02020603050405020304" pitchFamily="18" charset="0"/>
                        </a:rPr>
                        <a:t>іздеп-іздеп</a:t>
                      </a:r>
                      <a:r>
                        <a:rPr lang="ru-RU" sz="2000" b="0" dirty="0">
                          <a:solidFill>
                            <a:schemeClr val="tx1"/>
                          </a:solidFill>
                          <a:effectLst/>
                          <a:latin typeface="Times New Roman" panose="02020603050405020304" pitchFamily="18" charset="0"/>
                          <a:cs typeface="Times New Roman" panose="02020603050405020304" pitchFamily="18" charset="0"/>
                        </a:rPr>
                        <a:t>,</a:t>
                      </a:r>
                      <a:r>
                        <a:rPr lang="ru-RU" sz="2000" dirty="0">
                          <a:solidFill>
                            <a:schemeClr val="tx1"/>
                          </a:solidFill>
                          <a:latin typeface="Times New Roman" panose="02020603050405020304" pitchFamily="18" charset="0"/>
                          <a:cs typeface="Times New Roman" panose="02020603050405020304" pitchFamily="18" charset="0"/>
                        </a:rPr>
                        <a:t/>
                      </a:r>
                      <a:br>
                        <a:rPr lang="ru-RU" sz="2000" dirty="0">
                          <a:solidFill>
                            <a:schemeClr val="tx1"/>
                          </a:solidFill>
                          <a:latin typeface="Times New Roman" panose="02020603050405020304" pitchFamily="18" charset="0"/>
                          <a:cs typeface="Times New Roman" panose="02020603050405020304" pitchFamily="18" charset="0"/>
                        </a:rPr>
                      </a:br>
                      <a:r>
                        <a:rPr lang="ru-RU" sz="2000" b="0" dirty="0">
                          <a:solidFill>
                            <a:schemeClr val="tx1"/>
                          </a:solidFill>
                          <a:effectLst/>
                          <a:latin typeface="Times New Roman" panose="02020603050405020304" pitchFamily="18" charset="0"/>
                          <a:cs typeface="Times New Roman" panose="02020603050405020304" pitchFamily="18" charset="0"/>
                        </a:rPr>
                        <a:t>«</a:t>
                      </a:r>
                      <a:r>
                        <a:rPr lang="ru-RU" sz="2000" b="0" dirty="0" err="1">
                          <a:solidFill>
                            <a:schemeClr val="tx1"/>
                          </a:solidFill>
                          <a:effectLst/>
                          <a:latin typeface="Times New Roman" panose="02020603050405020304" pitchFamily="18" charset="0"/>
                          <a:cs typeface="Times New Roman" panose="02020603050405020304" pitchFamily="18" charset="0"/>
                        </a:rPr>
                        <a:t>Қызың</a:t>
                      </a:r>
                      <a:r>
                        <a:rPr lang="ru-RU" sz="2000" b="0" dirty="0">
                          <a:solidFill>
                            <a:schemeClr val="tx1"/>
                          </a:solidFill>
                          <a:effectLst/>
                          <a:latin typeface="Times New Roman" panose="02020603050405020304" pitchFamily="18" charset="0"/>
                          <a:cs typeface="Times New Roman" panose="02020603050405020304" pitchFamily="18" charset="0"/>
                        </a:rPr>
                        <a:t> </a:t>
                      </a:r>
                      <a:r>
                        <a:rPr lang="ru-RU" sz="2000" b="0" dirty="0" err="1">
                          <a:solidFill>
                            <a:schemeClr val="tx1"/>
                          </a:solidFill>
                          <a:effectLst/>
                          <a:latin typeface="Times New Roman" panose="02020603050405020304" pitchFamily="18" charset="0"/>
                          <a:cs typeface="Times New Roman" panose="02020603050405020304" pitchFamily="18" charset="0"/>
                        </a:rPr>
                        <a:t>қашып</a:t>
                      </a:r>
                      <a:r>
                        <a:rPr lang="ru-RU" sz="2000" b="0" dirty="0">
                          <a:solidFill>
                            <a:schemeClr val="tx1"/>
                          </a:solidFill>
                          <a:effectLst/>
                          <a:latin typeface="Times New Roman" panose="02020603050405020304" pitchFamily="18" charset="0"/>
                          <a:cs typeface="Times New Roman" panose="02020603050405020304" pitchFamily="18" charset="0"/>
                        </a:rPr>
                        <a:t> </a:t>
                      </a:r>
                      <a:r>
                        <a:rPr lang="ru-RU" sz="2000" b="0" dirty="0" err="1">
                          <a:solidFill>
                            <a:schemeClr val="tx1"/>
                          </a:solidFill>
                          <a:effectLst/>
                          <a:latin typeface="Times New Roman" panose="02020603050405020304" pitchFamily="18" charset="0"/>
                          <a:cs typeface="Times New Roman" panose="02020603050405020304" pitchFamily="18" charset="0"/>
                        </a:rPr>
                        <a:t>кетті</a:t>
                      </a:r>
                      <a:r>
                        <a:rPr lang="ru-RU" sz="2000" b="0" dirty="0">
                          <a:solidFill>
                            <a:schemeClr val="tx1"/>
                          </a:solidFill>
                          <a:effectLst/>
                          <a:latin typeface="Times New Roman" panose="02020603050405020304" pitchFamily="18" charset="0"/>
                          <a:cs typeface="Times New Roman" panose="02020603050405020304" pitchFamily="18" charset="0"/>
                        </a:rPr>
                        <a:t>», – </a:t>
                      </a:r>
                      <a:r>
                        <a:rPr lang="ru-RU" sz="2000" b="0" dirty="0" err="1">
                          <a:solidFill>
                            <a:schemeClr val="tx1"/>
                          </a:solidFill>
                          <a:effectLst/>
                          <a:latin typeface="Times New Roman" panose="02020603050405020304" pitchFamily="18" charset="0"/>
                          <a:cs typeface="Times New Roman" panose="02020603050405020304" pitchFamily="18" charset="0"/>
                        </a:rPr>
                        <a:t>деп</a:t>
                      </a:r>
                      <a:r>
                        <a:rPr lang="ru-RU" sz="2000" b="0" dirty="0">
                          <a:solidFill>
                            <a:schemeClr val="tx1"/>
                          </a:solidFill>
                          <a:effectLst/>
                          <a:latin typeface="Times New Roman" panose="02020603050405020304" pitchFamily="18" charset="0"/>
                          <a:cs typeface="Times New Roman" panose="02020603050405020304" pitchFamily="18" charset="0"/>
                        </a:rPr>
                        <a:t> </a:t>
                      </a:r>
                      <a:r>
                        <a:rPr lang="ru-RU" sz="2000" b="0" dirty="0" err="1">
                          <a:solidFill>
                            <a:schemeClr val="tx1"/>
                          </a:solidFill>
                          <a:effectLst/>
                          <a:latin typeface="Times New Roman" panose="02020603050405020304" pitchFamily="18" charset="0"/>
                          <a:cs typeface="Times New Roman" panose="02020603050405020304" pitchFamily="18" charset="0"/>
                        </a:rPr>
                        <a:t>шалды</a:t>
                      </a:r>
                      <a:r>
                        <a:rPr lang="ru-RU" sz="2000" b="0" dirty="0">
                          <a:solidFill>
                            <a:schemeClr val="tx1"/>
                          </a:solidFill>
                          <a:effectLst/>
                          <a:latin typeface="Times New Roman" panose="02020603050405020304" pitchFamily="18" charset="0"/>
                          <a:cs typeface="Times New Roman" panose="02020603050405020304" pitchFamily="18" charset="0"/>
                        </a:rPr>
                        <a:t> </a:t>
                      </a:r>
                      <a:r>
                        <a:rPr lang="ru-RU" sz="2000" b="0" dirty="0" err="1">
                          <a:solidFill>
                            <a:schemeClr val="tx1"/>
                          </a:solidFill>
                          <a:effectLst/>
                          <a:latin typeface="Times New Roman" panose="02020603050405020304" pitchFamily="18" charset="0"/>
                          <a:cs typeface="Times New Roman" panose="02020603050405020304" pitchFamily="18" charset="0"/>
                        </a:rPr>
                        <a:t>оятты</a:t>
                      </a:r>
                      <a:endParaRPr lang="ru-RU" sz="2000" b="0" dirty="0">
                        <a:solidFill>
                          <a:schemeClr val="tx1"/>
                        </a:solidFill>
                        <a:effectLst/>
                        <a:latin typeface="Times New Roman" panose="02020603050405020304" pitchFamily="18" charset="0"/>
                        <a:cs typeface="Times New Roman" panose="02020603050405020304" pitchFamily="18" charset="0"/>
                      </a:endParaRPr>
                    </a:p>
                    <a:p>
                      <a:endParaRPr lang="ru-RU" dirty="0">
                        <a:latin typeface="Times New Roman" panose="02020603050405020304" pitchFamily="18" charset="0"/>
                        <a:cs typeface="Times New Roman" panose="02020603050405020304" pitchFamily="18" charset="0"/>
                      </a:endParaRPr>
                    </a:p>
                  </a:txBody>
                  <a:tcPr/>
                </a:tc>
                <a:tc>
                  <a:txBody>
                    <a:bodyPr/>
                    <a:lstStyle/>
                    <a:p>
                      <a:pPr marL="0" marR="0" lvl="0" indent="0" algn="l" defTabSz="995690" rtl="0" eaLnBrk="1" fontAlgn="auto" latinLnBrk="0" hangingPunct="1">
                        <a:lnSpc>
                          <a:spcPct val="100000"/>
                        </a:lnSpc>
                        <a:spcBef>
                          <a:spcPts val="0"/>
                        </a:spcBef>
                        <a:spcAft>
                          <a:spcPts val="0"/>
                        </a:spcAft>
                        <a:buClrTx/>
                        <a:buSzTx/>
                        <a:buFontTx/>
                        <a:buNone/>
                        <a:tabLst/>
                        <a:defRPr/>
                      </a:pPr>
                      <a:r>
                        <a:rPr lang="ru-RU" sz="2000" b="0" dirty="0">
                          <a:solidFill>
                            <a:schemeClr val="tx1"/>
                          </a:solidFill>
                          <a:effectLst/>
                          <a:latin typeface="Times New Roman" panose="02020603050405020304" pitchFamily="18" charset="0"/>
                          <a:cs typeface="Times New Roman" panose="02020603050405020304" pitchFamily="18" charset="0"/>
                        </a:rPr>
                        <a:t>5.«Ей, абыз! </a:t>
                      </a:r>
                      <a:r>
                        <a:rPr lang="ru-RU" sz="2000" b="0" dirty="0" err="1">
                          <a:solidFill>
                            <a:schemeClr val="tx1"/>
                          </a:solidFill>
                          <a:effectLst/>
                          <a:latin typeface="Times New Roman" panose="02020603050405020304" pitchFamily="18" charset="0"/>
                          <a:cs typeface="Times New Roman" panose="02020603050405020304" pitchFamily="18" charset="0"/>
                        </a:rPr>
                        <a:t>Аш</a:t>
                      </a:r>
                      <a:r>
                        <a:rPr lang="ru-RU" sz="2000" b="0" dirty="0">
                          <a:solidFill>
                            <a:schemeClr val="tx1"/>
                          </a:solidFill>
                          <a:effectLst/>
                          <a:latin typeface="Times New Roman" panose="02020603050405020304" pitchFamily="18" charset="0"/>
                          <a:cs typeface="Times New Roman" panose="02020603050405020304" pitchFamily="18" charset="0"/>
                        </a:rPr>
                        <a:t> </a:t>
                      </a:r>
                      <a:r>
                        <a:rPr lang="ru-RU" sz="2000" b="0" dirty="0" err="1">
                          <a:solidFill>
                            <a:schemeClr val="tx1"/>
                          </a:solidFill>
                          <a:effectLst/>
                          <a:latin typeface="Times New Roman" panose="02020603050405020304" pitchFamily="18" charset="0"/>
                          <a:cs typeface="Times New Roman" panose="02020603050405020304" pitchFamily="18" charset="0"/>
                        </a:rPr>
                        <a:t>балыңды</a:t>
                      </a:r>
                      <a:r>
                        <a:rPr lang="ru-RU" sz="2000" b="0" dirty="0">
                          <a:solidFill>
                            <a:schemeClr val="tx1"/>
                          </a:solidFill>
                          <a:effectLst/>
                          <a:latin typeface="Times New Roman" panose="02020603050405020304" pitchFamily="18" charset="0"/>
                          <a:cs typeface="Times New Roman" panose="02020603050405020304" pitchFamily="18" charset="0"/>
                        </a:rPr>
                        <a:t>, </a:t>
                      </a:r>
                      <a:r>
                        <a:rPr lang="ru-RU" sz="2000" b="0" dirty="0" err="1">
                          <a:solidFill>
                            <a:schemeClr val="tx1"/>
                          </a:solidFill>
                          <a:effectLst/>
                          <a:latin typeface="Times New Roman" panose="02020603050405020304" pitchFamily="18" charset="0"/>
                          <a:cs typeface="Times New Roman" panose="02020603050405020304" pitchFamily="18" charset="0"/>
                        </a:rPr>
                        <a:t>қобызыңды</a:t>
                      </a:r>
                      <a:r>
                        <a:rPr lang="ru-RU" sz="2000" b="0" dirty="0">
                          <a:solidFill>
                            <a:schemeClr val="tx1"/>
                          </a:solidFill>
                          <a:effectLst/>
                          <a:latin typeface="Times New Roman" panose="02020603050405020304" pitchFamily="18" charset="0"/>
                          <a:cs typeface="Times New Roman" panose="02020603050405020304" pitchFamily="18" charset="0"/>
                        </a:rPr>
                        <a:t> </a:t>
                      </a:r>
                      <a:r>
                        <a:rPr lang="ru-RU" sz="2000" b="0" dirty="0" err="1">
                          <a:solidFill>
                            <a:schemeClr val="tx1"/>
                          </a:solidFill>
                          <a:effectLst/>
                          <a:latin typeface="Times New Roman" panose="02020603050405020304" pitchFamily="18" charset="0"/>
                          <a:cs typeface="Times New Roman" panose="02020603050405020304" pitchFamily="18" charset="0"/>
                        </a:rPr>
                        <a:t>тарт</a:t>
                      </a:r>
                      <a:r>
                        <a:rPr lang="ru-RU" sz="2000" b="0" dirty="0">
                          <a:solidFill>
                            <a:schemeClr val="tx1"/>
                          </a:solidFill>
                          <a:effectLst/>
                          <a:latin typeface="Times New Roman" panose="02020603050405020304" pitchFamily="18" charset="0"/>
                          <a:cs typeface="Times New Roman" panose="02020603050405020304" pitchFamily="18" charset="0"/>
                        </a:rPr>
                        <a:t>,</a:t>
                      </a:r>
                      <a:r>
                        <a:rPr lang="ru-RU" sz="2000" dirty="0">
                          <a:solidFill>
                            <a:schemeClr val="tx1"/>
                          </a:solidFill>
                          <a:latin typeface="Times New Roman" panose="02020603050405020304" pitchFamily="18" charset="0"/>
                          <a:cs typeface="Times New Roman" panose="02020603050405020304" pitchFamily="18" charset="0"/>
                        </a:rPr>
                        <a:t/>
                      </a:r>
                      <a:br>
                        <a:rPr lang="ru-RU" sz="2000" dirty="0">
                          <a:solidFill>
                            <a:schemeClr val="tx1"/>
                          </a:solidFill>
                          <a:latin typeface="Times New Roman" panose="02020603050405020304" pitchFamily="18" charset="0"/>
                          <a:cs typeface="Times New Roman" panose="02020603050405020304" pitchFamily="18" charset="0"/>
                        </a:rPr>
                      </a:br>
                      <a:r>
                        <a:rPr lang="ru-RU" sz="2000" b="0" dirty="0" err="1">
                          <a:solidFill>
                            <a:schemeClr val="tx1"/>
                          </a:solidFill>
                          <a:effectLst/>
                          <a:latin typeface="Times New Roman" panose="02020603050405020304" pitchFamily="18" charset="0"/>
                          <a:cs typeface="Times New Roman" panose="02020603050405020304" pitchFamily="18" charset="0"/>
                        </a:rPr>
                        <a:t>Алар</a:t>
                      </a:r>
                      <a:r>
                        <a:rPr lang="ru-RU" sz="2000" b="0" dirty="0">
                          <a:solidFill>
                            <a:schemeClr val="tx1"/>
                          </a:solidFill>
                          <a:effectLst/>
                          <a:latin typeface="Times New Roman" panose="02020603050405020304" pitchFamily="18" charset="0"/>
                          <a:cs typeface="Times New Roman" panose="02020603050405020304" pitchFamily="18" charset="0"/>
                        </a:rPr>
                        <a:t> </a:t>
                      </a:r>
                      <a:r>
                        <a:rPr lang="ru-RU" sz="2000" b="0" dirty="0" err="1">
                          <a:solidFill>
                            <a:schemeClr val="tx1"/>
                          </a:solidFill>
                          <a:effectLst/>
                          <a:latin typeface="Times New Roman" panose="02020603050405020304" pitchFamily="18" charset="0"/>
                          <a:cs typeface="Times New Roman" panose="02020603050405020304" pitchFamily="18" charset="0"/>
                        </a:rPr>
                        <a:t>ақың</a:t>
                      </a:r>
                      <a:r>
                        <a:rPr lang="ru-RU" sz="2000" b="0" dirty="0">
                          <a:solidFill>
                            <a:schemeClr val="tx1"/>
                          </a:solidFill>
                          <a:effectLst/>
                          <a:latin typeface="Times New Roman" panose="02020603050405020304" pitchFamily="18" charset="0"/>
                          <a:cs typeface="Times New Roman" panose="02020603050405020304" pitchFamily="18" charset="0"/>
                        </a:rPr>
                        <a:t> бар </a:t>
                      </a:r>
                      <a:r>
                        <a:rPr lang="ru-RU" sz="2000" b="0" dirty="0" err="1">
                          <a:solidFill>
                            <a:schemeClr val="tx1"/>
                          </a:solidFill>
                          <a:effectLst/>
                          <a:latin typeface="Times New Roman" panose="02020603050405020304" pitchFamily="18" charset="0"/>
                          <a:cs typeface="Times New Roman" panose="02020603050405020304" pitchFamily="18" charset="0"/>
                        </a:rPr>
                        <a:t>болса</a:t>
                      </a:r>
                      <a:r>
                        <a:rPr lang="ru-RU" sz="2000" b="0" dirty="0">
                          <a:solidFill>
                            <a:schemeClr val="tx1"/>
                          </a:solidFill>
                          <a:effectLst/>
                          <a:latin typeface="Times New Roman" panose="02020603050405020304" pitchFamily="18" charset="0"/>
                          <a:cs typeface="Times New Roman" panose="02020603050405020304" pitchFamily="18" charset="0"/>
                        </a:rPr>
                        <a:t>, </a:t>
                      </a:r>
                      <a:r>
                        <a:rPr lang="ru-RU" sz="2000" b="0" dirty="0" err="1">
                          <a:solidFill>
                            <a:schemeClr val="tx1"/>
                          </a:solidFill>
                          <a:effectLst/>
                          <a:latin typeface="Times New Roman" panose="02020603050405020304" pitchFamily="18" charset="0"/>
                          <a:cs typeface="Times New Roman" panose="02020603050405020304" pitchFamily="18" charset="0"/>
                        </a:rPr>
                        <a:t>мойныма</a:t>
                      </a:r>
                      <a:r>
                        <a:rPr lang="ru-RU" sz="2000" b="0" dirty="0">
                          <a:solidFill>
                            <a:schemeClr val="tx1"/>
                          </a:solidFill>
                          <a:effectLst/>
                          <a:latin typeface="Times New Roman" panose="02020603050405020304" pitchFamily="18" charset="0"/>
                          <a:cs typeface="Times New Roman" panose="02020603050405020304" pitchFamily="18" charset="0"/>
                        </a:rPr>
                        <a:t> арт.</a:t>
                      </a:r>
                      <a:r>
                        <a:rPr lang="ru-RU" sz="2000" dirty="0">
                          <a:solidFill>
                            <a:schemeClr val="tx1"/>
                          </a:solidFill>
                          <a:latin typeface="Times New Roman" panose="02020603050405020304" pitchFamily="18" charset="0"/>
                          <a:cs typeface="Times New Roman" panose="02020603050405020304" pitchFamily="18" charset="0"/>
                        </a:rPr>
                        <a:t/>
                      </a:r>
                      <a:br>
                        <a:rPr lang="ru-RU" sz="2000" dirty="0">
                          <a:solidFill>
                            <a:schemeClr val="tx1"/>
                          </a:solidFill>
                          <a:latin typeface="Times New Roman" panose="02020603050405020304" pitchFamily="18" charset="0"/>
                          <a:cs typeface="Times New Roman" panose="02020603050405020304" pitchFamily="18" charset="0"/>
                        </a:rPr>
                      </a:br>
                      <a:r>
                        <a:rPr lang="ru-RU" sz="2000" b="0" dirty="0" err="1">
                          <a:solidFill>
                            <a:schemeClr val="tx1"/>
                          </a:solidFill>
                          <a:effectLst/>
                          <a:latin typeface="Times New Roman" panose="02020603050405020304" pitchFamily="18" charset="0"/>
                          <a:cs typeface="Times New Roman" panose="02020603050405020304" pitchFamily="18" charset="0"/>
                        </a:rPr>
                        <a:t>Балыңа</a:t>
                      </a:r>
                      <a:r>
                        <a:rPr lang="ru-RU" sz="2000" b="0" dirty="0">
                          <a:solidFill>
                            <a:schemeClr val="tx1"/>
                          </a:solidFill>
                          <a:effectLst/>
                          <a:latin typeface="Times New Roman" panose="02020603050405020304" pitchFamily="18" charset="0"/>
                          <a:cs typeface="Times New Roman" panose="02020603050405020304" pitchFamily="18" charset="0"/>
                        </a:rPr>
                        <a:t> не </a:t>
                      </a:r>
                      <a:r>
                        <a:rPr lang="ru-RU" sz="2000" b="0" dirty="0" err="1">
                          <a:solidFill>
                            <a:schemeClr val="tx1"/>
                          </a:solidFill>
                          <a:effectLst/>
                          <a:latin typeface="Times New Roman" panose="02020603050405020304" pitchFamily="18" charset="0"/>
                          <a:cs typeface="Times New Roman" panose="02020603050405020304" pitchFamily="18" charset="0"/>
                        </a:rPr>
                        <a:t>түссе</a:t>
                      </a:r>
                      <a:r>
                        <a:rPr lang="ru-RU" sz="2000" b="0" dirty="0">
                          <a:solidFill>
                            <a:schemeClr val="tx1"/>
                          </a:solidFill>
                          <a:effectLst/>
                          <a:latin typeface="Times New Roman" panose="02020603050405020304" pitchFamily="18" charset="0"/>
                          <a:cs typeface="Times New Roman" panose="02020603050405020304" pitchFamily="18" charset="0"/>
                        </a:rPr>
                        <a:t> де </a:t>
                      </a:r>
                      <a:r>
                        <a:rPr lang="ru-RU" sz="2000" b="0" dirty="0" err="1">
                          <a:solidFill>
                            <a:schemeClr val="tx1"/>
                          </a:solidFill>
                          <a:effectLst/>
                          <a:latin typeface="Times New Roman" panose="02020603050405020304" pitchFamily="18" charset="0"/>
                          <a:cs typeface="Times New Roman" panose="02020603050405020304" pitchFamily="18" charset="0"/>
                        </a:rPr>
                        <a:t>жасырмай</a:t>
                      </a:r>
                      <a:r>
                        <a:rPr lang="ru-RU" sz="2000" b="0" dirty="0">
                          <a:solidFill>
                            <a:schemeClr val="tx1"/>
                          </a:solidFill>
                          <a:effectLst/>
                          <a:latin typeface="Times New Roman" panose="02020603050405020304" pitchFamily="18" charset="0"/>
                          <a:cs typeface="Times New Roman" panose="02020603050405020304" pitchFamily="18" charset="0"/>
                        </a:rPr>
                        <a:t> </a:t>
                      </a:r>
                      <a:r>
                        <a:rPr lang="ru-RU" sz="2000" b="0" dirty="0" err="1">
                          <a:solidFill>
                            <a:schemeClr val="tx1"/>
                          </a:solidFill>
                          <a:effectLst/>
                          <a:latin typeface="Times New Roman" panose="02020603050405020304" pitchFamily="18" charset="0"/>
                          <a:cs typeface="Times New Roman" panose="02020603050405020304" pitchFamily="18" charset="0"/>
                        </a:rPr>
                        <a:t>айт</a:t>
                      </a:r>
                      <a:r>
                        <a:rPr lang="ru-RU" sz="2000" b="0" dirty="0">
                          <a:solidFill>
                            <a:schemeClr val="tx1"/>
                          </a:solidFill>
                          <a:effectLst/>
                          <a:latin typeface="Times New Roman" panose="02020603050405020304" pitchFamily="18" charset="0"/>
                          <a:cs typeface="Times New Roman" panose="02020603050405020304" pitchFamily="18" charset="0"/>
                        </a:rPr>
                        <a:t>,</a:t>
                      </a:r>
                      <a:r>
                        <a:rPr lang="ru-RU" sz="2000" dirty="0">
                          <a:solidFill>
                            <a:schemeClr val="tx1"/>
                          </a:solidFill>
                          <a:latin typeface="Times New Roman" panose="02020603050405020304" pitchFamily="18" charset="0"/>
                          <a:cs typeface="Times New Roman" panose="02020603050405020304" pitchFamily="18" charset="0"/>
                        </a:rPr>
                        <a:t/>
                      </a:r>
                      <a:br>
                        <a:rPr lang="ru-RU" sz="2000" dirty="0">
                          <a:solidFill>
                            <a:schemeClr val="tx1"/>
                          </a:solidFill>
                          <a:latin typeface="Times New Roman" panose="02020603050405020304" pitchFamily="18" charset="0"/>
                          <a:cs typeface="Times New Roman" panose="02020603050405020304" pitchFamily="18" charset="0"/>
                        </a:rPr>
                      </a:br>
                      <a:r>
                        <a:rPr lang="ru-RU" sz="2000" b="0" dirty="0" err="1">
                          <a:solidFill>
                            <a:schemeClr val="tx1"/>
                          </a:solidFill>
                          <a:effectLst/>
                          <a:latin typeface="Times New Roman" panose="02020603050405020304" pitchFamily="18" charset="0"/>
                          <a:cs typeface="Times New Roman" panose="02020603050405020304" pitchFamily="18" charset="0"/>
                        </a:rPr>
                        <a:t>Жалғыз-ақ</a:t>
                      </a:r>
                      <a:r>
                        <a:rPr lang="ru-RU" sz="2000" b="0" dirty="0">
                          <a:solidFill>
                            <a:schemeClr val="tx1"/>
                          </a:solidFill>
                          <a:effectLst/>
                          <a:latin typeface="Times New Roman" panose="02020603050405020304" pitchFamily="18" charset="0"/>
                          <a:cs typeface="Times New Roman" panose="02020603050405020304" pitchFamily="18" charset="0"/>
                        </a:rPr>
                        <a:t> </a:t>
                      </a:r>
                      <a:r>
                        <a:rPr lang="ru-RU" sz="2000" b="0" dirty="0" err="1">
                          <a:solidFill>
                            <a:schemeClr val="tx1"/>
                          </a:solidFill>
                          <a:effectLst/>
                          <a:latin typeface="Times New Roman" panose="02020603050405020304" pitchFamily="18" charset="0"/>
                          <a:cs typeface="Times New Roman" panose="02020603050405020304" pitchFamily="18" charset="0"/>
                        </a:rPr>
                        <a:t>сол</a:t>
                      </a:r>
                      <a:r>
                        <a:rPr lang="ru-RU" sz="2000" b="0" dirty="0">
                          <a:solidFill>
                            <a:schemeClr val="tx1"/>
                          </a:solidFill>
                          <a:effectLst/>
                          <a:latin typeface="Times New Roman" panose="02020603050405020304" pitchFamily="18" charset="0"/>
                          <a:cs typeface="Times New Roman" panose="02020603050405020304" pitchFamily="18" charset="0"/>
                        </a:rPr>
                        <a:t> </a:t>
                      </a:r>
                      <a:r>
                        <a:rPr lang="ru-RU" sz="2000" b="0" dirty="0" err="1">
                          <a:solidFill>
                            <a:schemeClr val="tx1"/>
                          </a:solidFill>
                          <a:effectLst/>
                          <a:latin typeface="Times New Roman" panose="02020603050405020304" pitchFamily="18" charset="0"/>
                          <a:cs typeface="Times New Roman" panose="02020603050405020304" pitchFamily="18" charset="0"/>
                        </a:rPr>
                        <a:t>арасын</a:t>
                      </a:r>
                      <a:r>
                        <a:rPr lang="ru-RU" sz="2000" b="0" dirty="0">
                          <a:solidFill>
                            <a:schemeClr val="tx1"/>
                          </a:solidFill>
                          <a:effectLst/>
                          <a:latin typeface="Times New Roman" panose="02020603050405020304" pitchFamily="18" charset="0"/>
                          <a:cs typeface="Times New Roman" panose="02020603050405020304" pitchFamily="18" charset="0"/>
                        </a:rPr>
                        <a:t> </a:t>
                      </a:r>
                      <a:r>
                        <a:rPr lang="ru-RU" sz="2000" b="0" dirty="0" err="1">
                          <a:solidFill>
                            <a:schemeClr val="tx1"/>
                          </a:solidFill>
                          <a:effectLst/>
                          <a:latin typeface="Times New Roman" panose="02020603050405020304" pitchFamily="18" charset="0"/>
                          <a:cs typeface="Times New Roman" panose="02020603050405020304" pitchFamily="18" charset="0"/>
                        </a:rPr>
                        <a:t>қыламын</a:t>
                      </a:r>
                      <a:r>
                        <a:rPr lang="ru-RU" sz="2000" b="0" dirty="0">
                          <a:solidFill>
                            <a:schemeClr val="tx1"/>
                          </a:solidFill>
                          <a:effectLst/>
                          <a:latin typeface="Times New Roman" panose="02020603050405020304" pitchFamily="18" charset="0"/>
                          <a:cs typeface="Times New Roman" panose="02020603050405020304" pitchFamily="18" charset="0"/>
                        </a:rPr>
                        <a:t> </a:t>
                      </a:r>
                      <a:r>
                        <a:rPr lang="ru-RU" sz="2000" b="0" dirty="0" err="1">
                          <a:solidFill>
                            <a:schemeClr val="tx1"/>
                          </a:solidFill>
                          <a:effectLst/>
                          <a:latin typeface="Times New Roman" panose="02020603050405020304" pitchFamily="18" charset="0"/>
                          <a:cs typeface="Times New Roman" panose="02020603050405020304" pitchFamily="18" charset="0"/>
                        </a:rPr>
                        <a:t>шарт</a:t>
                      </a:r>
                      <a:r>
                        <a:rPr lang="ru-RU" sz="2000" b="0" dirty="0">
                          <a:solidFill>
                            <a:schemeClr val="tx1"/>
                          </a:solidFill>
                          <a:effectLst/>
                          <a:latin typeface="Times New Roman" panose="02020603050405020304" pitchFamily="18" charset="0"/>
                          <a:cs typeface="Times New Roman" panose="02020603050405020304" pitchFamily="18" charset="0"/>
                        </a:rPr>
                        <a:t>»</a:t>
                      </a:r>
                    </a:p>
                    <a:p>
                      <a:endParaRPr lang="ru-RU"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xmlns="" val="101086706"/>
                  </a:ext>
                </a:extLst>
              </a:tr>
              <a:tr h="370840">
                <a:tc>
                  <a:txBody>
                    <a:bodyPr/>
                    <a:lstStyle/>
                    <a:p>
                      <a:pPr marL="0" marR="0" lvl="0" indent="0" algn="l" defTabSz="995690" rtl="0" eaLnBrk="1" fontAlgn="auto" latinLnBrk="0" hangingPunct="1">
                        <a:lnSpc>
                          <a:spcPct val="100000"/>
                        </a:lnSpc>
                        <a:spcBef>
                          <a:spcPts val="0"/>
                        </a:spcBef>
                        <a:spcAft>
                          <a:spcPts val="0"/>
                        </a:spcAft>
                        <a:buClrTx/>
                        <a:buSzTx/>
                        <a:buFontTx/>
                        <a:buNone/>
                        <a:tabLst/>
                        <a:defRPr/>
                      </a:pPr>
                      <a:r>
                        <a:rPr lang="ru-RU" sz="2000" b="0" dirty="0">
                          <a:solidFill>
                            <a:schemeClr val="tx1"/>
                          </a:solidFill>
                          <a:effectLst/>
                          <a:latin typeface="Times New Roman" panose="02020603050405020304" pitchFamily="18" charset="0"/>
                          <a:cs typeface="Times New Roman" panose="02020603050405020304" pitchFamily="18" charset="0"/>
                        </a:rPr>
                        <a:t>3.Тастады </a:t>
                      </a:r>
                      <a:r>
                        <a:rPr lang="ru-RU" sz="2000" b="0" dirty="0" err="1">
                          <a:solidFill>
                            <a:schemeClr val="tx1"/>
                          </a:solidFill>
                          <a:effectLst/>
                          <a:latin typeface="Times New Roman" panose="02020603050405020304" pitchFamily="18" charset="0"/>
                          <a:cs typeface="Times New Roman" panose="02020603050405020304" pitchFamily="18" charset="0"/>
                        </a:rPr>
                        <a:t>бесігімен</a:t>
                      </a:r>
                      <a:r>
                        <a:rPr lang="ru-RU" sz="2000" b="0" dirty="0">
                          <a:solidFill>
                            <a:schemeClr val="tx1"/>
                          </a:solidFill>
                          <a:effectLst/>
                          <a:latin typeface="Times New Roman" panose="02020603050405020304" pitchFamily="18" charset="0"/>
                          <a:cs typeface="Times New Roman" panose="02020603050405020304" pitchFamily="18" charset="0"/>
                        </a:rPr>
                        <a:t> </a:t>
                      </a:r>
                      <a:r>
                        <a:rPr lang="ru-RU" sz="2000" b="0" dirty="0" err="1">
                          <a:solidFill>
                            <a:schemeClr val="tx1"/>
                          </a:solidFill>
                          <a:effectLst/>
                          <a:latin typeface="Times New Roman" panose="02020603050405020304" pitchFamily="18" charset="0"/>
                          <a:cs typeface="Times New Roman" panose="02020603050405020304" pitchFamily="18" charset="0"/>
                        </a:rPr>
                        <a:t>баласын</a:t>
                      </a:r>
                      <a:r>
                        <a:rPr lang="ru-RU" sz="2000" b="0" dirty="0">
                          <a:solidFill>
                            <a:schemeClr val="tx1"/>
                          </a:solidFill>
                          <a:effectLst/>
                          <a:latin typeface="Times New Roman" panose="02020603050405020304" pitchFamily="18" charset="0"/>
                          <a:cs typeface="Times New Roman" panose="02020603050405020304" pitchFamily="18" charset="0"/>
                        </a:rPr>
                        <a:t> да,</a:t>
                      </a:r>
                      <a:r>
                        <a:rPr lang="ru-RU" sz="2000" dirty="0">
                          <a:solidFill>
                            <a:schemeClr val="tx1"/>
                          </a:solidFill>
                          <a:latin typeface="Times New Roman" panose="02020603050405020304" pitchFamily="18" charset="0"/>
                          <a:cs typeface="Times New Roman" panose="02020603050405020304" pitchFamily="18" charset="0"/>
                        </a:rPr>
                        <a:t/>
                      </a:r>
                      <a:br>
                        <a:rPr lang="ru-RU" sz="2000" dirty="0">
                          <a:solidFill>
                            <a:schemeClr val="tx1"/>
                          </a:solidFill>
                          <a:latin typeface="Times New Roman" panose="02020603050405020304" pitchFamily="18" charset="0"/>
                          <a:cs typeface="Times New Roman" panose="02020603050405020304" pitchFamily="18" charset="0"/>
                        </a:rPr>
                      </a:br>
                      <a:r>
                        <a:rPr lang="ru-RU" sz="2000" b="0" dirty="0" err="1">
                          <a:solidFill>
                            <a:schemeClr val="tx1"/>
                          </a:solidFill>
                          <a:effectLst/>
                          <a:latin typeface="Times New Roman" panose="02020603050405020304" pitchFamily="18" charset="0"/>
                          <a:cs typeface="Times New Roman" panose="02020603050405020304" pitchFamily="18" charset="0"/>
                        </a:rPr>
                        <a:t>Обалға</a:t>
                      </a:r>
                      <a:r>
                        <a:rPr lang="ru-RU" sz="2000" b="0" dirty="0">
                          <a:solidFill>
                            <a:schemeClr val="tx1"/>
                          </a:solidFill>
                          <a:effectLst/>
                          <a:latin typeface="Times New Roman" panose="02020603050405020304" pitchFamily="18" charset="0"/>
                          <a:cs typeface="Times New Roman" panose="02020603050405020304" pitchFamily="18" charset="0"/>
                        </a:rPr>
                        <a:t> </a:t>
                      </a:r>
                      <a:r>
                        <a:rPr lang="ru-RU" sz="2000" b="0" dirty="0" err="1">
                          <a:solidFill>
                            <a:schemeClr val="tx1"/>
                          </a:solidFill>
                          <a:effectLst/>
                          <a:latin typeface="Times New Roman" panose="02020603050405020304" pitchFamily="18" charset="0"/>
                          <a:cs typeface="Times New Roman" panose="02020603050405020304" pitchFamily="18" charset="0"/>
                        </a:rPr>
                        <a:t>өшіккен</a:t>
                      </a:r>
                      <a:r>
                        <a:rPr lang="ru-RU" sz="2000" b="0" dirty="0">
                          <a:solidFill>
                            <a:schemeClr val="tx1"/>
                          </a:solidFill>
                          <a:effectLst/>
                          <a:latin typeface="Times New Roman" panose="02020603050405020304" pitchFamily="18" charset="0"/>
                          <a:cs typeface="Times New Roman" panose="02020603050405020304" pitchFamily="18" charset="0"/>
                        </a:rPr>
                        <a:t> ел </a:t>
                      </a:r>
                      <a:r>
                        <a:rPr lang="ru-RU" sz="2000" b="0" dirty="0" err="1">
                          <a:solidFill>
                            <a:schemeClr val="tx1"/>
                          </a:solidFill>
                          <a:effectLst/>
                          <a:latin typeface="Times New Roman" panose="02020603050405020304" pitchFamily="18" charset="0"/>
                          <a:cs typeface="Times New Roman" panose="02020603050405020304" pitchFamily="18" charset="0"/>
                        </a:rPr>
                        <a:t>қарасын</a:t>
                      </a:r>
                      <a:r>
                        <a:rPr lang="ru-RU" sz="2000" b="0" dirty="0">
                          <a:solidFill>
                            <a:schemeClr val="tx1"/>
                          </a:solidFill>
                          <a:effectLst/>
                          <a:latin typeface="Times New Roman" panose="02020603050405020304" pitchFamily="18" charset="0"/>
                          <a:cs typeface="Times New Roman" panose="02020603050405020304" pitchFamily="18" charset="0"/>
                        </a:rPr>
                        <a:t> ба?</a:t>
                      </a:r>
                      <a:r>
                        <a:rPr lang="ru-RU" sz="2000" dirty="0">
                          <a:solidFill>
                            <a:schemeClr val="tx1"/>
                          </a:solidFill>
                          <a:latin typeface="Times New Roman" panose="02020603050405020304" pitchFamily="18" charset="0"/>
                          <a:cs typeface="Times New Roman" panose="02020603050405020304" pitchFamily="18" charset="0"/>
                        </a:rPr>
                        <a:t/>
                      </a:r>
                      <a:br>
                        <a:rPr lang="ru-RU" sz="2000" dirty="0">
                          <a:solidFill>
                            <a:schemeClr val="tx1"/>
                          </a:solidFill>
                          <a:latin typeface="Times New Roman" panose="02020603050405020304" pitchFamily="18" charset="0"/>
                          <a:cs typeface="Times New Roman" panose="02020603050405020304" pitchFamily="18" charset="0"/>
                        </a:rPr>
                      </a:br>
                      <a:r>
                        <a:rPr lang="ru-RU" sz="2000" b="0" dirty="0" err="1">
                          <a:solidFill>
                            <a:schemeClr val="tx1"/>
                          </a:solidFill>
                          <a:effectLst/>
                          <a:latin typeface="Times New Roman" panose="02020603050405020304" pitchFamily="18" charset="0"/>
                          <a:cs typeface="Times New Roman" panose="02020603050405020304" pitchFamily="18" charset="0"/>
                        </a:rPr>
                        <a:t>Еңлік</a:t>
                      </a:r>
                      <a:r>
                        <a:rPr lang="ru-RU" sz="2000" b="0" dirty="0">
                          <a:solidFill>
                            <a:schemeClr val="tx1"/>
                          </a:solidFill>
                          <a:effectLst/>
                          <a:latin typeface="Times New Roman" panose="02020603050405020304" pitchFamily="18" charset="0"/>
                          <a:cs typeface="Times New Roman" panose="02020603050405020304" pitchFamily="18" charset="0"/>
                        </a:rPr>
                        <a:t>–</a:t>
                      </a:r>
                      <a:r>
                        <a:rPr lang="ru-RU" sz="2000" b="0" dirty="0" err="1">
                          <a:solidFill>
                            <a:schemeClr val="tx1"/>
                          </a:solidFill>
                          <a:effectLst/>
                          <a:latin typeface="Times New Roman" panose="02020603050405020304" pitchFamily="18" charset="0"/>
                          <a:cs typeface="Times New Roman" panose="02020603050405020304" pitchFamily="18" charset="0"/>
                        </a:rPr>
                        <a:t>Кебек</a:t>
                      </a:r>
                      <a:r>
                        <a:rPr lang="ru-RU" sz="2000" b="0" dirty="0">
                          <a:solidFill>
                            <a:schemeClr val="tx1"/>
                          </a:solidFill>
                          <a:effectLst/>
                          <a:latin typeface="Times New Roman" panose="02020603050405020304" pitchFamily="18" charset="0"/>
                          <a:cs typeface="Times New Roman" panose="02020603050405020304" pitchFamily="18" charset="0"/>
                        </a:rPr>
                        <a:t> </a:t>
                      </a:r>
                      <a:r>
                        <a:rPr lang="ru-RU" sz="2000" b="0" dirty="0" err="1">
                          <a:solidFill>
                            <a:schemeClr val="tx1"/>
                          </a:solidFill>
                          <a:effectLst/>
                          <a:latin typeface="Times New Roman" panose="02020603050405020304" pitchFamily="18" charset="0"/>
                          <a:cs typeface="Times New Roman" panose="02020603050405020304" pitchFamily="18" charset="0"/>
                        </a:rPr>
                        <a:t>моласы</a:t>
                      </a:r>
                      <a:r>
                        <a:rPr lang="ru-RU" sz="2000" b="0" dirty="0">
                          <a:solidFill>
                            <a:schemeClr val="tx1"/>
                          </a:solidFill>
                          <a:effectLst/>
                          <a:latin typeface="Times New Roman" panose="02020603050405020304" pitchFamily="18" charset="0"/>
                          <a:cs typeface="Times New Roman" panose="02020603050405020304" pitchFamily="18" charset="0"/>
                        </a:rPr>
                        <a:t> </a:t>
                      </a:r>
                      <a:r>
                        <a:rPr lang="ru-RU" sz="2000" b="0" dirty="0" err="1">
                          <a:solidFill>
                            <a:schemeClr val="tx1"/>
                          </a:solidFill>
                          <a:effectLst/>
                          <a:latin typeface="Times New Roman" panose="02020603050405020304" pitchFamily="18" charset="0"/>
                          <a:cs typeface="Times New Roman" panose="02020603050405020304" pitchFamily="18" charset="0"/>
                        </a:rPr>
                        <a:t>бүгін</a:t>
                      </a:r>
                      <a:r>
                        <a:rPr lang="ru-RU" sz="2000" b="0" dirty="0">
                          <a:solidFill>
                            <a:schemeClr val="tx1"/>
                          </a:solidFill>
                          <a:effectLst/>
                          <a:latin typeface="Times New Roman" panose="02020603050405020304" pitchFamily="18" charset="0"/>
                          <a:cs typeface="Times New Roman" panose="02020603050405020304" pitchFamily="18" charset="0"/>
                        </a:rPr>
                        <a:t> де бар</a:t>
                      </a:r>
                      <a:r>
                        <a:rPr lang="ru-RU" sz="2000" dirty="0">
                          <a:solidFill>
                            <a:schemeClr val="tx1"/>
                          </a:solidFill>
                          <a:latin typeface="Times New Roman" panose="02020603050405020304" pitchFamily="18" charset="0"/>
                          <a:cs typeface="Times New Roman" panose="02020603050405020304" pitchFamily="18" charset="0"/>
                        </a:rPr>
                        <a:t/>
                      </a:r>
                      <a:br>
                        <a:rPr lang="ru-RU" sz="2000" dirty="0">
                          <a:solidFill>
                            <a:schemeClr val="tx1"/>
                          </a:solidFill>
                          <a:latin typeface="Times New Roman" panose="02020603050405020304" pitchFamily="18" charset="0"/>
                          <a:cs typeface="Times New Roman" panose="02020603050405020304" pitchFamily="18" charset="0"/>
                        </a:rPr>
                      </a:br>
                      <a:r>
                        <a:rPr lang="ru-RU" sz="2000" b="0" dirty="0" err="1">
                          <a:solidFill>
                            <a:schemeClr val="tx1"/>
                          </a:solidFill>
                          <a:effectLst/>
                          <a:latin typeface="Times New Roman" panose="02020603050405020304" pitchFamily="18" charset="0"/>
                          <a:cs typeface="Times New Roman" panose="02020603050405020304" pitchFamily="18" charset="0"/>
                        </a:rPr>
                        <a:t>Таймақ</a:t>
                      </a:r>
                      <a:r>
                        <a:rPr lang="ru-RU" sz="2000" b="0" dirty="0">
                          <a:solidFill>
                            <a:schemeClr val="tx1"/>
                          </a:solidFill>
                          <a:effectLst/>
                          <a:latin typeface="Times New Roman" panose="02020603050405020304" pitchFamily="18" charset="0"/>
                          <a:cs typeface="Times New Roman" panose="02020603050405020304" pitchFamily="18" charset="0"/>
                        </a:rPr>
                        <a:t> пен </a:t>
                      </a:r>
                      <a:r>
                        <a:rPr lang="ru-RU" sz="2000" b="0" dirty="0" err="1">
                          <a:solidFill>
                            <a:schemeClr val="tx1"/>
                          </a:solidFill>
                          <a:effectLst/>
                          <a:latin typeface="Times New Roman" panose="02020603050405020304" pitchFamily="18" charset="0"/>
                          <a:cs typeface="Times New Roman" panose="02020603050405020304" pitchFamily="18" charset="0"/>
                        </a:rPr>
                        <a:t>Ералының</a:t>
                      </a:r>
                      <a:r>
                        <a:rPr lang="ru-RU" sz="2000" b="0" dirty="0">
                          <a:solidFill>
                            <a:schemeClr val="tx1"/>
                          </a:solidFill>
                          <a:effectLst/>
                          <a:latin typeface="Times New Roman" panose="02020603050405020304" pitchFamily="18" charset="0"/>
                          <a:cs typeface="Times New Roman" panose="02020603050405020304" pitchFamily="18" charset="0"/>
                        </a:rPr>
                        <a:t> </a:t>
                      </a:r>
                      <a:r>
                        <a:rPr lang="ru-RU" sz="2000" b="0" dirty="0" err="1">
                          <a:solidFill>
                            <a:schemeClr val="tx1"/>
                          </a:solidFill>
                          <a:effectLst/>
                          <a:latin typeface="Times New Roman" panose="02020603050405020304" pitchFamily="18" charset="0"/>
                          <a:cs typeface="Times New Roman" panose="02020603050405020304" pitchFamily="18" charset="0"/>
                        </a:rPr>
                        <a:t>арасында</a:t>
                      </a:r>
                      <a:r>
                        <a:rPr lang="ru-RU" sz="2000" b="0" dirty="0">
                          <a:solidFill>
                            <a:schemeClr val="tx1"/>
                          </a:solidFill>
                          <a:effectLst/>
                          <a:latin typeface="Times New Roman" panose="02020603050405020304" pitchFamily="18" charset="0"/>
                          <a:cs typeface="Times New Roman" panose="02020603050405020304" pitchFamily="18" charset="0"/>
                        </a:rPr>
                        <a:t>.</a:t>
                      </a:r>
                      <a:endParaRPr lang="ru-RU" sz="2000" dirty="0">
                        <a:solidFill>
                          <a:schemeClr val="tx1"/>
                        </a:solidFill>
                        <a:latin typeface="Times New Roman" panose="02020603050405020304" pitchFamily="18" charset="0"/>
                        <a:cs typeface="Times New Roman" panose="02020603050405020304" pitchFamily="18" charset="0"/>
                      </a:endParaRPr>
                    </a:p>
                    <a:p>
                      <a:endParaRPr lang="ru-RU" dirty="0">
                        <a:latin typeface="Times New Roman" panose="02020603050405020304" pitchFamily="18" charset="0"/>
                        <a:cs typeface="Times New Roman" panose="02020603050405020304" pitchFamily="18" charset="0"/>
                      </a:endParaRPr>
                    </a:p>
                  </a:txBody>
                  <a:tcPr/>
                </a:tc>
                <a:tc>
                  <a:txBody>
                    <a:bodyPr/>
                    <a:lstStyle/>
                    <a:p>
                      <a:endParaRPr lang="ru-RU" dirty="0"/>
                    </a:p>
                  </a:txBody>
                  <a:tcPr/>
                </a:tc>
                <a:extLst>
                  <a:ext uri="{0D108BD9-81ED-4DB2-BD59-A6C34878D82A}">
                    <a16:rowId xmlns:a16="http://schemas.microsoft.com/office/drawing/2014/main" xmlns="" val="3220877201"/>
                  </a:ext>
                </a:extLst>
              </a:tr>
            </a:tbl>
          </a:graphicData>
        </a:graphic>
      </p:graphicFrame>
    </p:spTree>
    <p:extLst>
      <p:ext uri="{BB962C8B-B14F-4D97-AF65-F5344CB8AC3E}">
        <p14:creationId xmlns:p14="http://schemas.microsoft.com/office/powerpoint/2010/main" val="411402538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descr="C:\Users\Типография\Desktop\Безымянный.png"/>
          <p:cNvPicPr>
            <a:picLocks noChangeAspect="1" noChangeArrowheads="1"/>
          </p:cNvPicPr>
          <p:nvPr/>
        </p:nvPicPr>
        <p:blipFill rotWithShape="1">
          <a:blip r:embed="rId3"/>
          <a:srcRect l="11757" r="11484"/>
          <a:stretch/>
        </p:blipFill>
        <p:spPr bwMode="auto">
          <a:xfrm>
            <a:off x="0" y="0"/>
            <a:ext cx="10693400" cy="7597775"/>
          </a:xfrm>
          <a:prstGeom prst="rect">
            <a:avLst/>
          </a:prstGeom>
          <a:solidFill>
            <a:schemeClr val="accent1">
              <a:lumMod val="40000"/>
              <a:lumOff val="60000"/>
            </a:schemeClr>
          </a:solidFill>
          <a:ln>
            <a:noFill/>
          </a:ln>
        </p:spPr>
      </p:pic>
      <p:sp>
        <p:nvSpPr>
          <p:cNvPr id="25603" name="Google Shape;123;p4"/>
          <p:cNvSpPr>
            <a:spLocks noGrp="1"/>
          </p:cNvSpPr>
          <p:nvPr>
            <p:ph type="sldNum" sz="quarter" idx="12"/>
          </p:nvPr>
        </p:nvSpPr>
        <p:spPr>
          <a:xfrm>
            <a:off x="8181975" y="6662738"/>
            <a:ext cx="2405063" cy="401637"/>
          </a:xfrm>
          <a:noFill/>
        </p:spPr>
        <p:txBody>
          <a:bodyPr lIns="90624" tIns="45298" rIns="90624" bIns="45298"/>
          <a:lstStyle>
            <a:lvl1pPr>
              <a:defRPr sz="15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5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5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5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5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5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5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5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5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buSzPts val="1100"/>
            </a:pPr>
            <a:fld id="{9E0A9A54-F8C9-4F08-B30D-A43E12477028}" type="slidenum">
              <a:rPr lang="ru-RU" altLang="ru-RU" sz="1400" b="1" smtClean="0">
                <a:solidFill>
                  <a:srgbClr val="002060"/>
                </a:solidFill>
              </a:rPr>
              <a:pPr>
                <a:buSzPts val="1100"/>
              </a:pPr>
              <a:t>13</a:t>
            </a:fld>
            <a:endParaRPr lang="ru-RU" altLang="ru-RU" sz="1400" b="1">
              <a:solidFill>
                <a:srgbClr val="002060"/>
              </a:solidFill>
            </a:endParaRPr>
          </a:p>
        </p:txBody>
      </p:sp>
      <p:cxnSp>
        <p:nvCxnSpPr>
          <p:cNvPr id="25604" name="Google Shape;124;p4"/>
          <p:cNvCxnSpPr>
            <a:cxnSpLocks noChangeShapeType="1"/>
          </p:cNvCxnSpPr>
          <p:nvPr/>
        </p:nvCxnSpPr>
        <p:spPr bwMode="auto">
          <a:xfrm>
            <a:off x="350838" y="7178675"/>
            <a:ext cx="10074275" cy="0"/>
          </a:xfrm>
          <a:prstGeom prst="straightConnector1">
            <a:avLst/>
          </a:prstGeom>
          <a:noFill/>
          <a:ln w="38100">
            <a:solidFill>
              <a:srgbClr val="002060"/>
            </a:solidFill>
            <a:miter lim="800000"/>
            <a:headEnd type="none" w="sm" len="sm"/>
            <a:tailEnd type="none" w="sm" len="sm"/>
          </a:ln>
          <a:extLst>
            <a:ext uri="{909E8E84-426E-40DD-AFC4-6F175D3DCCD1}">
              <a14:hiddenFill xmlns:a14="http://schemas.microsoft.com/office/drawing/2010/main">
                <a:noFill/>
              </a14:hiddenFill>
            </a:ext>
          </a:extLst>
        </p:spPr>
      </p:cxnSp>
      <p:cxnSp>
        <p:nvCxnSpPr>
          <p:cNvPr id="25605" name="Google Shape;125;p4"/>
          <p:cNvCxnSpPr>
            <a:cxnSpLocks noChangeShapeType="1"/>
          </p:cNvCxnSpPr>
          <p:nvPr/>
        </p:nvCxnSpPr>
        <p:spPr bwMode="auto">
          <a:xfrm rot="10800000" flipH="1">
            <a:off x="534988" y="7321550"/>
            <a:ext cx="9726612" cy="0"/>
          </a:xfrm>
          <a:prstGeom prst="straightConnector1">
            <a:avLst/>
          </a:prstGeom>
          <a:noFill/>
          <a:ln w="38100">
            <a:solidFill>
              <a:srgbClr val="00B050"/>
            </a:solidFill>
            <a:miter lim="800000"/>
            <a:headEnd type="none" w="sm" len="sm"/>
            <a:tailEnd type="none" w="sm" len="sm"/>
          </a:ln>
          <a:extLst>
            <a:ext uri="{909E8E84-426E-40DD-AFC4-6F175D3DCCD1}">
              <a14:hiddenFill xmlns:a14="http://schemas.microsoft.com/office/drawing/2010/main">
                <a:noFill/>
              </a14:hiddenFill>
            </a:ext>
          </a:extLst>
        </p:spPr>
      </p:cxnSp>
      <p:sp>
        <p:nvSpPr>
          <p:cNvPr id="25606" name="Прямоугольник 9"/>
          <p:cNvSpPr>
            <a:spLocks noChangeArrowheads="1"/>
          </p:cNvSpPr>
          <p:nvPr/>
        </p:nvSpPr>
        <p:spPr bwMode="auto">
          <a:xfrm>
            <a:off x="3819525" y="466725"/>
            <a:ext cx="302895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r>
              <a:rPr lang="ru-RU" altLang="ru-RU" sz="2400" b="1" dirty="0" err="1">
                <a:solidFill>
                  <a:schemeClr val="bg1"/>
                </a:solidFill>
                <a:latin typeface="Times New Roman" panose="02020603050405020304" pitchFamily="18" charset="0"/>
                <a:cs typeface="Times New Roman" panose="02020603050405020304" pitchFamily="18" charset="0"/>
              </a:rPr>
              <a:t>Практикалық</a:t>
            </a:r>
            <a:r>
              <a:rPr lang="ru-RU" altLang="ru-RU" sz="2400" b="1" dirty="0">
                <a:solidFill>
                  <a:schemeClr val="bg1"/>
                </a:solidFill>
                <a:latin typeface="Times New Roman" panose="02020603050405020304" pitchFamily="18" charset="0"/>
                <a:cs typeface="Times New Roman" panose="02020603050405020304" pitchFamily="18" charset="0"/>
              </a:rPr>
              <a:t> </a:t>
            </a:r>
            <a:r>
              <a:rPr lang="ru-RU" altLang="ru-RU" sz="2400" b="1" dirty="0" err="1">
                <a:solidFill>
                  <a:schemeClr val="bg1"/>
                </a:solidFill>
                <a:latin typeface="Times New Roman" panose="02020603050405020304" pitchFamily="18" charset="0"/>
                <a:cs typeface="Times New Roman" panose="02020603050405020304" pitchFamily="18" charset="0"/>
              </a:rPr>
              <a:t>бөлім</a:t>
            </a:r>
            <a:endParaRPr lang="ru-RU" altLang="ru-RU" sz="2400" b="1" dirty="0">
              <a:solidFill>
                <a:schemeClr val="bg1"/>
              </a:solidFill>
              <a:latin typeface="Times New Roman" panose="02020603050405020304" pitchFamily="18" charset="0"/>
              <a:cs typeface="Times New Roman" panose="02020603050405020304" pitchFamily="18" charset="0"/>
            </a:endParaRPr>
          </a:p>
        </p:txBody>
      </p:sp>
      <p:pic>
        <p:nvPicPr>
          <p:cNvPr id="25607" name="Рисунок 10"/>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9578975" y="141288"/>
            <a:ext cx="1133475" cy="1128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Прямоугольник 2"/>
          <p:cNvSpPr/>
          <p:nvPr/>
        </p:nvSpPr>
        <p:spPr>
          <a:xfrm>
            <a:off x="428626" y="1133492"/>
            <a:ext cx="10074274" cy="707886"/>
          </a:xfrm>
          <a:prstGeom prst="rect">
            <a:avLst/>
          </a:prstGeom>
        </p:spPr>
        <p:txBody>
          <a:bodyPr wrap="square">
            <a:spAutoFit/>
          </a:bodyPr>
          <a:lstStyle/>
          <a:p>
            <a:pPr algn="just"/>
            <a:r>
              <a:rPr lang="kk-KZ" sz="2400" b="1" dirty="0">
                <a:latin typeface="Times New Roman" panose="02020603050405020304" pitchFamily="18" charset="0"/>
                <a:ea typeface="Calibri" panose="020F0502020204030204" pitchFamily="34" charset="0"/>
                <a:cs typeface="Times New Roman" panose="02020603050405020304" pitchFamily="18" charset="0"/>
              </a:rPr>
              <a:t>Өзіңді тексер!</a:t>
            </a:r>
            <a:endParaRPr lang="ru-RU" sz="2400" b="0" i="0" dirty="0">
              <a:solidFill>
                <a:schemeClr val="tx1"/>
              </a:solidFill>
              <a:effectLst/>
              <a:latin typeface="Times New Roman" panose="02020603050405020304" pitchFamily="18" charset="0"/>
              <a:cs typeface="Times New Roman" panose="02020603050405020304" pitchFamily="18" charset="0"/>
            </a:endParaRPr>
          </a:p>
          <a:p>
            <a:endParaRPr lang="ru-RU" sz="1600" dirty="0">
              <a:solidFill>
                <a:schemeClr val="tx1"/>
              </a:solidFill>
              <a:latin typeface="Times New Roman" panose="02020603050405020304" pitchFamily="18" charset="0"/>
              <a:ea typeface="Calibri" panose="020F0502020204030204" pitchFamily="34" charset="0"/>
              <a:cs typeface="Times New Roman" panose="02020603050405020304" pitchFamily="18" charset="0"/>
            </a:endParaRPr>
          </a:p>
        </p:txBody>
      </p:sp>
      <p:graphicFrame>
        <p:nvGraphicFramePr>
          <p:cNvPr id="2" name="Таблица 3">
            <a:extLst>
              <a:ext uri="{FF2B5EF4-FFF2-40B4-BE49-F238E27FC236}">
                <a16:creationId xmlns:a16="http://schemas.microsoft.com/office/drawing/2014/main" xmlns="" id="{B2CD129D-6F2B-4797-ABB4-A816CA8BD019}"/>
              </a:ext>
            </a:extLst>
          </p:cNvPr>
          <p:cNvGraphicFramePr>
            <a:graphicFrameLocks noGrp="1"/>
          </p:cNvGraphicFramePr>
          <p:nvPr>
            <p:extLst>
              <p:ext uri="{D42A27DB-BD31-4B8C-83A1-F6EECF244321}">
                <p14:modId xmlns:p14="http://schemas.microsoft.com/office/powerpoint/2010/main" val="986433851"/>
              </p:ext>
            </p:extLst>
          </p:nvPr>
        </p:nvGraphicFramePr>
        <p:xfrm>
          <a:off x="350838" y="1796215"/>
          <a:ext cx="10152062" cy="4846320"/>
        </p:xfrm>
        <a:graphic>
          <a:graphicData uri="http://schemas.openxmlformats.org/drawingml/2006/table">
            <a:tbl>
              <a:tblPr firstRow="1" bandRow="1">
                <a:tableStyleId>{BDBED569-4797-4DF1-A0F4-6AAB3CD982D8}</a:tableStyleId>
              </a:tblPr>
              <a:tblGrid>
                <a:gridCol w="5347833">
                  <a:extLst>
                    <a:ext uri="{9D8B030D-6E8A-4147-A177-3AD203B41FA5}">
                      <a16:colId xmlns:a16="http://schemas.microsoft.com/office/drawing/2014/main" xmlns="" val="3209437204"/>
                    </a:ext>
                  </a:extLst>
                </a:gridCol>
                <a:gridCol w="4804229">
                  <a:extLst>
                    <a:ext uri="{9D8B030D-6E8A-4147-A177-3AD203B41FA5}">
                      <a16:colId xmlns:a16="http://schemas.microsoft.com/office/drawing/2014/main" xmlns="" val="2719236191"/>
                    </a:ext>
                  </a:extLst>
                </a:gridCol>
              </a:tblGrid>
              <a:tr h="370840">
                <a:tc>
                  <a:txBody>
                    <a:bodyPr/>
                    <a:lstStyle/>
                    <a:p>
                      <a:pPr marL="0" marR="0" lvl="0" indent="0" algn="l" defTabSz="995690" rtl="0" eaLnBrk="1" fontAlgn="auto" latinLnBrk="0" hangingPunct="1">
                        <a:lnSpc>
                          <a:spcPct val="100000"/>
                        </a:lnSpc>
                        <a:spcBef>
                          <a:spcPts val="0"/>
                        </a:spcBef>
                        <a:spcAft>
                          <a:spcPts val="0"/>
                        </a:spcAft>
                        <a:buClrTx/>
                        <a:buSzTx/>
                        <a:buFontTx/>
                        <a:buNone/>
                        <a:tabLst/>
                        <a:defRPr/>
                      </a:pPr>
                      <a:r>
                        <a:rPr lang="ru-RU" sz="2000" b="1" dirty="0">
                          <a:solidFill>
                            <a:schemeClr val="tx1"/>
                          </a:solidFill>
                          <a:effectLst/>
                          <a:latin typeface="Times New Roman" panose="02020603050405020304" pitchFamily="18" charset="0"/>
                          <a:cs typeface="Times New Roman" panose="02020603050405020304" pitchFamily="18" charset="0"/>
                        </a:rPr>
                        <a:t>1.</a:t>
                      </a:r>
                      <a:r>
                        <a:rPr lang="ru-RU" sz="2000" b="0" dirty="0">
                          <a:solidFill>
                            <a:schemeClr val="tx1"/>
                          </a:solidFill>
                          <a:effectLst/>
                          <a:latin typeface="Times New Roman" panose="02020603050405020304" pitchFamily="18" charset="0"/>
                          <a:cs typeface="Times New Roman" panose="02020603050405020304" pitchFamily="18" charset="0"/>
                        </a:rPr>
                        <a:t> .«Ей, абыз! </a:t>
                      </a:r>
                      <a:r>
                        <a:rPr lang="ru-RU" sz="2000" b="0" dirty="0" err="1">
                          <a:solidFill>
                            <a:schemeClr val="tx1"/>
                          </a:solidFill>
                          <a:effectLst/>
                          <a:latin typeface="Times New Roman" panose="02020603050405020304" pitchFamily="18" charset="0"/>
                          <a:cs typeface="Times New Roman" panose="02020603050405020304" pitchFamily="18" charset="0"/>
                        </a:rPr>
                        <a:t>Аш</a:t>
                      </a:r>
                      <a:r>
                        <a:rPr lang="ru-RU" sz="2000" b="0" dirty="0">
                          <a:solidFill>
                            <a:schemeClr val="tx1"/>
                          </a:solidFill>
                          <a:effectLst/>
                          <a:latin typeface="Times New Roman" panose="02020603050405020304" pitchFamily="18" charset="0"/>
                          <a:cs typeface="Times New Roman" panose="02020603050405020304" pitchFamily="18" charset="0"/>
                        </a:rPr>
                        <a:t> </a:t>
                      </a:r>
                      <a:r>
                        <a:rPr lang="ru-RU" sz="2000" b="0" dirty="0" err="1">
                          <a:solidFill>
                            <a:schemeClr val="tx1"/>
                          </a:solidFill>
                          <a:effectLst/>
                          <a:latin typeface="Times New Roman" panose="02020603050405020304" pitchFamily="18" charset="0"/>
                          <a:cs typeface="Times New Roman" panose="02020603050405020304" pitchFamily="18" charset="0"/>
                        </a:rPr>
                        <a:t>балыңды</a:t>
                      </a:r>
                      <a:r>
                        <a:rPr lang="ru-RU" sz="2000" b="0" dirty="0">
                          <a:solidFill>
                            <a:schemeClr val="tx1"/>
                          </a:solidFill>
                          <a:effectLst/>
                          <a:latin typeface="Times New Roman" panose="02020603050405020304" pitchFamily="18" charset="0"/>
                          <a:cs typeface="Times New Roman" panose="02020603050405020304" pitchFamily="18" charset="0"/>
                        </a:rPr>
                        <a:t>, </a:t>
                      </a:r>
                      <a:r>
                        <a:rPr lang="ru-RU" sz="2000" b="0" dirty="0" err="1">
                          <a:solidFill>
                            <a:schemeClr val="tx1"/>
                          </a:solidFill>
                          <a:effectLst/>
                          <a:latin typeface="Times New Roman" panose="02020603050405020304" pitchFamily="18" charset="0"/>
                          <a:cs typeface="Times New Roman" panose="02020603050405020304" pitchFamily="18" charset="0"/>
                        </a:rPr>
                        <a:t>қобызыңды</a:t>
                      </a:r>
                      <a:r>
                        <a:rPr lang="ru-RU" sz="2000" b="0" dirty="0">
                          <a:solidFill>
                            <a:schemeClr val="tx1"/>
                          </a:solidFill>
                          <a:effectLst/>
                          <a:latin typeface="Times New Roman" panose="02020603050405020304" pitchFamily="18" charset="0"/>
                          <a:cs typeface="Times New Roman" panose="02020603050405020304" pitchFamily="18" charset="0"/>
                        </a:rPr>
                        <a:t> </a:t>
                      </a:r>
                      <a:r>
                        <a:rPr lang="ru-RU" sz="2000" b="0" dirty="0" err="1">
                          <a:solidFill>
                            <a:schemeClr val="tx1"/>
                          </a:solidFill>
                          <a:effectLst/>
                          <a:latin typeface="Times New Roman" panose="02020603050405020304" pitchFamily="18" charset="0"/>
                          <a:cs typeface="Times New Roman" panose="02020603050405020304" pitchFamily="18" charset="0"/>
                        </a:rPr>
                        <a:t>тарт</a:t>
                      </a:r>
                      <a:r>
                        <a:rPr lang="ru-RU" sz="2000" b="0" dirty="0">
                          <a:solidFill>
                            <a:schemeClr val="tx1"/>
                          </a:solidFill>
                          <a:effectLst/>
                          <a:latin typeface="Times New Roman" panose="02020603050405020304" pitchFamily="18" charset="0"/>
                          <a:cs typeface="Times New Roman" panose="02020603050405020304" pitchFamily="18" charset="0"/>
                        </a:rPr>
                        <a:t>,</a:t>
                      </a:r>
                      <a:r>
                        <a:rPr lang="ru-RU" sz="2000" dirty="0">
                          <a:solidFill>
                            <a:schemeClr val="tx1"/>
                          </a:solidFill>
                          <a:latin typeface="Times New Roman" panose="02020603050405020304" pitchFamily="18" charset="0"/>
                          <a:cs typeface="Times New Roman" panose="02020603050405020304" pitchFamily="18" charset="0"/>
                        </a:rPr>
                        <a:t/>
                      </a:r>
                      <a:br>
                        <a:rPr lang="ru-RU" sz="2000" dirty="0">
                          <a:solidFill>
                            <a:schemeClr val="tx1"/>
                          </a:solidFill>
                          <a:latin typeface="Times New Roman" panose="02020603050405020304" pitchFamily="18" charset="0"/>
                          <a:cs typeface="Times New Roman" panose="02020603050405020304" pitchFamily="18" charset="0"/>
                        </a:rPr>
                      </a:br>
                      <a:r>
                        <a:rPr lang="ru-RU" sz="2000" b="0" dirty="0" err="1">
                          <a:solidFill>
                            <a:schemeClr val="tx1"/>
                          </a:solidFill>
                          <a:effectLst/>
                          <a:latin typeface="Times New Roman" panose="02020603050405020304" pitchFamily="18" charset="0"/>
                          <a:cs typeface="Times New Roman" panose="02020603050405020304" pitchFamily="18" charset="0"/>
                        </a:rPr>
                        <a:t>Алар</a:t>
                      </a:r>
                      <a:r>
                        <a:rPr lang="ru-RU" sz="2000" b="0" dirty="0">
                          <a:solidFill>
                            <a:schemeClr val="tx1"/>
                          </a:solidFill>
                          <a:effectLst/>
                          <a:latin typeface="Times New Roman" panose="02020603050405020304" pitchFamily="18" charset="0"/>
                          <a:cs typeface="Times New Roman" panose="02020603050405020304" pitchFamily="18" charset="0"/>
                        </a:rPr>
                        <a:t> </a:t>
                      </a:r>
                      <a:r>
                        <a:rPr lang="ru-RU" sz="2000" b="0" dirty="0" err="1">
                          <a:solidFill>
                            <a:schemeClr val="tx1"/>
                          </a:solidFill>
                          <a:effectLst/>
                          <a:latin typeface="Times New Roman" panose="02020603050405020304" pitchFamily="18" charset="0"/>
                          <a:cs typeface="Times New Roman" panose="02020603050405020304" pitchFamily="18" charset="0"/>
                        </a:rPr>
                        <a:t>ақың</a:t>
                      </a:r>
                      <a:r>
                        <a:rPr lang="ru-RU" sz="2000" b="0" dirty="0">
                          <a:solidFill>
                            <a:schemeClr val="tx1"/>
                          </a:solidFill>
                          <a:effectLst/>
                          <a:latin typeface="Times New Roman" panose="02020603050405020304" pitchFamily="18" charset="0"/>
                          <a:cs typeface="Times New Roman" panose="02020603050405020304" pitchFamily="18" charset="0"/>
                        </a:rPr>
                        <a:t> бар </a:t>
                      </a:r>
                      <a:r>
                        <a:rPr lang="ru-RU" sz="2000" b="0" dirty="0" err="1">
                          <a:solidFill>
                            <a:schemeClr val="tx1"/>
                          </a:solidFill>
                          <a:effectLst/>
                          <a:latin typeface="Times New Roman" panose="02020603050405020304" pitchFamily="18" charset="0"/>
                          <a:cs typeface="Times New Roman" panose="02020603050405020304" pitchFamily="18" charset="0"/>
                        </a:rPr>
                        <a:t>болса</a:t>
                      </a:r>
                      <a:r>
                        <a:rPr lang="ru-RU" sz="2000" b="0" dirty="0">
                          <a:solidFill>
                            <a:schemeClr val="tx1"/>
                          </a:solidFill>
                          <a:effectLst/>
                          <a:latin typeface="Times New Roman" panose="02020603050405020304" pitchFamily="18" charset="0"/>
                          <a:cs typeface="Times New Roman" panose="02020603050405020304" pitchFamily="18" charset="0"/>
                        </a:rPr>
                        <a:t>, </a:t>
                      </a:r>
                      <a:r>
                        <a:rPr lang="ru-RU" sz="2000" b="0" dirty="0" err="1">
                          <a:solidFill>
                            <a:schemeClr val="tx1"/>
                          </a:solidFill>
                          <a:effectLst/>
                          <a:latin typeface="Times New Roman" panose="02020603050405020304" pitchFamily="18" charset="0"/>
                          <a:cs typeface="Times New Roman" panose="02020603050405020304" pitchFamily="18" charset="0"/>
                        </a:rPr>
                        <a:t>мойныма</a:t>
                      </a:r>
                      <a:r>
                        <a:rPr lang="ru-RU" sz="2000" b="0" dirty="0">
                          <a:solidFill>
                            <a:schemeClr val="tx1"/>
                          </a:solidFill>
                          <a:effectLst/>
                          <a:latin typeface="Times New Roman" panose="02020603050405020304" pitchFamily="18" charset="0"/>
                          <a:cs typeface="Times New Roman" panose="02020603050405020304" pitchFamily="18" charset="0"/>
                        </a:rPr>
                        <a:t> арт.</a:t>
                      </a:r>
                      <a:r>
                        <a:rPr lang="ru-RU" sz="2000" dirty="0">
                          <a:solidFill>
                            <a:schemeClr val="tx1"/>
                          </a:solidFill>
                          <a:latin typeface="Times New Roman" panose="02020603050405020304" pitchFamily="18" charset="0"/>
                          <a:cs typeface="Times New Roman" panose="02020603050405020304" pitchFamily="18" charset="0"/>
                        </a:rPr>
                        <a:t/>
                      </a:r>
                      <a:br>
                        <a:rPr lang="ru-RU" sz="2000" dirty="0">
                          <a:solidFill>
                            <a:schemeClr val="tx1"/>
                          </a:solidFill>
                          <a:latin typeface="Times New Roman" panose="02020603050405020304" pitchFamily="18" charset="0"/>
                          <a:cs typeface="Times New Roman" panose="02020603050405020304" pitchFamily="18" charset="0"/>
                        </a:rPr>
                      </a:br>
                      <a:r>
                        <a:rPr lang="ru-RU" sz="2000" b="0" dirty="0" err="1">
                          <a:solidFill>
                            <a:schemeClr val="tx1"/>
                          </a:solidFill>
                          <a:effectLst/>
                          <a:latin typeface="Times New Roman" panose="02020603050405020304" pitchFamily="18" charset="0"/>
                          <a:cs typeface="Times New Roman" panose="02020603050405020304" pitchFamily="18" charset="0"/>
                        </a:rPr>
                        <a:t>Балыңа</a:t>
                      </a:r>
                      <a:r>
                        <a:rPr lang="ru-RU" sz="2000" b="0" dirty="0">
                          <a:solidFill>
                            <a:schemeClr val="tx1"/>
                          </a:solidFill>
                          <a:effectLst/>
                          <a:latin typeface="Times New Roman" panose="02020603050405020304" pitchFamily="18" charset="0"/>
                          <a:cs typeface="Times New Roman" panose="02020603050405020304" pitchFamily="18" charset="0"/>
                        </a:rPr>
                        <a:t> не </a:t>
                      </a:r>
                      <a:r>
                        <a:rPr lang="ru-RU" sz="2000" b="0" dirty="0" err="1">
                          <a:solidFill>
                            <a:schemeClr val="tx1"/>
                          </a:solidFill>
                          <a:effectLst/>
                          <a:latin typeface="Times New Roman" panose="02020603050405020304" pitchFamily="18" charset="0"/>
                          <a:cs typeface="Times New Roman" panose="02020603050405020304" pitchFamily="18" charset="0"/>
                        </a:rPr>
                        <a:t>түссе</a:t>
                      </a:r>
                      <a:r>
                        <a:rPr lang="ru-RU" sz="2000" b="0" dirty="0">
                          <a:solidFill>
                            <a:schemeClr val="tx1"/>
                          </a:solidFill>
                          <a:effectLst/>
                          <a:latin typeface="Times New Roman" panose="02020603050405020304" pitchFamily="18" charset="0"/>
                          <a:cs typeface="Times New Roman" panose="02020603050405020304" pitchFamily="18" charset="0"/>
                        </a:rPr>
                        <a:t> де </a:t>
                      </a:r>
                      <a:r>
                        <a:rPr lang="ru-RU" sz="2000" b="0" dirty="0" err="1">
                          <a:solidFill>
                            <a:schemeClr val="tx1"/>
                          </a:solidFill>
                          <a:effectLst/>
                          <a:latin typeface="Times New Roman" panose="02020603050405020304" pitchFamily="18" charset="0"/>
                          <a:cs typeface="Times New Roman" panose="02020603050405020304" pitchFamily="18" charset="0"/>
                        </a:rPr>
                        <a:t>жасырмай</a:t>
                      </a:r>
                      <a:r>
                        <a:rPr lang="ru-RU" sz="2000" b="0" dirty="0">
                          <a:solidFill>
                            <a:schemeClr val="tx1"/>
                          </a:solidFill>
                          <a:effectLst/>
                          <a:latin typeface="Times New Roman" panose="02020603050405020304" pitchFamily="18" charset="0"/>
                          <a:cs typeface="Times New Roman" panose="02020603050405020304" pitchFamily="18" charset="0"/>
                        </a:rPr>
                        <a:t> </a:t>
                      </a:r>
                      <a:r>
                        <a:rPr lang="ru-RU" sz="2000" b="0" dirty="0" err="1">
                          <a:solidFill>
                            <a:schemeClr val="tx1"/>
                          </a:solidFill>
                          <a:effectLst/>
                          <a:latin typeface="Times New Roman" panose="02020603050405020304" pitchFamily="18" charset="0"/>
                          <a:cs typeface="Times New Roman" panose="02020603050405020304" pitchFamily="18" charset="0"/>
                        </a:rPr>
                        <a:t>айт</a:t>
                      </a:r>
                      <a:r>
                        <a:rPr lang="ru-RU" sz="2000" b="0" dirty="0">
                          <a:solidFill>
                            <a:schemeClr val="tx1"/>
                          </a:solidFill>
                          <a:effectLst/>
                          <a:latin typeface="Times New Roman" panose="02020603050405020304" pitchFamily="18" charset="0"/>
                          <a:cs typeface="Times New Roman" panose="02020603050405020304" pitchFamily="18" charset="0"/>
                        </a:rPr>
                        <a:t>,</a:t>
                      </a:r>
                      <a:r>
                        <a:rPr lang="ru-RU" sz="2000" dirty="0">
                          <a:solidFill>
                            <a:schemeClr val="tx1"/>
                          </a:solidFill>
                          <a:latin typeface="Times New Roman" panose="02020603050405020304" pitchFamily="18" charset="0"/>
                          <a:cs typeface="Times New Roman" panose="02020603050405020304" pitchFamily="18" charset="0"/>
                        </a:rPr>
                        <a:t/>
                      </a:r>
                      <a:br>
                        <a:rPr lang="ru-RU" sz="2000" dirty="0">
                          <a:solidFill>
                            <a:schemeClr val="tx1"/>
                          </a:solidFill>
                          <a:latin typeface="Times New Roman" panose="02020603050405020304" pitchFamily="18" charset="0"/>
                          <a:cs typeface="Times New Roman" panose="02020603050405020304" pitchFamily="18" charset="0"/>
                        </a:rPr>
                      </a:br>
                      <a:r>
                        <a:rPr lang="ru-RU" sz="2000" b="0" dirty="0" err="1">
                          <a:solidFill>
                            <a:schemeClr val="tx1"/>
                          </a:solidFill>
                          <a:effectLst/>
                          <a:latin typeface="Times New Roman" panose="02020603050405020304" pitchFamily="18" charset="0"/>
                          <a:cs typeface="Times New Roman" panose="02020603050405020304" pitchFamily="18" charset="0"/>
                        </a:rPr>
                        <a:t>Жалғыз-ақ</a:t>
                      </a:r>
                      <a:r>
                        <a:rPr lang="ru-RU" sz="2000" b="0" dirty="0">
                          <a:solidFill>
                            <a:schemeClr val="tx1"/>
                          </a:solidFill>
                          <a:effectLst/>
                          <a:latin typeface="Times New Roman" panose="02020603050405020304" pitchFamily="18" charset="0"/>
                          <a:cs typeface="Times New Roman" panose="02020603050405020304" pitchFamily="18" charset="0"/>
                        </a:rPr>
                        <a:t> </a:t>
                      </a:r>
                      <a:r>
                        <a:rPr lang="ru-RU" sz="2000" b="0" dirty="0" err="1">
                          <a:solidFill>
                            <a:schemeClr val="tx1"/>
                          </a:solidFill>
                          <a:effectLst/>
                          <a:latin typeface="Times New Roman" panose="02020603050405020304" pitchFamily="18" charset="0"/>
                          <a:cs typeface="Times New Roman" panose="02020603050405020304" pitchFamily="18" charset="0"/>
                        </a:rPr>
                        <a:t>сол</a:t>
                      </a:r>
                      <a:r>
                        <a:rPr lang="ru-RU" sz="2000" b="0" dirty="0">
                          <a:solidFill>
                            <a:schemeClr val="tx1"/>
                          </a:solidFill>
                          <a:effectLst/>
                          <a:latin typeface="Times New Roman" panose="02020603050405020304" pitchFamily="18" charset="0"/>
                          <a:cs typeface="Times New Roman" panose="02020603050405020304" pitchFamily="18" charset="0"/>
                        </a:rPr>
                        <a:t> </a:t>
                      </a:r>
                      <a:r>
                        <a:rPr lang="ru-RU" sz="2000" b="0" dirty="0" err="1">
                          <a:solidFill>
                            <a:schemeClr val="tx1"/>
                          </a:solidFill>
                          <a:effectLst/>
                          <a:latin typeface="Times New Roman" panose="02020603050405020304" pitchFamily="18" charset="0"/>
                          <a:cs typeface="Times New Roman" panose="02020603050405020304" pitchFamily="18" charset="0"/>
                        </a:rPr>
                        <a:t>арасын</a:t>
                      </a:r>
                      <a:r>
                        <a:rPr lang="ru-RU" sz="2000" b="0" dirty="0">
                          <a:solidFill>
                            <a:schemeClr val="tx1"/>
                          </a:solidFill>
                          <a:effectLst/>
                          <a:latin typeface="Times New Roman" panose="02020603050405020304" pitchFamily="18" charset="0"/>
                          <a:cs typeface="Times New Roman" panose="02020603050405020304" pitchFamily="18" charset="0"/>
                        </a:rPr>
                        <a:t> </a:t>
                      </a:r>
                      <a:r>
                        <a:rPr lang="ru-RU" sz="2000" b="0" dirty="0" err="1">
                          <a:solidFill>
                            <a:schemeClr val="tx1"/>
                          </a:solidFill>
                          <a:effectLst/>
                          <a:latin typeface="Times New Roman" panose="02020603050405020304" pitchFamily="18" charset="0"/>
                          <a:cs typeface="Times New Roman" panose="02020603050405020304" pitchFamily="18" charset="0"/>
                        </a:rPr>
                        <a:t>қыламын</a:t>
                      </a:r>
                      <a:r>
                        <a:rPr lang="ru-RU" sz="2000" b="0" dirty="0">
                          <a:solidFill>
                            <a:schemeClr val="tx1"/>
                          </a:solidFill>
                          <a:effectLst/>
                          <a:latin typeface="Times New Roman" panose="02020603050405020304" pitchFamily="18" charset="0"/>
                          <a:cs typeface="Times New Roman" panose="02020603050405020304" pitchFamily="18" charset="0"/>
                        </a:rPr>
                        <a:t> </a:t>
                      </a:r>
                      <a:r>
                        <a:rPr lang="ru-RU" sz="2000" b="0" dirty="0" err="1">
                          <a:solidFill>
                            <a:schemeClr val="tx1"/>
                          </a:solidFill>
                          <a:effectLst/>
                          <a:latin typeface="Times New Roman" panose="02020603050405020304" pitchFamily="18" charset="0"/>
                          <a:cs typeface="Times New Roman" panose="02020603050405020304" pitchFamily="18" charset="0"/>
                        </a:rPr>
                        <a:t>шарт</a:t>
                      </a:r>
                      <a:r>
                        <a:rPr lang="ru-RU" sz="2000" b="0" dirty="0">
                          <a:solidFill>
                            <a:schemeClr val="tx1"/>
                          </a:solidFill>
                          <a:effectLst/>
                          <a:latin typeface="Times New Roman" panose="02020603050405020304" pitchFamily="18" charset="0"/>
                          <a:cs typeface="Times New Roman" panose="02020603050405020304" pitchFamily="18" charset="0"/>
                        </a:rPr>
                        <a:t>».</a:t>
                      </a:r>
                    </a:p>
                    <a:p>
                      <a:endParaRPr lang="ru-RU" dirty="0">
                        <a:latin typeface="Times New Roman" panose="02020603050405020304" pitchFamily="18" charset="0"/>
                        <a:cs typeface="Times New Roman" panose="02020603050405020304" pitchFamily="18" charset="0"/>
                      </a:endParaRPr>
                    </a:p>
                  </a:txBody>
                  <a:tcPr/>
                </a:tc>
                <a:tc>
                  <a:txBody>
                    <a:bodyPr/>
                    <a:lstStyle/>
                    <a:p>
                      <a:r>
                        <a:rPr lang="ru-RU" sz="2000" b="0" dirty="0">
                          <a:solidFill>
                            <a:schemeClr val="tx1"/>
                          </a:solidFill>
                          <a:effectLst/>
                          <a:latin typeface="Times New Roman" panose="02020603050405020304" pitchFamily="18" charset="0"/>
                          <a:cs typeface="Times New Roman" panose="02020603050405020304" pitchFamily="18" charset="0"/>
                        </a:rPr>
                        <a:t>4.</a:t>
                      </a:r>
                      <a:r>
                        <a:rPr lang="ru-RU" sz="2000" b="1" dirty="0">
                          <a:solidFill>
                            <a:schemeClr val="tx1"/>
                          </a:solidFill>
                          <a:effectLst/>
                          <a:latin typeface="Times New Roman" panose="02020603050405020304" pitchFamily="18" charset="0"/>
                          <a:cs typeface="Times New Roman" panose="02020603050405020304" pitchFamily="18" charset="0"/>
                        </a:rPr>
                        <a:t> </a:t>
                      </a:r>
                      <a:r>
                        <a:rPr lang="ru-RU" sz="2000" b="0" dirty="0" err="1">
                          <a:solidFill>
                            <a:schemeClr val="tx1"/>
                          </a:solidFill>
                          <a:effectLst/>
                          <a:latin typeface="Times New Roman" panose="02020603050405020304" pitchFamily="18" charset="0"/>
                          <a:cs typeface="Times New Roman" panose="02020603050405020304" pitchFamily="18" charset="0"/>
                        </a:rPr>
                        <a:t>Шеткі</a:t>
                      </a:r>
                      <a:r>
                        <a:rPr lang="ru-RU" sz="2000" b="0" dirty="0">
                          <a:solidFill>
                            <a:schemeClr val="tx1"/>
                          </a:solidFill>
                          <a:effectLst/>
                          <a:latin typeface="Times New Roman" panose="02020603050405020304" pitchFamily="18" charset="0"/>
                          <a:cs typeface="Times New Roman" panose="02020603050405020304" pitchFamily="18" charset="0"/>
                        </a:rPr>
                        <a:t> Ақшоқы </a:t>
                      </a:r>
                      <a:r>
                        <a:rPr lang="ru-RU" sz="2000" b="0" dirty="0" err="1">
                          <a:solidFill>
                            <a:schemeClr val="tx1"/>
                          </a:solidFill>
                          <a:effectLst/>
                          <a:latin typeface="Times New Roman" panose="02020603050405020304" pitchFamily="18" charset="0"/>
                          <a:cs typeface="Times New Roman" panose="02020603050405020304" pitchFamily="18" charset="0"/>
                        </a:rPr>
                        <a:t>басына</a:t>
                      </a:r>
                      <a:r>
                        <a:rPr lang="ru-RU" sz="2000" b="0" dirty="0">
                          <a:solidFill>
                            <a:schemeClr val="tx1"/>
                          </a:solidFill>
                          <a:effectLst/>
                          <a:latin typeface="Times New Roman" panose="02020603050405020304" pitchFamily="18" charset="0"/>
                          <a:cs typeface="Times New Roman" panose="02020603050405020304" pitchFamily="18" charset="0"/>
                        </a:rPr>
                        <a:t> </a:t>
                      </a:r>
                      <a:r>
                        <a:rPr lang="ru-RU" sz="2000" b="0" dirty="0" err="1">
                          <a:solidFill>
                            <a:schemeClr val="tx1"/>
                          </a:solidFill>
                          <a:effectLst/>
                          <a:latin typeface="Times New Roman" panose="02020603050405020304" pitchFamily="18" charset="0"/>
                          <a:cs typeface="Times New Roman" panose="02020603050405020304" pitchFamily="18" charset="0"/>
                        </a:rPr>
                        <a:t>алып</a:t>
                      </a:r>
                      <a:r>
                        <a:rPr lang="ru-RU" sz="2000" b="0" dirty="0">
                          <a:solidFill>
                            <a:schemeClr val="tx1"/>
                          </a:solidFill>
                          <a:effectLst/>
                          <a:latin typeface="Times New Roman" panose="02020603050405020304" pitchFamily="18" charset="0"/>
                          <a:cs typeface="Times New Roman" panose="02020603050405020304" pitchFamily="18" charset="0"/>
                        </a:rPr>
                        <a:t> </a:t>
                      </a:r>
                      <a:r>
                        <a:rPr lang="ru-RU" sz="2000" b="0" dirty="0" err="1">
                          <a:solidFill>
                            <a:schemeClr val="tx1"/>
                          </a:solidFill>
                          <a:effectLst/>
                          <a:latin typeface="Times New Roman" panose="02020603050405020304" pitchFamily="18" charset="0"/>
                          <a:cs typeface="Times New Roman" panose="02020603050405020304" pitchFamily="18" charset="0"/>
                        </a:rPr>
                        <a:t>шықты</a:t>
                      </a:r>
                      <a:r>
                        <a:rPr lang="ru-RU" sz="2000" b="0" dirty="0">
                          <a:solidFill>
                            <a:schemeClr val="tx1"/>
                          </a:solidFill>
                          <a:effectLst/>
                          <a:latin typeface="Times New Roman" panose="02020603050405020304" pitchFamily="18" charset="0"/>
                          <a:cs typeface="Times New Roman" panose="02020603050405020304" pitchFamily="18" charset="0"/>
                        </a:rPr>
                        <a:t>,</a:t>
                      </a:r>
                      <a:r>
                        <a:rPr lang="ru-RU" sz="2000" dirty="0">
                          <a:solidFill>
                            <a:schemeClr val="tx1"/>
                          </a:solidFill>
                          <a:latin typeface="Times New Roman" panose="02020603050405020304" pitchFamily="18" charset="0"/>
                          <a:cs typeface="Times New Roman" panose="02020603050405020304" pitchFamily="18" charset="0"/>
                        </a:rPr>
                        <a:t/>
                      </a:r>
                      <a:br>
                        <a:rPr lang="ru-RU" sz="2000" dirty="0">
                          <a:solidFill>
                            <a:schemeClr val="tx1"/>
                          </a:solidFill>
                          <a:latin typeface="Times New Roman" panose="02020603050405020304" pitchFamily="18" charset="0"/>
                          <a:cs typeface="Times New Roman" panose="02020603050405020304" pitchFamily="18" charset="0"/>
                        </a:rPr>
                      </a:br>
                      <a:r>
                        <a:rPr lang="ru-RU" sz="2000" b="0" dirty="0" err="1">
                          <a:solidFill>
                            <a:schemeClr val="tx1"/>
                          </a:solidFill>
                          <a:effectLst/>
                          <a:latin typeface="Times New Roman" panose="02020603050405020304" pitchFamily="18" charset="0"/>
                          <a:cs typeface="Times New Roman" panose="02020603050405020304" pitchFamily="18" charset="0"/>
                        </a:rPr>
                        <a:t>Қалайша</a:t>
                      </a:r>
                      <a:r>
                        <a:rPr lang="ru-RU" sz="2000" b="0" dirty="0">
                          <a:solidFill>
                            <a:schemeClr val="tx1"/>
                          </a:solidFill>
                          <a:effectLst/>
                          <a:latin typeface="Times New Roman" panose="02020603050405020304" pitchFamily="18" charset="0"/>
                          <a:cs typeface="Times New Roman" panose="02020603050405020304" pitchFamily="18" charset="0"/>
                        </a:rPr>
                        <a:t> </a:t>
                      </a:r>
                      <a:r>
                        <a:rPr lang="ru-RU" sz="2000" b="0" dirty="0" err="1">
                          <a:solidFill>
                            <a:schemeClr val="tx1"/>
                          </a:solidFill>
                          <a:effectLst/>
                          <a:latin typeface="Times New Roman" panose="02020603050405020304" pitchFamily="18" charset="0"/>
                          <a:cs typeface="Times New Roman" panose="02020603050405020304" pitchFamily="18" charset="0"/>
                        </a:rPr>
                        <a:t>өлтіруге</a:t>
                      </a:r>
                      <a:r>
                        <a:rPr lang="ru-RU" sz="2000" b="0" dirty="0">
                          <a:solidFill>
                            <a:schemeClr val="tx1"/>
                          </a:solidFill>
                          <a:effectLst/>
                          <a:latin typeface="Times New Roman" panose="02020603050405020304" pitchFamily="18" charset="0"/>
                          <a:cs typeface="Times New Roman" panose="02020603050405020304" pitchFamily="18" charset="0"/>
                        </a:rPr>
                        <a:t> </a:t>
                      </a:r>
                      <a:r>
                        <a:rPr lang="ru-RU" sz="2000" b="0" dirty="0" err="1">
                          <a:solidFill>
                            <a:schemeClr val="tx1"/>
                          </a:solidFill>
                          <a:effectLst/>
                          <a:latin typeface="Times New Roman" panose="02020603050405020304" pitchFamily="18" charset="0"/>
                          <a:cs typeface="Times New Roman" panose="02020603050405020304" pitchFamily="18" charset="0"/>
                        </a:rPr>
                        <a:t>кеңес</a:t>
                      </a:r>
                      <a:r>
                        <a:rPr lang="ru-RU" sz="2000" b="0" dirty="0">
                          <a:solidFill>
                            <a:schemeClr val="tx1"/>
                          </a:solidFill>
                          <a:effectLst/>
                          <a:latin typeface="Times New Roman" panose="02020603050405020304" pitchFamily="18" charset="0"/>
                          <a:cs typeface="Times New Roman" panose="02020603050405020304" pitchFamily="18" charset="0"/>
                        </a:rPr>
                        <a:t> </a:t>
                      </a:r>
                      <a:r>
                        <a:rPr lang="ru-RU" sz="2000" b="0" dirty="0" err="1">
                          <a:solidFill>
                            <a:schemeClr val="tx1"/>
                          </a:solidFill>
                          <a:effectLst/>
                          <a:latin typeface="Times New Roman" panose="02020603050405020304" pitchFamily="18" charset="0"/>
                          <a:cs typeface="Times New Roman" panose="02020603050405020304" pitchFamily="18" charset="0"/>
                        </a:rPr>
                        <a:t>қыпты</a:t>
                      </a:r>
                      <a:r>
                        <a:rPr lang="ru-RU" sz="2000" b="0" dirty="0">
                          <a:solidFill>
                            <a:schemeClr val="tx1"/>
                          </a:solidFill>
                          <a:effectLst/>
                          <a:latin typeface="Times New Roman" panose="02020603050405020304" pitchFamily="18" charset="0"/>
                          <a:cs typeface="Times New Roman" panose="02020603050405020304" pitchFamily="18" charset="0"/>
                        </a:rPr>
                        <a:t>.</a:t>
                      </a:r>
                      <a:r>
                        <a:rPr lang="ru-RU" sz="2000" dirty="0">
                          <a:solidFill>
                            <a:schemeClr val="tx1"/>
                          </a:solidFill>
                          <a:latin typeface="Times New Roman" panose="02020603050405020304" pitchFamily="18" charset="0"/>
                          <a:cs typeface="Times New Roman" panose="02020603050405020304" pitchFamily="18" charset="0"/>
                        </a:rPr>
                        <a:t/>
                      </a:r>
                      <a:br>
                        <a:rPr lang="ru-RU" sz="2000" dirty="0">
                          <a:solidFill>
                            <a:schemeClr val="tx1"/>
                          </a:solidFill>
                          <a:latin typeface="Times New Roman" panose="02020603050405020304" pitchFamily="18" charset="0"/>
                          <a:cs typeface="Times New Roman" panose="02020603050405020304" pitchFamily="18" charset="0"/>
                        </a:rPr>
                      </a:br>
                      <a:r>
                        <a:rPr lang="ru-RU" sz="2000" b="0" dirty="0">
                          <a:solidFill>
                            <a:schemeClr val="tx1"/>
                          </a:solidFill>
                          <a:effectLst/>
                          <a:latin typeface="Times New Roman" panose="02020603050405020304" pitchFamily="18" charset="0"/>
                          <a:cs typeface="Times New Roman" panose="02020603050405020304" pitchFamily="18" charset="0"/>
                        </a:rPr>
                        <a:t>Жас </a:t>
                      </a:r>
                      <a:r>
                        <a:rPr lang="ru-RU" sz="2000" b="0" dirty="0" err="1">
                          <a:solidFill>
                            <a:schemeClr val="tx1"/>
                          </a:solidFill>
                          <a:effectLst/>
                          <a:latin typeface="Times New Roman" panose="02020603050405020304" pitchFamily="18" charset="0"/>
                          <a:cs typeface="Times New Roman" panose="02020603050405020304" pitchFamily="18" charset="0"/>
                        </a:rPr>
                        <a:t>қой</a:t>
                      </a:r>
                      <a:r>
                        <a:rPr lang="ru-RU" sz="2000" b="0" dirty="0">
                          <a:solidFill>
                            <a:schemeClr val="tx1"/>
                          </a:solidFill>
                          <a:effectLst/>
                          <a:latin typeface="Times New Roman" panose="02020603050405020304" pitchFamily="18" charset="0"/>
                          <a:cs typeface="Times New Roman" panose="02020603050405020304" pitchFamily="18" charset="0"/>
                        </a:rPr>
                        <a:t> </a:t>
                      </a:r>
                      <a:r>
                        <a:rPr lang="ru-RU" sz="2000" b="0" dirty="0" err="1">
                          <a:solidFill>
                            <a:schemeClr val="tx1"/>
                          </a:solidFill>
                          <a:effectLst/>
                          <a:latin typeface="Times New Roman" panose="02020603050405020304" pitchFamily="18" charset="0"/>
                          <a:cs typeface="Times New Roman" panose="02020603050405020304" pitchFamily="18" charset="0"/>
                        </a:rPr>
                        <a:t>деп</a:t>
                      </a:r>
                      <a:r>
                        <a:rPr lang="ru-RU" sz="2000" b="0" dirty="0">
                          <a:solidFill>
                            <a:schemeClr val="tx1"/>
                          </a:solidFill>
                          <a:effectLst/>
                          <a:latin typeface="Times New Roman" panose="02020603050405020304" pitchFamily="18" charset="0"/>
                          <a:cs typeface="Times New Roman" panose="02020603050405020304" pitchFamily="18" charset="0"/>
                        </a:rPr>
                        <a:t> </a:t>
                      </a:r>
                      <a:r>
                        <a:rPr lang="ru-RU" sz="2000" b="0" dirty="0" err="1">
                          <a:solidFill>
                            <a:schemeClr val="tx1"/>
                          </a:solidFill>
                          <a:effectLst/>
                          <a:latin typeface="Times New Roman" panose="02020603050405020304" pitchFamily="18" charset="0"/>
                          <a:cs typeface="Times New Roman" panose="02020603050405020304" pitchFamily="18" charset="0"/>
                        </a:rPr>
                        <a:t>жаны</a:t>
                      </a:r>
                      <a:r>
                        <a:rPr lang="ru-RU" sz="2000" b="0" dirty="0">
                          <a:solidFill>
                            <a:schemeClr val="tx1"/>
                          </a:solidFill>
                          <a:effectLst/>
                          <a:latin typeface="Times New Roman" panose="02020603050405020304" pitchFamily="18" charset="0"/>
                          <a:cs typeface="Times New Roman" panose="02020603050405020304" pitchFamily="18" charset="0"/>
                        </a:rPr>
                        <a:t> </a:t>
                      </a:r>
                      <a:r>
                        <a:rPr lang="ru-RU" sz="2000" b="0" dirty="0" err="1">
                          <a:solidFill>
                            <a:schemeClr val="tx1"/>
                          </a:solidFill>
                          <a:effectLst/>
                          <a:latin typeface="Times New Roman" panose="02020603050405020304" pitchFamily="18" charset="0"/>
                          <a:cs typeface="Times New Roman" panose="02020603050405020304" pitchFamily="18" charset="0"/>
                        </a:rPr>
                        <a:t>ашыған</a:t>
                      </a:r>
                      <a:r>
                        <a:rPr lang="ru-RU" sz="2000" b="0" dirty="0">
                          <a:solidFill>
                            <a:schemeClr val="tx1"/>
                          </a:solidFill>
                          <a:effectLst/>
                          <a:latin typeface="Times New Roman" panose="02020603050405020304" pitchFamily="18" charset="0"/>
                          <a:cs typeface="Times New Roman" panose="02020603050405020304" pitchFamily="18" charset="0"/>
                        </a:rPr>
                        <a:t> </a:t>
                      </a:r>
                      <a:r>
                        <a:rPr lang="ru-RU" sz="2000" b="0" dirty="0" err="1">
                          <a:solidFill>
                            <a:schemeClr val="tx1"/>
                          </a:solidFill>
                          <a:effectLst/>
                          <a:latin typeface="Times New Roman" panose="02020603050405020304" pitchFamily="18" charset="0"/>
                          <a:cs typeface="Times New Roman" panose="02020603050405020304" pitchFamily="18" charset="0"/>
                        </a:rPr>
                        <a:t>бір</a:t>
                      </a:r>
                      <a:r>
                        <a:rPr lang="ru-RU" sz="2000" b="0" dirty="0">
                          <a:solidFill>
                            <a:schemeClr val="tx1"/>
                          </a:solidFill>
                          <a:effectLst/>
                          <a:latin typeface="Times New Roman" panose="02020603050405020304" pitchFamily="18" charset="0"/>
                          <a:cs typeface="Times New Roman" panose="02020603050405020304" pitchFamily="18" charset="0"/>
                        </a:rPr>
                        <a:t> </a:t>
                      </a:r>
                      <a:r>
                        <a:rPr lang="ru-RU" sz="2000" b="0" dirty="0" err="1">
                          <a:solidFill>
                            <a:schemeClr val="tx1"/>
                          </a:solidFill>
                          <a:effectLst/>
                          <a:latin typeface="Times New Roman" panose="02020603050405020304" pitchFamily="18" charset="0"/>
                          <a:cs typeface="Times New Roman" panose="02020603050405020304" pitchFamily="18" charset="0"/>
                        </a:rPr>
                        <a:t>адам</a:t>
                      </a:r>
                      <a:r>
                        <a:rPr lang="ru-RU" sz="2000" b="0" dirty="0">
                          <a:solidFill>
                            <a:schemeClr val="tx1"/>
                          </a:solidFill>
                          <a:effectLst/>
                          <a:latin typeface="Times New Roman" panose="02020603050405020304" pitchFamily="18" charset="0"/>
                          <a:cs typeface="Times New Roman" panose="02020603050405020304" pitchFamily="18" charset="0"/>
                        </a:rPr>
                        <a:t> </a:t>
                      </a:r>
                      <a:r>
                        <a:rPr lang="ru-RU" sz="2000" b="0" dirty="0" err="1">
                          <a:solidFill>
                            <a:schemeClr val="tx1"/>
                          </a:solidFill>
                          <a:effectLst/>
                          <a:latin typeface="Times New Roman" panose="02020603050405020304" pitchFamily="18" charset="0"/>
                          <a:cs typeface="Times New Roman" panose="02020603050405020304" pitchFamily="18" charset="0"/>
                        </a:rPr>
                        <a:t>жоқ</a:t>
                      </a:r>
                      <a:r>
                        <a:rPr lang="ru-RU" sz="2000" b="0" dirty="0">
                          <a:solidFill>
                            <a:schemeClr val="tx1"/>
                          </a:solidFill>
                          <a:effectLst/>
                          <a:latin typeface="Times New Roman" panose="02020603050405020304" pitchFamily="18" charset="0"/>
                          <a:cs typeface="Times New Roman" panose="02020603050405020304" pitchFamily="18" charset="0"/>
                        </a:rPr>
                        <a:t>,</a:t>
                      </a:r>
                      <a:r>
                        <a:rPr lang="ru-RU" sz="2000" dirty="0">
                          <a:solidFill>
                            <a:schemeClr val="tx1"/>
                          </a:solidFill>
                          <a:latin typeface="Times New Roman" panose="02020603050405020304" pitchFamily="18" charset="0"/>
                          <a:cs typeface="Times New Roman" panose="02020603050405020304" pitchFamily="18" charset="0"/>
                        </a:rPr>
                        <a:t/>
                      </a:r>
                      <a:br>
                        <a:rPr lang="ru-RU" sz="2000" dirty="0">
                          <a:solidFill>
                            <a:schemeClr val="tx1"/>
                          </a:solidFill>
                          <a:latin typeface="Times New Roman" panose="02020603050405020304" pitchFamily="18" charset="0"/>
                          <a:cs typeface="Times New Roman" panose="02020603050405020304" pitchFamily="18" charset="0"/>
                        </a:rPr>
                      </a:br>
                      <a:r>
                        <a:rPr lang="ru-RU" sz="2000" b="0" dirty="0" err="1">
                          <a:solidFill>
                            <a:schemeClr val="tx1"/>
                          </a:solidFill>
                          <a:effectLst/>
                          <a:latin typeface="Times New Roman" panose="02020603050405020304" pitchFamily="18" charset="0"/>
                          <a:cs typeface="Times New Roman" panose="02020603050405020304" pitchFamily="18" charset="0"/>
                        </a:rPr>
                        <a:t>Қолға</a:t>
                      </a:r>
                      <a:r>
                        <a:rPr lang="ru-RU" sz="2000" b="0" dirty="0">
                          <a:solidFill>
                            <a:schemeClr val="tx1"/>
                          </a:solidFill>
                          <a:effectLst/>
                          <a:latin typeface="Times New Roman" panose="02020603050405020304" pitchFamily="18" charset="0"/>
                          <a:cs typeface="Times New Roman" panose="02020603050405020304" pitchFamily="18" charset="0"/>
                        </a:rPr>
                        <a:t> </a:t>
                      </a:r>
                      <a:r>
                        <a:rPr lang="ru-RU" sz="2000" b="0" dirty="0" err="1">
                          <a:solidFill>
                            <a:schemeClr val="tx1"/>
                          </a:solidFill>
                          <a:effectLst/>
                          <a:latin typeface="Times New Roman" panose="02020603050405020304" pitchFamily="18" charset="0"/>
                          <a:cs typeface="Times New Roman" panose="02020603050405020304" pitchFamily="18" charset="0"/>
                        </a:rPr>
                        <a:t>түскен</a:t>
                      </a:r>
                      <a:r>
                        <a:rPr lang="ru-RU" sz="2000" b="0" dirty="0">
                          <a:solidFill>
                            <a:schemeClr val="tx1"/>
                          </a:solidFill>
                          <a:effectLst/>
                          <a:latin typeface="Times New Roman" panose="02020603050405020304" pitchFamily="18" charset="0"/>
                          <a:cs typeface="Times New Roman" panose="02020603050405020304" pitchFamily="18" charset="0"/>
                        </a:rPr>
                        <a:t> </a:t>
                      </a:r>
                      <a:r>
                        <a:rPr lang="ru-RU" sz="2000" b="0" dirty="0" err="1">
                          <a:solidFill>
                            <a:schemeClr val="tx1"/>
                          </a:solidFill>
                          <a:effectLst/>
                          <a:latin typeface="Times New Roman" panose="02020603050405020304" pitchFamily="18" charset="0"/>
                          <a:cs typeface="Times New Roman" panose="02020603050405020304" pitchFamily="18" charset="0"/>
                        </a:rPr>
                        <a:t>кісіге</a:t>
                      </a:r>
                      <a:r>
                        <a:rPr lang="ru-RU" sz="2000" b="0" dirty="0">
                          <a:solidFill>
                            <a:schemeClr val="tx1"/>
                          </a:solidFill>
                          <a:effectLst/>
                          <a:latin typeface="Times New Roman" panose="02020603050405020304" pitchFamily="18" charset="0"/>
                          <a:cs typeface="Times New Roman" panose="02020603050405020304" pitchFamily="18" charset="0"/>
                        </a:rPr>
                        <a:t> </a:t>
                      </a:r>
                      <a:r>
                        <a:rPr lang="ru-RU" sz="2000" b="0" dirty="0" err="1">
                          <a:solidFill>
                            <a:schemeClr val="tx1"/>
                          </a:solidFill>
                          <a:effectLst/>
                          <a:latin typeface="Times New Roman" panose="02020603050405020304" pitchFamily="18" charset="0"/>
                          <a:cs typeface="Times New Roman" panose="02020603050405020304" pitchFamily="18" charset="0"/>
                        </a:rPr>
                        <a:t>қатын</a:t>
                      </a:r>
                      <a:r>
                        <a:rPr lang="ru-RU" sz="2000" b="0" dirty="0">
                          <a:solidFill>
                            <a:schemeClr val="tx1"/>
                          </a:solidFill>
                          <a:effectLst/>
                          <a:latin typeface="Times New Roman" panose="02020603050405020304" pitchFamily="18" charset="0"/>
                          <a:cs typeface="Times New Roman" panose="02020603050405020304" pitchFamily="18" charset="0"/>
                        </a:rPr>
                        <a:t> </a:t>
                      </a:r>
                      <a:r>
                        <a:rPr lang="ru-RU" sz="2000" b="0" dirty="0" err="1">
                          <a:solidFill>
                            <a:schemeClr val="tx1"/>
                          </a:solidFill>
                          <a:effectLst/>
                          <a:latin typeface="Times New Roman" panose="02020603050405020304" pitchFamily="18" charset="0"/>
                          <a:cs typeface="Times New Roman" panose="02020603050405020304" pitchFamily="18" charset="0"/>
                        </a:rPr>
                        <a:t>мықты</a:t>
                      </a:r>
                      <a:r>
                        <a:rPr lang="ru-RU" sz="2000" b="0" dirty="0">
                          <a:solidFill>
                            <a:schemeClr val="tx1"/>
                          </a:solidFill>
                          <a:effectLst/>
                          <a:latin typeface="Times New Roman" panose="02020603050405020304" pitchFamily="18" charset="0"/>
                          <a:cs typeface="Times New Roman" panose="02020603050405020304" pitchFamily="18" charset="0"/>
                        </a:rPr>
                        <a:t>.</a:t>
                      </a:r>
                    </a:p>
                    <a:p>
                      <a:endParaRPr lang="ru-RU"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xmlns="" val="3965749896"/>
                  </a:ext>
                </a:extLst>
              </a:tr>
              <a:tr h="370840">
                <a:tc>
                  <a:txBody>
                    <a:bodyPr/>
                    <a:lstStyle/>
                    <a:p>
                      <a:pPr marL="0" marR="0" lvl="0" indent="0" algn="l" defTabSz="995690" rtl="0" eaLnBrk="1" fontAlgn="auto" latinLnBrk="0" hangingPunct="1">
                        <a:lnSpc>
                          <a:spcPct val="100000"/>
                        </a:lnSpc>
                        <a:spcBef>
                          <a:spcPts val="0"/>
                        </a:spcBef>
                        <a:spcAft>
                          <a:spcPts val="0"/>
                        </a:spcAft>
                        <a:buClrTx/>
                        <a:buSzTx/>
                        <a:buFontTx/>
                        <a:buNone/>
                        <a:tabLst/>
                        <a:defRPr/>
                      </a:pPr>
                      <a:r>
                        <a:rPr lang="ru-RU" sz="2000" b="0" dirty="0">
                          <a:solidFill>
                            <a:schemeClr val="tx1"/>
                          </a:solidFill>
                          <a:effectLst/>
                          <a:latin typeface="Times New Roman" panose="02020603050405020304" pitchFamily="18" charset="0"/>
                          <a:cs typeface="Times New Roman" panose="02020603050405020304" pitchFamily="18" charset="0"/>
                        </a:rPr>
                        <a:t>2. Ер </a:t>
                      </a:r>
                      <a:r>
                        <a:rPr lang="ru-RU" sz="2000" b="0" dirty="0" err="1">
                          <a:solidFill>
                            <a:schemeClr val="tx1"/>
                          </a:solidFill>
                          <a:effectLst/>
                          <a:latin typeface="Times New Roman" panose="02020603050405020304" pitchFamily="18" charset="0"/>
                          <a:cs typeface="Times New Roman" panose="02020603050405020304" pitchFamily="18" charset="0"/>
                        </a:rPr>
                        <a:t>Кебек</a:t>
                      </a:r>
                      <a:r>
                        <a:rPr lang="ru-RU" sz="2000" b="0" dirty="0">
                          <a:solidFill>
                            <a:schemeClr val="tx1"/>
                          </a:solidFill>
                          <a:effectLst/>
                          <a:latin typeface="Times New Roman" panose="02020603050405020304" pitchFamily="18" charset="0"/>
                          <a:cs typeface="Times New Roman" panose="02020603050405020304" pitchFamily="18" charset="0"/>
                        </a:rPr>
                        <a:t> </a:t>
                      </a:r>
                      <a:r>
                        <a:rPr lang="ru-RU" sz="2000" b="0" dirty="0" err="1">
                          <a:solidFill>
                            <a:schemeClr val="tx1"/>
                          </a:solidFill>
                          <a:effectLst/>
                          <a:latin typeface="Times New Roman" panose="02020603050405020304" pitchFamily="18" charset="0"/>
                          <a:cs typeface="Times New Roman" panose="02020603050405020304" pitchFamily="18" charset="0"/>
                        </a:rPr>
                        <a:t>тыным</a:t>
                      </a:r>
                      <a:r>
                        <a:rPr lang="ru-RU" sz="2000" b="0" dirty="0">
                          <a:solidFill>
                            <a:schemeClr val="tx1"/>
                          </a:solidFill>
                          <a:effectLst/>
                          <a:latin typeface="Times New Roman" panose="02020603050405020304" pitchFamily="18" charset="0"/>
                          <a:cs typeface="Times New Roman" panose="02020603050405020304" pitchFamily="18" charset="0"/>
                        </a:rPr>
                        <a:t> </a:t>
                      </a:r>
                      <a:r>
                        <a:rPr lang="ru-RU" sz="2000" b="0" dirty="0" err="1">
                          <a:solidFill>
                            <a:schemeClr val="tx1"/>
                          </a:solidFill>
                          <a:effectLst/>
                          <a:latin typeface="Times New Roman" panose="02020603050405020304" pitchFamily="18" charset="0"/>
                          <a:cs typeface="Times New Roman" panose="02020603050405020304" pitchFamily="18" charset="0"/>
                        </a:rPr>
                        <a:t>алып</a:t>
                      </a:r>
                      <a:r>
                        <a:rPr lang="ru-RU" sz="2000" b="0" dirty="0">
                          <a:solidFill>
                            <a:schemeClr val="tx1"/>
                          </a:solidFill>
                          <a:effectLst/>
                          <a:latin typeface="Times New Roman" panose="02020603050405020304" pitchFamily="18" charset="0"/>
                          <a:cs typeface="Times New Roman" panose="02020603050405020304" pitchFamily="18" charset="0"/>
                        </a:rPr>
                        <a:t> </a:t>
                      </a:r>
                      <a:r>
                        <a:rPr lang="ru-RU" sz="2000" b="0" dirty="0" err="1">
                          <a:solidFill>
                            <a:schemeClr val="tx1"/>
                          </a:solidFill>
                          <a:effectLst/>
                          <a:latin typeface="Times New Roman" panose="02020603050405020304" pitchFamily="18" charset="0"/>
                          <a:cs typeface="Times New Roman" panose="02020603050405020304" pitchFamily="18" charset="0"/>
                        </a:rPr>
                        <a:t>үйде</a:t>
                      </a:r>
                      <a:r>
                        <a:rPr lang="ru-RU" sz="2000" b="0" dirty="0">
                          <a:solidFill>
                            <a:schemeClr val="tx1"/>
                          </a:solidFill>
                          <a:effectLst/>
                          <a:latin typeface="Times New Roman" panose="02020603050405020304" pitchFamily="18" charset="0"/>
                          <a:cs typeface="Times New Roman" panose="02020603050405020304" pitchFamily="18" charset="0"/>
                        </a:rPr>
                        <a:t> </a:t>
                      </a:r>
                      <a:r>
                        <a:rPr lang="ru-RU" sz="2000" b="0" dirty="0" err="1">
                          <a:solidFill>
                            <a:schemeClr val="tx1"/>
                          </a:solidFill>
                          <a:effectLst/>
                          <a:latin typeface="Times New Roman" panose="02020603050405020304" pitchFamily="18" charset="0"/>
                          <a:cs typeface="Times New Roman" panose="02020603050405020304" pitchFamily="18" charset="0"/>
                        </a:rPr>
                        <a:t>жатпай</a:t>
                      </a:r>
                      <a:r>
                        <a:rPr lang="ru-RU" sz="2000" b="0" dirty="0">
                          <a:solidFill>
                            <a:schemeClr val="tx1"/>
                          </a:solidFill>
                          <a:effectLst/>
                          <a:latin typeface="Times New Roman" panose="02020603050405020304" pitchFamily="18" charset="0"/>
                          <a:cs typeface="Times New Roman" panose="02020603050405020304" pitchFamily="18" charset="0"/>
                        </a:rPr>
                        <a:t>,</a:t>
                      </a:r>
                      <a:r>
                        <a:rPr lang="ru-RU" sz="2000" dirty="0">
                          <a:solidFill>
                            <a:schemeClr val="tx1"/>
                          </a:solidFill>
                          <a:latin typeface="Times New Roman" panose="02020603050405020304" pitchFamily="18" charset="0"/>
                          <a:cs typeface="Times New Roman" panose="02020603050405020304" pitchFamily="18" charset="0"/>
                        </a:rPr>
                        <a:t/>
                      </a:r>
                      <a:br>
                        <a:rPr lang="ru-RU" sz="2000" dirty="0">
                          <a:solidFill>
                            <a:schemeClr val="tx1"/>
                          </a:solidFill>
                          <a:latin typeface="Times New Roman" panose="02020603050405020304" pitchFamily="18" charset="0"/>
                          <a:cs typeface="Times New Roman" panose="02020603050405020304" pitchFamily="18" charset="0"/>
                        </a:rPr>
                      </a:br>
                      <a:r>
                        <a:rPr lang="ru-RU" sz="2000" b="0" dirty="0" err="1">
                          <a:solidFill>
                            <a:schemeClr val="tx1"/>
                          </a:solidFill>
                          <a:effectLst/>
                          <a:latin typeface="Times New Roman" panose="02020603050405020304" pitchFamily="18" charset="0"/>
                          <a:cs typeface="Times New Roman" panose="02020603050405020304" pitchFamily="18" charset="0"/>
                        </a:rPr>
                        <a:t>Еңлікке</a:t>
                      </a:r>
                      <a:r>
                        <a:rPr lang="ru-RU" sz="2000" b="0" dirty="0">
                          <a:solidFill>
                            <a:schemeClr val="tx1"/>
                          </a:solidFill>
                          <a:effectLst/>
                          <a:latin typeface="Times New Roman" panose="02020603050405020304" pitchFamily="18" charset="0"/>
                          <a:cs typeface="Times New Roman" panose="02020603050405020304" pitchFamily="18" charset="0"/>
                        </a:rPr>
                        <a:t> </a:t>
                      </a:r>
                      <a:r>
                        <a:rPr lang="ru-RU" sz="2000" b="0" dirty="0" err="1">
                          <a:solidFill>
                            <a:schemeClr val="tx1"/>
                          </a:solidFill>
                          <a:effectLst/>
                          <a:latin typeface="Times New Roman" panose="02020603050405020304" pitchFamily="18" charset="0"/>
                          <a:cs typeface="Times New Roman" panose="02020603050405020304" pitchFamily="18" charset="0"/>
                        </a:rPr>
                        <a:t>келіп</a:t>
                      </a:r>
                      <a:r>
                        <a:rPr lang="ru-RU" sz="2000" b="0" dirty="0">
                          <a:solidFill>
                            <a:schemeClr val="tx1"/>
                          </a:solidFill>
                          <a:effectLst/>
                          <a:latin typeface="Times New Roman" panose="02020603050405020304" pitchFamily="18" charset="0"/>
                          <a:cs typeface="Times New Roman" panose="02020603050405020304" pitchFamily="18" charset="0"/>
                        </a:rPr>
                        <a:t> </a:t>
                      </a:r>
                      <a:r>
                        <a:rPr lang="ru-RU" sz="2000" b="0" dirty="0" err="1">
                          <a:solidFill>
                            <a:schemeClr val="tx1"/>
                          </a:solidFill>
                          <a:effectLst/>
                          <a:latin typeface="Times New Roman" panose="02020603050405020304" pitchFamily="18" charset="0"/>
                          <a:cs typeface="Times New Roman" panose="02020603050405020304" pitchFamily="18" charset="0"/>
                        </a:rPr>
                        <a:t>жүрді</a:t>
                      </a:r>
                      <a:r>
                        <a:rPr lang="ru-RU" sz="2000" b="0" dirty="0">
                          <a:solidFill>
                            <a:schemeClr val="tx1"/>
                          </a:solidFill>
                          <a:effectLst/>
                          <a:latin typeface="Times New Roman" panose="02020603050405020304" pitchFamily="18" charset="0"/>
                          <a:cs typeface="Times New Roman" panose="02020603050405020304" pitchFamily="18" charset="0"/>
                        </a:rPr>
                        <a:t> </a:t>
                      </a:r>
                      <a:r>
                        <a:rPr lang="ru-RU" sz="2000" b="0" dirty="0" err="1">
                          <a:solidFill>
                            <a:schemeClr val="tx1"/>
                          </a:solidFill>
                          <a:effectLst/>
                          <a:latin typeface="Times New Roman" panose="02020603050405020304" pitchFamily="18" charset="0"/>
                          <a:cs typeface="Times New Roman" panose="02020603050405020304" pitchFamily="18" charset="0"/>
                        </a:rPr>
                        <a:t>дамыл</a:t>
                      </a:r>
                      <a:r>
                        <a:rPr lang="ru-RU" sz="2000" b="0" dirty="0">
                          <a:solidFill>
                            <a:schemeClr val="tx1"/>
                          </a:solidFill>
                          <a:effectLst/>
                          <a:latin typeface="Times New Roman" panose="02020603050405020304" pitchFamily="18" charset="0"/>
                          <a:cs typeface="Times New Roman" panose="02020603050405020304" pitchFamily="18" charset="0"/>
                        </a:rPr>
                        <a:t> </a:t>
                      </a:r>
                      <a:r>
                        <a:rPr lang="ru-RU" sz="2000" b="0" dirty="0" err="1">
                          <a:solidFill>
                            <a:schemeClr val="tx1"/>
                          </a:solidFill>
                          <a:effectLst/>
                          <a:latin typeface="Times New Roman" panose="02020603050405020304" pitchFamily="18" charset="0"/>
                          <a:cs typeface="Times New Roman" panose="02020603050405020304" pitchFamily="18" charset="0"/>
                        </a:rPr>
                        <a:t>таппай</a:t>
                      </a:r>
                      <a:r>
                        <a:rPr lang="ru-RU" sz="2000" b="0" dirty="0">
                          <a:solidFill>
                            <a:schemeClr val="tx1"/>
                          </a:solidFill>
                          <a:effectLst/>
                          <a:latin typeface="Times New Roman" panose="02020603050405020304" pitchFamily="18" charset="0"/>
                          <a:cs typeface="Times New Roman" panose="02020603050405020304" pitchFamily="18" charset="0"/>
                        </a:rPr>
                        <a:t>.</a:t>
                      </a:r>
                      <a:r>
                        <a:rPr lang="ru-RU" sz="2000" dirty="0">
                          <a:solidFill>
                            <a:schemeClr val="tx1"/>
                          </a:solidFill>
                          <a:latin typeface="Times New Roman" panose="02020603050405020304" pitchFamily="18" charset="0"/>
                          <a:cs typeface="Times New Roman" panose="02020603050405020304" pitchFamily="18" charset="0"/>
                        </a:rPr>
                        <a:t/>
                      </a:r>
                      <a:br>
                        <a:rPr lang="ru-RU" sz="2000" dirty="0">
                          <a:solidFill>
                            <a:schemeClr val="tx1"/>
                          </a:solidFill>
                          <a:latin typeface="Times New Roman" panose="02020603050405020304" pitchFamily="18" charset="0"/>
                          <a:cs typeface="Times New Roman" panose="02020603050405020304" pitchFamily="18" charset="0"/>
                        </a:rPr>
                      </a:br>
                      <a:r>
                        <a:rPr lang="ru-RU" sz="2000" b="0" dirty="0" err="1">
                          <a:solidFill>
                            <a:schemeClr val="tx1"/>
                          </a:solidFill>
                          <a:effectLst/>
                          <a:latin typeface="Times New Roman" panose="02020603050405020304" pitchFamily="18" charset="0"/>
                          <a:cs typeface="Times New Roman" panose="02020603050405020304" pitchFamily="18" charset="0"/>
                        </a:rPr>
                        <a:t>Кейде</a:t>
                      </a:r>
                      <a:r>
                        <a:rPr lang="ru-RU" sz="2000" b="0" dirty="0">
                          <a:solidFill>
                            <a:schemeClr val="tx1"/>
                          </a:solidFill>
                          <a:effectLst/>
                          <a:latin typeface="Times New Roman" panose="02020603050405020304" pitchFamily="18" charset="0"/>
                          <a:cs typeface="Times New Roman" panose="02020603050405020304" pitchFamily="18" charset="0"/>
                        </a:rPr>
                        <a:t> </a:t>
                      </a:r>
                      <a:r>
                        <a:rPr lang="ru-RU" sz="2000" b="0" dirty="0" err="1">
                          <a:solidFill>
                            <a:schemeClr val="tx1"/>
                          </a:solidFill>
                          <a:effectLst/>
                          <a:latin typeface="Times New Roman" panose="02020603050405020304" pitchFamily="18" charset="0"/>
                          <a:cs typeface="Times New Roman" panose="02020603050405020304" pitchFamily="18" charset="0"/>
                        </a:rPr>
                        <a:t>түзден</a:t>
                      </a:r>
                      <a:r>
                        <a:rPr lang="ru-RU" sz="2000" b="0" dirty="0">
                          <a:solidFill>
                            <a:schemeClr val="tx1"/>
                          </a:solidFill>
                          <a:effectLst/>
                          <a:latin typeface="Times New Roman" panose="02020603050405020304" pitchFamily="18" charset="0"/>
                          <a:cs typeface="Times New Roman" panose="02020603050405020304" pitchFamily="18" charset="0"/>
                        </a:rPr>
                        <a:t> </a:t>
                      </a:r>
                      <a:r>
                        <a:rPr lang="ru-RU" sz="2000" b="0" dirty="0" err="1">
                          <a:solidFill>
                            <a:schemeClr val="tx1"/>
                          </a:solidFill>
                          <a:effectLst/>
                          <a:latin typeface="Times New Roman" panose="02020603050405020304" pitchFamily="18" charset="0"/>
                          <a:cs typeface="Times New Roman" panose="02020603050405020304" pitchFamily="18" charset="0"/>
                        </a:rPr>
                        <a:t>жолығып</a:t>
                      </a:r>
                      <a:r>
                        <a:rPr lang="ru-RU" sz="2000" b="0" dirty="0">
                          <a:solidFill>
                            <a:schemeClr val="tx1"/>
                          </a:solidFill>
                          <a:effectLst/>
                          <a:latin typeface="Times New Roman" panose="02020603050405020304" pitchFamily="18" charset="0"/>
                          <a:cs typeface="Times New Roman" panose="02020603050405020304" pitchFamily="18" charset="0"/>
                        </a:rPr>
                        <a:t>, </a:t>
                      </a:r>
                      <a:r>
                        <a:rPr lang="ru-RU" sz="2000" b="0" dirty="0" err="1">
                          <a:solidFill>
                            <a:schemeClr val="tx1"/>
                          </a:solidFill>
                          <a:effectLst/>
                          <a:latin typeface="Times New Roman" panose="02020603050405020304" pitchFamily="18" charset="0"/>
                          <a:cs typeface="Times New Roman" panose="02020603050405020304" pitchFamily="18" charset="0"/>
                        </a:rPr>
                        <a:t>кейде</a:t>
                      </a:r>
                      <a:r>
                        <a:rPr lang="ru-RU" sz="2000" b="0" dirty="0">
                          <a:solidFill>
                            <a:schemeClr val="tx1"/>
                          </a:solidFill>
                          <a:effectLst/>
                          <a:latin typeface="Times New Roman" panose="02020603050405020304" pitchFamily="18" charset="0"/>
                          <a:cs typeface="Times New Roman" panose="02020603050405020304" pitchFamily="18" charset="0"/>
                        </a:rPr>
                        <a:t> </a:t>
                      </a:r>
                      <a:r>
                        <a:rPr lang="ru-RU" sz="2000" b="0" dirty="0" err="1">
                          <a:solidFill>
                            <a:schemeClr val="tx1"/>
                          </a:solidFill>
                          <a:effectLst/>
                          <a:latin typeface="Times New Roman" panose="02020603050405020304" pitchFamily="18" charset="0"/>
                          <a:cs typeface="Times New Roman" panose="02020603050405020304" pitchFamily="18" charset="0"/>
                        </a:rPr>
                        <a:t>қонып</a:t>
                      </a:r>
                      <a:r>
                        <a:rPr lang="ru-RU" sz="2000" b="0" dirty="0">
                          <a:solidFill>
                            <a:schemeClr val="tx1"/>
                          </a:solidFill>
                          <a:effectLst/>
                          <a:latin typeface="Times New Roman" panose="02020603050405020304" pitchFamily="18" charset="0"/>
                          <a:cs typeface="Times New Roman" panose="02020603050405020304" pitchFamily="18" charset="0"/>
                        </a:rPr>
                        <a:t>,</a:t>
                      </a:r>
                      <a:r>
                        <a:rPr lang="ru-RU" sz="2000" dirty="0">
                          <a:solidFill>
                            <a:schemeClr val="tx1"/>
                          </a:solidFill>
                          <a:latin typeface="Times New Roman" panose="02020603050405020304" pitchFamily="18" charset="0"/>
                          <a:cs typeface="Times New Roman" panose="02020603050405020304" pitchFamily="18" charset="0"/>
                        </a:rPr>
                        <a:t/>
                      </a:r>
                      <a:br>
                        <a:rPr lang="ru-RU" sz="2000" dirty="0">
                          <a:solidFill>
                            <a:schemeClr val="tx1"/>
                          </a:solidFill>
                          <a:latin typeface="Times New Roman" panose="02020603050405020304" pitchFamily="18" charset="0"/>
                          <a:cs typeface="Times New Roman" panose="02020603050405020304" pitchFamily="18" charset="0"/>
                        </a:rPr>
                      </a:br>
                      <a:r>
                        <a:rPr lang="ru-RU" sz="2000" b="0" dirty="0" err="1">
                          <a:solidFill>
                            <a:schemeClr val="tx1"/>
                          </a:solidFill>
                          <a:effectLst/>
                          <a:latin typeface="Times New Roman" panose="02020603050405020304" pitchFamily="18" charset="0"/>
                          <a:cs typeface="Times New Roman" panose="02020603050405020304" pitchFamily="18" charset="0"/>
                        </a:rPr>
                        <a:t>Алты</a:t>
                      </a:r>
                      <a:r>
                        <a:rPr lang="ru-RU" sz="2000" b="0" dirty="0">
                          <a:solidFill>
                            <a:schemeClr val="tx1"/>
                          </a:solidFill>
                          <a:effectLst/>
                          <a:latin typeface="Times New Roman" panose="02020603050405020304" pitchFamily="18" charset="0"/>
                          <a:cs typeface="Times New Roman" panose="02020603050405020304" pitchFamily="18" charset="0"/>
                        </a:rPr>
                        <a:t> ай </a:t>
                      </a:r>
                      <a:r>
                        <a:rPr lang="ru-RU" sz="2000" b="0" dirty="0" err="1">
                          <a:solidFill>
                            <a:schemeClr val="tx1"/>
                          </a:solidFill>
                          <a:effectLst/>
                          <a:latin typeface="Times New Roman" panose="02020603050405020304" pitchFamily="18" charset="0"/>
                          <a:cs typeface="Times New Roman" panose="02020603050405020304" pitchFamily="18" charset="0"/>
                        </a:rPr>
                        <a:t>қыс</a:t>
                      </a:r>
                      <a:r>
                        <a:rPr lang="ru-RU" sz="2000" b="0" dirty="0">
                          <a:solidFill>
                            <a:schemeClr val="tx1"/>
                          </a:solidFill>
                          <a:effectLst/>
                          <a:latin typeface="Times New Roman" panose="02020603050405020304" pitchFamily="18" charset="0"/>
                          <a:cs typeface="Times New Roman" panose="02020603050405020304" pitchFamily="18" charset="0"/>
                        </a:rPr>
                        <a:t> </a:t>
                      </a:r>
                      <a:r>
                        <a:rPr lang="ru-RU" sz="2000" b="0" dirty="0" err="1">
                          <a:solidFill>
                            <a:schemeClr val="tx1"/>
                          </a:solidFill>
                          <a:effectLst/>
                          <a:latin typeface="Times New Roman" panose="02020603050405020304" pitchFamily="18" charset="0"/>
                          <a:cs typeface="Times New Roman" panose="02020603050405020304" pitchFamily="18" charset="0"/>
                        </a:rPr>
                        <a:t>аттың</a:t>
                      </a:r>
                      <a:r>
                        <a:rPr lang="ru-RU" sz="2000" b="0" dirty="0">
                          <a:solidFill>
                            <a:schemeClr val="tx1"/>
                          </a:solidFill>
                          <a:effectLst/>
                          <a:latin typeface="Times New Roman" panose="02020603050405020304" pitchFamily="18" charset="0"/>
                          <a:cs typeface="Times New Roman" panose="02020603050405020304" pitchFamily="18" charset="0"/>
                        </a:rPr>
                        <a:t> </a:t>
                      </a:r>
                      <a:r>
                        <a:rPr lang="ru-RU" sz="2000" b="0" dirty="0" err="1">
                          <a:solidFill>
                            <a:schemeClr val="tx1"/>
                          </a:solidFill>
                          <a:effectLst/>
                          <a:latin typeface="Times New Roman" panose="02020603050405020304" pitchFamily="18" charset="0"/>
                          <a:cs typeface="Times New Roman" panose="02020603050405020304" pitchFamily="18" charset="0"/>
                        </a:rPr>
                        <a:t>терін</a:t>
                      </a:r>
                      <a:r>
                        <a:rPr lang="ru-RU" sz="2000" b="0" dirty="0">
                          <a:solidFill>
                            <a:schemeClr val="tx1"/>
                          </a:solidFill>
                          <a:effectLst/>
                          <a:latin typeface="Times New Roman" panose="02020603050405020304" pitchFamily="18" charset="0"/>
                          <a:cs typeface="Times New Roman" panose="02020603050405020304" pitchFamily="18" charset="0"/>
                        </a:rPr>
                        <a:t> </a:t>
                      </a:r>
                      <a:r>
                        <a:rPr lang="ru-RU" sz="2000" b="0" dirty="0" err="1">
                          <a:solidFill>
                            <a:schemeClr val="tx1"/>
                          </a:solidFill>
                          <a:effectLst/>
                          <a:latin typeface="Times New Roman" panose="02020603050405020304" pitchFamily="18" charset="0"/>
                          <a:cs typeface="Times New Roman" panose="02020603050405020304" pitchFamily="18" charset="0"/>
                        </a:rPr>
                        <a:t>бір</a:t>
                      </a:r>
                      <a:r>
                        <a:rPr lang="ru-RU" sz="2000" b="0" dirty="0">
                          <a:solidFill>
                            <a:schemeClr val="tx1"/>
                          </a:solidFill>
                          <a:effectLst/>
                          <a:latin typeface="Times New Roman" panose="02020603050405020304" pitchFamily="18" charset="0"/>
                          <a:cs typeface="Times New Roman" panose="02020603050405020304" pitchFamily="18" charset="0"/>
                        </a:rPr>
                        <a:t> </a:t>
                      </a:r>
                      <a:r>
                        <a:rPr lang="ru-RU" sz="2000" b="0" dirty="0" err="1">
                          <a:solidFill>
                            <a:schemeClr val="tx1"/>
                          </a:solidFill>
                          <a:effectLst/>
                          <a:latin typeface="Times New Roman" panose="02020603050405020304" pitchFamily="18" charset="0"/>
                          <a:cs typeface="Times New Roman" panose="02020603050405020304" pitchFamily="18" charset="0"/>
                        </a:rPr>
                        <a:t>құрғатпай</a:t>
                      </a:r>
                      <a:r>
                        <a:rPr lang="ru-RU" sz="2000" b="0" dirty="0">
                          <a:solidFill>
                            <a:schemeClr val="tx1"/>
                          </a:solidFill>
                          <a:effectLst/>
                          <a:latin typeface="Times New Roman" panose="02020603050405020304" pitchFamily="18" charset="0"/>
                          <a:cs typeface="Times New Roman" panose="02020603050405020304" pitchFamily="18" charset="0"/>
                        </a:rPr>
                        <a:t>.</a:t>
                      </a:r>
                    </a:p>
                    <a:p>
                      <a:pPr marL="0" marR="0" lvl="0" indent="0" algn="l" defTabSz="995690" rtl="0" eaLnBrk="1" fontAlgn="auto" latinLnBrk="0" hangingPunct="1">
                        <a:lnSpc>
                          <a:spcPct val="100000"/>
                        </a:lnSpc>
                        <a:spcBef>
                          <a:spcPts val="0"/>
                        </a:spcBef>
                        <a:spcAft>
                          <a:spcPts val="0"/>
                        </a:spcAft>
                        <a:buClrTx/>
                        <a:buSzTx/>
                        <a:buFontTx/>
                        <a:buNone/>
                        <a:tabLst/>
                        <a:defRPr/>
                      </a:pPr>
                      <a:endParaRPr lang="ru-RU" dirty="0">
                        <a:latin typeface="Times New Roman" panose="02020603050405020304" pitchFamily="18" charset="0"/>
                        <a:cs typeface="Times New Roman" panose="02020603050405020304" pitchFamily="18" charset="0"/>
                      </a:endParaRPr>
                    </a:p>
                  </a:txBody>
                  <a:tcPr/>
                </a:tc>
                <a:tc>
                  <a:txBody>
                    <a:bodyPr/>
                    <a:lstStyle/>
                    <a:p>
                      <a:pPr marL="0" marR="0" lvl="0" indent="0" algn="l" defTabSz="995690" rtl="0" eaLnBrk="1" fontAlgn="auto" latinLnBrk="0" hangingPunct="1">
                        <a:lnSpc>
                          <a:spcPct val="100000"/>
                        </a:lnSpc>
                        <a:spcBef>
                          <a:spcPts val="0"/>
                        </a:spcBef>
                        <a:spcAft>
                          <a:spcPts val="0"/>
                        </a:spcAft>
                        <a:buClrTx/>
                        <a:buSzTx/>
                        <a:buFontTx/>
                        <a:buNone/>
                        <a:tabLst/>
                        <a:defRPr/>
                      </a:pPr>
                      <a:r>
                        <a:rPr lang="ru-RU" sz="2000" b="0" dirty="0">
                          <a:solidFill>
                            <a:schemeClr val="tx1"/>
                          </a:solidFill>
                          <a:effectLst/>
                          <a:latin typeface="Times New Roman" panose="02020603050405020304" pitchFamily="18" charset="0"/>
                          <a:cs typeface="Times New Roman" panose="02020603050405020304" pitchFamily="18" charset="0"/>
                        </a:rPr>
                        <a:t>5. </a:t>
                      </a:r>
                      <a:r>
                        <a:rPr lang="ru-RU" sz="2000" b="0" dirty="0" err="1">
                          <a:solidFill>
                            <a:schemeClr val="tx1"/>
                          </a:solidFill>
                          <a:effectLst/>
                          <a:latin typeface="Times New Roman" panose="02020603050405020304" pitchFamily="18" charset="0"/>
                          <a:cs typeface="Times New Roman" panose="02020603050405020304" pitchFamily="18" charset="0"/>
                        </a:rPr>
                        <a:t>Тастады</a:t>
                      </a:r>
                      <a:r>
                        <a:rPr lang="ru-RU" sz="2000" b="0" dirty="0">
                          <a:solidFill>
                            <a:schemeClr val="tx1"/>
                          </a:solidFill>
                          <a:effectLst/>
                          <a:latin typeface="Times New Roman" panose="02020603050405020304" pitchFamily="18" charset="0"/>
                          <a:cs typeface="Times New Roman" panose="02020603050405020304" pitchFamily="18" charset="0"/>
                        </a:rPr>
                        <a:t> </a:t>
                      </a:r>
                      <a:r>
                        <a:rPr lang="ru-RU" sz="2000" b="0" dirty="0" err="1">
                          <a:solidFill>
                            <a:schemeClr val="tx1"/>
                          </a:solidFill>
                          <a:effectLst/>
                          <a:latin typeface="Times New Roman" panose="02020603050405020304" pitchFamily="18" charset="0"/>
                          <a:cs typeface="Times New Roman" panose="02020603050405020304" pitchFamily="18" charset="0"/>
                        </a:rPr>
                        <a:t>бесігімен</a:t>
                      </a:r>
                      <a:r>
                        <a:rPr lang="ru-RU" sz="2000" b="0" dirty="0">
                          <a:solidFill>
                            <a:schemeClr val="tx1"/>
                          </a:solidFill>
                          <a:effectLst/>
                          <a:latin typeface="Times New Roman" panose="02020603050405020304" pitchFamily="18" charset="0"/>
                          <a:cs typeface="Times New Roman" panose="02020603050405020304" pitchFamily="18" charset="0"/>
                        </a:rPr>
                        <a:t> </a:t>
                      </a:r>
                      <a:r>
                        <a:rPr lang="ru-RU" sz="2000" b="0" dirty="0" err="1">
                          <a:solidFill>
                            <a:schemeClr val="tx1"/>
                          </a:solidFill>
                          <a:effectLst/>
                          <a:latin typeface="Times New Roman" panose="02020603050405020304" pitchFamily="18" charset="0"/>
                          <a:cs typeface="Times New Roman" panose="02020603050405020304" pitchFamily="18" charset="0"/>
                        </a:rPr>
                        <a:t>баласын</a:t>
                      </a:r>
                      <a:r>
                        <a:rPr lang="ru-RU" sz="2000" b="0" dirty="0">
                          <a:solidFill>
                            <a:schemeClr val="tx1"/>
                          </a:solidFill>
                          <a:effectLst/>
                          <a:latin typeface="Times New Roman" panose="02020603050405020304" pitchFamily="18" charset="0"/>
                          <a:cs typeface="Times New Roman" panose="02020603050405020304" pitchFamily="18" charset="0"/>
                        </a:rPr>
                        <a:t> да,</a:t>
                      </a:r>
                      <a:r>
                        <a:rPr lang="ru-RU" sz="2000" dirty="0">
                          <a:solidFill>
                            <a:schemeClr val="tx1"/>
                          </a:solidFill>
                          <a:latin typeface="Times New Roman" panose="02020603050405020304" pitchFamily="18" charset="0"/>
                          <a:cs typeface="Times New Roman" panose="02020603050405020304" pitchFamily="18" charset="0"/>
                        </a:rPr>
                        <a:t/>
                      </a:r>
                      <a:br>
                        <a:rPr lang="ru-RU" sz="2000" dirty="0">
                          <a:solidFill>
                            <a:schemeClr val="tx1"/>
                          </a:solidFill>
                          <a:latin typeface="Times New Roman" panose="02020603050405020304" pitchFamily="18" charset="0"/>
                          <a:cs typeface="Times New Roman" panose="02020603050405020304" pitchFamily="18" charset="0"/>
                        </a:rPr>
                      </a:br>
                      <a:r>
                        <a:rPr lang="ru-RU" sz="2000" b="0" dirty="0" err="1">
                          <a:solidFill>
                            <a:schemeClr val="tx1"/>
                          </a:solidFill>
                          <a:effectLst/>
                          <a:latin typeface="Times New Roman" panose="02020603050405020304" pitchFamily="18" charset="0"/>
                          <a:cs typeface="Times New Roman" panose="02020603050405020304" pitchFamily="18" charset="0"/>
                        </a:rPr>
                        <a:t>Обалға</a:t>
                      </a:r>
                      <a:r>
                        <a:rPr lang="ru-RU" sz="2000" b="0" dirty="0">
                          <a:solidFill>
                            <a:schemeClr val="tx1"/>
                          </a:solidFill>
                          <a:effectLst/>
                          <a:latin typeface="Times New Roman" panose="02020603050405020304" pitchFamily="18" charset="0"/>
                          <a:cs typeface="Times New Roman" panose="02020603050405020304" pitchFamily="18" charset="0"/>
                        </a:rPr>
                        <a:t> </a:t>
                      </a:r>
                      <a:r>
                        <a:rPr lang="ru-RU" sz="2000" b="0" dirty="0" err="1">
                          <a:solidFill>
                            <a:schemeClr val="tx1"/>
                          </a:solidFill>
                          <a:effectLst/>
                          <a:latin typeface="Times New Roman" panose="02020603050405020304" pitchFamily="18" charset="0"/>
                          <a:cs typeface="Times New Roman" panose="02020603050405020304" pitchFamily="18" charset="0"/>
                        </a:rPr>
                        <a:t>өшіккен</a:t>
                      </a:r>
                      <a:r>
                        <a:rPr lang="ru-RU" sz="2000" b="0" dirty="0">
                          <a:solidFill>
                            <a:schemeClr val="tx1"/>
                          </a:solidFill>
                          <a:effectLst/>
                          <a:latin typeface="Times New Roman" panose="02020603050405020304" pitchFamily="18" charset="0"/>
                          <a:cs typeface="Times New Roman" panose="02020603050405020304" pitchFamily="18" charset="0"/>
                        </a:rPr>
                        <a:t> ел </a:t>
                      </a:r>
                      <a:r>
                        <a:rPr lang="ru-RU" sz="2000" b="0" dirty="0" err="1">
                          <a:solidFill>
                            <a:schemeClr val="tx1"/>
                          </a:solidFill>
                          <a:effectLst/>
                          <a:latin typeface="Times New Roman" panose="02020603050405020304" pitchFamily="18" charset="0"/>
                          <a:cs typeface="Times New Roman" panose="02020603050405020304" pitchFamily="18" charset="0"/>
                        </a:rPr>
                        <a:t>қарасын</a:t>
                      </a:r>
                      <a:r>
                        <a:rPr lang="ru-RU" sz="2000" b="0" dirty="0">
                          <a:solidFill>
                            <a:schemeClr val="tx1"/>
                          </a:solidFill>
                          <a:effectLst/>
                          <a:latin typeface="Times New Roman" panose="02020603050405020304" pitchFamily="18" charset="0"/>
                          <a:cs typeface="Times New Roman" panose="02020603050405020304" pitchFamily="18" charset="0"/>
                        </a:rPr>
                        <a:t> ба?</a:t>
                      </a:r>
                      <a:r>
                        <a:rPr lang="ru-RU" sz="2000" dirty="0">
                          <a:solidFill>
                            <a:schemeClr val="tx1"/>
                          </a:solidFill>
                          <a:latin typeface="Times New Roman" panose="02020603050405020304" pitchFamily="18" charset="0"/>
                          <a:cs typeface="Times New Roman" panose="02020603050405020304" pitchFamily="18" charset="0"/>
                        </a:rPr>
                        <a:t/>
                      </a:r>
                      <a:br>
                        <a:rPr lang="ru-RU" sz="2000" dirty="0">
                          <a:solidFill>
                            <a:schemeClr val="tx1"/>
                          </a:solidFill>
                          <a:latin typeface="Times New Roman" panose="02020603050405020304" pitchFamily="18" charset="0"/>
                          <a:cs typeface="Times New Roman" panose="02020603050405020304" pitchFamily="18" charset="0"/>
                        </a:rPr>
                      </a:br>
                      <a:r>
                        <a:rPr lang="ru-RU" sz="2000" b="0" dirty="0" err="1">
                          <a:solidFill>
                            <a:schemeClr val="tx1"/>
                          </a:solidFill>
                          <a:effectLst/>
                          <a:latin typeface="Times New Roman" panose="02020603050405020304" pitchFamily="18" charset="0"/>
                          <a:cs typeface="Times New Roman" panose="02020603050405020304" pitchFamily="18" charset="0"/>
                        </a:rPr>
                        <a:t>Еңлік</a:t>
                      </a:r>
                      <a:r>
                        <a:rPr lang="ru-RU" sz="2000" b="0" dirty="0">
                          <a:solidFill>
                            <a:schemeClr val="tx1"/>
                          </a:solidFill>
                          <a:effectLst/>
                          <a:latin typeface="Times New Roman" panose="02020603050405020304" pitchFamily="18" charset="0"/>
                          <a:cs typeface="Times New Roman" panose="02020603050405020304" pitchFamily="18" charset="0"/>
                        </a:rPr>
                        <a:t>–</a:t>
                      </a:r>
                      <a:r>
                        <a:rPr lang="ru-RU" sz="2000" b="0" dirty="0" err="1">
                          <a:solidFill>
                            <a:schemeClr val="tx1"/>
                          </a:solidFill>
                          <a:effectLst/>
                          <a:latin typeface="Times New Roman" panose="02020603050405020304" pitchFamily="18" charset="0"/>
                          <a:cs typeface="Times New Roman" panose="02020603050405020304" pitchFamily="18" charset="0"/>
                        </a:rPr>
                        <a:t>Кебек</a:t>
                      </a:r>
                      <a:r>
                        <a:rPr lang="ru-RU" sz="2000" b="0" dirty="0">
                          <a:solidFill>
                            <a:schemeClr val="tx1"/>
                          </a:solidFill>
                          <a:effectLst/>
                          <a:latin typeface="Times New Roman" panose="02020603050405020304" pitchFamily="18" charset="0"/>
                          <a:cs typeface="Times New Roman" panose="02020603050405020304" pitchFamily="18" charset="0"/>
                        </a:rPr>
                        <a:t> </a:t>
                      </a:r>
                      <a:r>
                        <a:rPr lang="ru-RU" sz="2000" b="0" dirty="0" err="1">
                          <a:solidFill>
                            <a:schemeClr val="tx1"/>
                          </a:solidFill>
                          <a:effectLst/>
                          <a:latin typeface="Times New Roman" panose="02020603050405020304" pitchFamily="18" charset="0"/>
                          <a:cs typeface="Times New Roman" panose="02020603050405020304" pitchFamily="18" charset="0"/>
                        </a:rPr>
                        <a:t>моласы</a:t>
                      </a:r>
                      <a:r>
                        <a:rPr lang="ru-RU" sz="2000" b="0" dirty="0">
                          <a:solidFill>
                            <a:schemeClr val="tx1"/>
                          </a:solidFill>
                          <a:effectLst/>
                          <a:latin typeface="Times New Roman" panose="02020603050405020304" pitchFamily="18" charset="0"/>
                          <a:cs typeface="Times New Roman" panose="02020603050405020304" pitchFamily="18" charset="0"/>
                        </a:rPr>
                        <a:t> </a:t>
                      </a:r>
                      <a:r>
                        <a:rPr lang="ru-RU" sz="2000" b="0" dirty="0" err="1">
                          <a:solidFill>
                            <a:schemeClr val="tx1"/>
                          </a:solidFill>
                          <a:effectLst/>
                          <a:latin typeface="Times New Roman" panose="02020603050405020304" pitchFamily="18" charset="0"/>
                          <a:cs typeface="Times New Roman" panose="02020603050405020304" pitchFamily="18" charset="0"/>
                        </a:rPr>
                        <a:t>бүгін</a:t>
                      </a:r>
                      <a:r>
                        <a:rPr lang="ru-RU" sz="2000" b="0" dirty="0">
                          <a:solidFill>
                            <a:schemeClr val="tx1"/>
                          </a:solidFill>
                          <a:effectLst/>
                          <a:latin typeface="Times New Roman" panose="02020603050405020304" pitchFamily="18" charset="0"/>
                          <a:cs typeface="Times New Roman" panose="02020603050405020304" pitchFamily="18" charset="0"/>
                        </a:rPr>
                        <a:t> де бар</a:t>
                      </a:r>
                      <a:r>
                        <a:rPr lang="ru-RU" sz="2000" dirty="0">
                          <a:solidFill>
                            <a:schemeClr val="tx1"/>
                          </a:solidFill>
                          <a:latin typeface="Times New Roman" panose="02020603050405020304" pitchFamily="18" charset="0"/>
                          <a:cs typeface="Times New Roman" panose="02020603050405020304" pitchFamily="18" charset="0"/>
                        </a:rPr>
                        <a:t/>
                      </a:r>
                      <a:br>
                        <a:rPr lang="ru-RU" sz="2000" dirty="0">
                          <a:solidFill>
                            <a:schemeClr val="tx1"/>
                          </a:solidFill>
                          <a:latin typeface="Times New Roman" panose="02020603050405020304" pitchFamily="18" charset="0"/>
                          <a:cs typeface="Times New Roman" panose="02020603050405020304" pitchFamily="18" charset="0"/>
                        </a:rPr>
                      </a:br>
                      <a:r>
                        <a:rPr lang="ru-RU" sz="2000" b="0" dirty="0" err="1">
                          <a:solidFill>
                            <a:schemeClr val="tx1"/>
                          </a:solidFill>
                          <a:effectLst/>
                          <a:latin typeface="Times New Roman" panose="02020603050405020304" pitchFamily="18" charset="0"/>
                          <a:cs typeface="Times New Roman" panose="02020603050405020304" pitchFamily="18" charset="0"/>
                        </a:rPr>
                        <a:t>Таймақ</a:t>
                      </a:r>
                      <a:r>
                        <a:rPr lang="ru-RU" sz="2000" b="0" dirty="0">
                          <a:solidFill>
                            <a:schemeClr val="tx1"/>
                          </a:solidFill>
                          <a:effectLst/>
                          <a:latin typeface="Times New Roman" panose="02020603050405020304" pitchFamily="18" charset="0"/>
                          <a:cs typeface="Times New Roman" panose="02020603050405020304" pitchFamily="18" charset="0"/>
                        </a:rPr>
                        <a:t> пен </a:t>
                      </a:r>
                      <a:r>
                        <a:rPr lang="ru-RU" sz="2000" b="0" dirty="0" err="1">
                          <a:solidFill>
                            <a:schemeClr val="tx1"/>
                          </a:solidFill>
                          <a:effectLst/>
                          <a:latin typeface="Times New Roman" panose="02020603050405020304" pitchFamily="18" charset="0"/>
                          <a:cs typeface="Times New Roman" panose="02020603050405020304" pitchFamily="18" charset="0"/>
                        </a:rPr>
                        <a:t>Ералының</a:t>
                      </a:r>
                      <a:r>
                        <a:rPr lang="ru-RU" sz="2000" b="0" dirty="0">
                          <a:solidFill>
                            <a:schemeClr val="tx1"/>
                          </a:solidFill>
                          <a:effectLst/>
                          <a:latin typeface="Times New Roman" panose="02020603050405020304" pitchFamily="18" charset="0"/>
                          <a:cs typeface="Times New Roman" panose="02020603050405020304" pitchFamily="18" charset="0"/>
                        </a:rPr>
                        <a:t> </a:t>
                      </a:r>
                      <a:r>
                        <a:rPr lang="ru-RU" sz="2000" b="0" dirty="0" err="1">
                          <a:solidFill>
                            <a:schemeClr val="tx1"/>
                          </a:solidFill>
                          <a:effectLst/>
                          <a:latin typeface="Times New Roman" panose="02020603050405020304" pitchFamily="18" charset="0"/>
                          <a:cs typeface="Times New Roman" panose="02020603050405020304" pitchFamily="18" charset="0"/>
                        </a:rPr>
                        <a:t>арасында</a:t>
                      </a:r>
                      <a:r>
                        <a:rPr lang="ru-RU" sz="2000" b="0" dirty="0">
                          <a:solidFill>
                            <a:schemeClr val="tx1"/>
                          </a:solidFill>
                          <a:effectLst/>
                          <a:latin typeface="Times New Roman" panose="02020603050405020304" pitchFamily="18" charset="0"/>
                          <a:cs typeface="Times New Roman" panose="02020603050405020304" pitchFamily="18" charset="0"/>
                        </a:rPr>
                        <a:t>.</a:t>
                      </a:r>
                      <a:endParaRPr lang="ru-RU" sz="2000" dirty="0">
                        <a:solidFill>
                          <a:schemeClr val="tx1"/>
                        </a:solidFill>
                        <a:latin typeface="Times New Roman" panose="02020603050405020304" pitchFamily="18" charset="0"/>
                        <a:cs typeface="Times New Roman" panose="02020603050405020304" pitchFamily="18" charset="0"/>
                      </a:endParaRPr>
                    </a:p>
                    <a:p>
                      <a:pPr marL="0" marR="0" lvl="0" indent="0" algn="l" defTabSz="995690" rtl="0" eaLnBrk="1" fontAlgn="auto" latinLnBrk="0" hangingPunct="1">
                        <a:lnSpc>
                          <a:spcPct val="100000"/>
                        </a:lnSpc>
                        <a:spcBef>
                          <a:spcPts val="0"/>
                        </a:spcBef>
                        <a:spcAft>
                          <a:spcPts val="0"/>
                        </a:spcAft>
                        <a:buClrTx/>
                        <a:buSzTx/>
                        <a:buFontTx/>
                        <a:buNone/>
                        <a:tabLst/>
                        <a:defRPr/>
                      </a:pPr>
                      <a:endParaRPr lang="ru-RU"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xmlns="" val="101086706"/>
                  </a:ext>
                </a:extLst>
              </a:tr>
              <a:tr h="370840">
                <a:tc>
                  <a:txBody>
                    <a:bodyPr/>
                    <a:lstStyle/>
                    <a:p>
                      <a:pPr marL="0" marR="0" lvl="0" indent="0" algn="l" defTabSz="995690" rtl="0" eaLnBrk="1" fontAlgn="auto" latinLnBrk="0" hangingPunct="1">
                        <a:lnSpc>
                          <a:spcPct val="100000"/>
                        </a:lnSpc>
                        <a:spcBef>
                          <a:spcPts val="0"/>
                        </a:spcBef>
                        <a:spcAft>
                          <a:spcPts val="0"/>
                        </a:spcAft>
                        <a:buClrTx/>
                        <a:buSzTx/>
                        <a:buFontTx/>
                        <a:buNone/>
                        <a:tabLst/>
                        <a:defRPr/>
                      </a:pPr>
                      <a:r>
                        <a:rPr lang="ru-RU" sz="2000" b="0" dirty="0">
                          <a:solidFill>
                            <a:schemeClr val="tx1"/>
                          </a:solidFill>
                          <a:effectLst/>
                          <a:latin typeface="Times New Roman" panose="02020603050405020304" pitchFamily="18" charset="0"/>
                          <a:cs typeface="Times New Roman" panose="02020603050405020304" pitchFamily="18" charset="0"/>
                        </a:rPr>
                        <a:t>3. </a:t>
                      </a:r>
                      <a:r>
                        <a:rPr lang="ru-RU" sz="2000" b="0" dirty="0" err="1">
                          <a:solidFill>
                            <a:schemeClr val="tx1"/>
                          </a:solidFill>
                          <a:effectLst/>
                          <a:latin typeface="Times New Roman" panose="02020603050405020304" pitchFamily="18" charset="0"/>
                          <a:cs typeface="Times New Roman" panose="02020603050405020304" pitchFamily="18" charset="0"/>
                        </a:rPr>
                        <a:t>Еңлік</a:t>
                      </a:r>
                      <a:r>
                        <a:rPr lang="ru-RU" sz="2000" b="0" dirty="0">
                          <a:solidFill>
                            <a:schemeClr val="tx1"/>
                          </a:solidFill>
                          <a:effectLst/>
                          <a:latin typeface="Times New Roman" panose="02020603050405020304" pitchFamily="18" charset="0"/>
                          <a:cs typeface="Times New Roman" panose="02020603050405020304" pitchFamily="18" charset="0"/>
                        </a:rPr>
                        <a:t>, </a:t>
                      </a:r>
                      <a:r>
                        <a:rPr lang="ru-RU" sz="2000" b="0" dirty="0" err="1">
                          <a:solidFill>
                            <a:schemeClr val="tx1"/>
                          </a:solidFill>
                          <a:effectLst/>
                          <a:latin typeface="Times New Roman" panose="02020603050405020304" pitchFamily="18" charset="0"/>
                          <a:cs typeface="Times New Roman" panose="02020603050405020304" pitchFamily="18" charset="0"/>
                        </a:rPr>
                        <a:t>Кебек</a:t>
                      </a:r>
                      <a:r>
                        <a:rPr lang="ru-RU" sz="2000" b="0" dirty="0">
                          <a:solidFill>
                            <a:schemeClr val="tx1"/>
                          </a:solidFill>
                          <a:effectLst/>
                          <a:latin typeface="Times New Roman" panose="02020603050405020304" pitchFamily="18" charset="0"/>
                          <a:cs typeface="Times New Roman" panose="02020603050405020304" pitchFamily="18" charset="0"/>
                        </a:rPr>
                        <a:t> </a:t>
                      </a:r>
                      <a:r>
                        <a:rPr lang="ru-RU" sz="2000" b="0" dirty="0" err="1">
                          <a:solidFill>
                            <a:schemeClr val="tx1"/>
                          </a:solidFill>
                          <a:effectLst/>
                          <a:latin typeface="Times New Roman" panose="02020603050405020304" pitchFamily="18" charset="0"/>
                          <a:cs typeface="Times New Roman" panose="02020603050405020304" pitchFamily="18" charset="0"/>
                        </a:rPr>
                        <a:t>кеткен</a:t>
                      </a:r>
                      <a:r>
                        <a:rPr lang="ru-RU" sz="2000" b="0" dirty="0">
                          <a:solidFill>
                            <a:schemeClr val="tx1"/>
                          </a:solidFill>
                          <a:effectLst/>
                          <a:latin typeface="Times New Roman" panose="02020603050405020304" pitchFamily="18" charset="0"/>
                          <a:cs typeface="Times New Roman" panose="02020603050405020304" pitchFamily="18" charset="0"/>
                        </a:rPr>
                        <a:t> </a:t>
                      </a:r>
                      <a:r>
                        <a:rPr lang="ru-RU" sz="2000" b="0" dirty="0" err="1">
                          <a:solidFill>
                            <a:schemeClr val="tx1"/>
                          </a:solidFill>
                          <a:effectLst/>
                          <a:latin typeface="Times New Roman" panose="02020603050405020304" pitchFamily="18" charset="0"/>
                          <a:cs typeface="Times New Roman" panose="02020603050405020304" pitchFamily="18" charset="0"/>
                        </a:rPr>
                        <a:t>соң</a:t>
                      </a:r>
                      <a:r>
                        <a:rPr lang="ru-RU" sz="2000" b="0" dirty="0">
                          <a:solidFill>
                            <a:schemeClr val="tx1"/>
                          </a:solidFill>
                          <a:effectLst/>
                          <a:latin typeface="Times New Roman" panose="02020603050405020304" pitchFamily="18" charset="0"/>
                          <a:cs typeface="Times New Roman" panose="02020603050405020304" pitchFamily="18" charset="0"/>
                        </a:rPr>
                        <a:t> </a:t>
                      </a:r>
                      <a:r>
                        <a:rPr lang="ru-RU" sz="2000" b="0" dirty="0" err="1">
                          <a:solidFill>
                            <a:schemeClr val="tx1"/>
                          </a:solidFill>
                          <a:effectLst/>
                          <a:latin typeface="Times New Roman" panose="02020603050405020304" pitchFamily="18" charset="0"/>
                          <a:cs typeface="Times New Roman" panose="02020603050405020304" pitchFamily="18" charset="0"/>
                        </a:rPr>
                        <a:t>таң</a:t>
                      </a:r>
                      <a:r>
                        <a:rPr lang="ru-RU" sz="2000" b="0" dirty="0">
                          <a:solidFill>
                            <a:schemeClr val="tx1"/>
                          </a:solidFill>
                          <a:effectLst/>
                          <a:latin typeface="Times New Roman" panose="02020603050405020304" pitchFamily="18" charset="0"/>
                          <a:cs typeface="Times New Roman" panose="02020603050405020304" pitchFamily="18" charset="0"/>
                        </a:rPr>
                        <a:t> </a:t>
                      </a:r>
                      <a:r>
                        <a:rPr lang="ru-RU" sz="2000" b="0" dirty="0" err="1">
                          <a:solidFill>
                            <a:schemeClr val="tx1"/>
                          </a:solidFill>
                          <a:effectLst/>
                          <a:latin typeface="Times New Roman" panose="02020603050405020304" pitchFamily="18" charset="0"/>
                          <a:cs typeface="Times New Roman" panose="02020603050405020304" pitchFamily="18" charset="0"/>
                        </a:rPr>
                        <a:t>тағы</a:t>
                      </a:r>
                      <a:r>
                        <a:rPr lang="ru-RU" sz="2000" b="0" dirty="0">
                          <a:solidFill>
                            <a:schemeClr val="tx1"/>
                          </a:solidFill>
                          <a:effectLst/>
                          <a:latin typeface="Times New Roman" panose="02020603050405020304" pitchFamily="18" charset="0"/>
                          <a:cs typeface="Times New Roman" panose="02020603050405020304" pitchFamily="18" charset="0"/>
                        </a:rPr>
                        <a:t> </a:t>
                      </a:r>
                      <a:r>
                        <a:rPr lang="ru-RU" sz="2000" b="0" dirty="0" err="1">
                          <a:solidFill>
                            <a:schemeClr val="tx1"/>
                          </a:solidFill>
                          <a:effectLst/>
                          <a:latin typeface="Times New Roman" panose="02020603050405020304" pitchFamily="18" charset="0"/>
                          <a:cs typeface="Times New Roman" panose="02020603050405020304" pitchFamily="18" charset="0"/>
                        </a:rPr>
                        <a:t>атты</a:t>
                      </a:r>
                      <a:r>
                        <a:rPr lang="ru-RU" sz="2000" b="0" dirty="0">
                          <a:solidFill>
                            <a:schemeClr val="tx1"/>
                          </a:solidFill>
                          <a:effectLst/>
                          <a:latin typeface="Times New Roman" panose="02020603050405020304" pitchFamily="18" charset="0"/>
                          <a:cs typeface="Times New Roman" panose="02020603050405020304" pitchFamily="18" charset="0"/>
                        </a:rPr>
                        <a:t>,</a:t>
                      </a:r>
                      <a:r>
                        <a:rPr lang="ru-RU" sz="2000" dirty="0">
                          <a:solidFill>
                            <a:schemeClr val="tx1"/>
                          </a:solidFill>
                          <a:latin typeface="Times New Roman" panose="02020603050405020304" pitchFamily="18" charset="0"/>
                          <a:cs typeface="Times New Roman" panose="02020603050405020304" pitchFamily="18" charset="0"/>
                        </a:rPr>
                        <a:t/>
                      </a:r>
                      <a:br>
                        <a:rPr lang="ru-RU" sz="2000" dirty="0">
                          <a:solidFill>
                            <a:schemeClr val="tx1"/>
                          </a:solidFill>
                          <a:latin typeface="Times New Roman" panose="02020603050405020304" pitchFamily="18" charset="0"/>
                          <a:cs typeface="Times New Roman" panose="02020603050405020304" pitchFamily="18" charset="0"/>
                        </a:rPr>
                      </a:br>
                      <a:r>
                        <a:rPr lang="ru-RU" sz="2000" b="0" dirty="0" err="1">
                          <a:solidFill>
                            <a:schemeClr val="tx1"/>
                          </a:solidFill>
                          <a:effectLst/>
                          <a:latin typeface="Times New Roman" panose="02020603050405020304" pitchFamily="18" charset="0"/>
                          <a:cs typeface="Times New Roman" panose="02020603050405020304" pitchFamily="18" charset="0"/>
                        </a:rPr>
                        <a:t>Күн</a:t>
                      </a:r>
                      <a:r>
                        <a:rPr lang="ru-RU" sz="2000" b="0" dirty="0">
                          <a:solidFill>
                            <a:schemeClr val="tx1"/>
                          </a:solidFill>
                          <a:effectLst/>
                          <a:latin typeface="Times New Roman" panose="02020603050405020304" pitchFamily="18" charset="0"/>
                          <a:cs typeface="Times New Roman" panose="02020603050405020304" pitchFamily="18" charset="0"/>
                        </a:rPr>
                        <a:t> </a:t>
                      </a:r>
                      <a:r>
                        <a:rPr lang="ru-RU" sz="2000" b="0" dirty="0" err="1">
                          <a:solidFill>
                            <a:schemeClr val="tx1"/>
                          </a:solidFill>
                          <a:effectLst/>
                          <a:latin typeface="Times New Roman" panose="02020603050405020304" pitchFamily="18" charset="0"/>
                          <a:cs typeface="Times New Roman" panose="02020603050405020304" pitchFamily="18" charset="0"/>
                        </a:rPr>
                        <a:t>шыққанша</a:t>
                      </a:r>
                      <a:r>
                        <a:rPr lang="ru-RU" sz="2000" b="0" dirty="0">
                          <a:solidFill>
                            <a:schemeClr val="tx1"/>
                          </a:solidFill>
                          <a:effectLst/>
                          <a:latin typeface="Times New Roman" panose="02020603050405020304" pitchFamily="18" charset="0"/>
                          <a:cs typeface="Times New Roman" panose="02020603050405020304" pitchFamily="18" charset="0"/>
                        </a:rPr>
                        <a:t> </a:t>
                      </a:r>
                      <a:r>
                        <a:rPr lang="ru-RU" sz="2000" b="0" dirty="0" err="1">
                          <a:solidFill>
                            <a:schemeClr val="tx1"/>
                          </a:solidFill>
                          <a:effectLst/>
                          <a:latin typeface="Times New Roman" panose="02020603050405020304" pitchFamily="18" charset="0"/>
                          <a:cs typeface="Times New Roman" panose="02020603050405020304" pitchFamily="18" charset="0"/>
                        </a:rPr>
                        <a:t>кемпір</a:t>
                      </a:r>
                      <a:r>
                        <a:rPr lang="ru-RU" sz="2000" b="0" dirty="0">
                          <a:solidFill>
                            <a:schemeClr val="tx1"/>
                          </a:solidFill>
                          <a:effectLst/>
                          <a:latin typeface="Times New Roman" panose="02020603050405020304" pitchFamily="18" charset="0"/>
                          <a:cs typeface="Times New Roman" panose="02020603050405020304" pitchFamily="18" charset="0"/>
                        </a:rPr>
                        <a:t>-шал </a:t>
                      </a:r>
                      <a:r>
                        <a:rPr lang="ru-RU" sz="2000" b="0" dirty="0" err="1">
                          <a:solidFill>
                            <a:schemeClr val="tx1"/>
                          </a:solidFill>
                          <a:effectLst/>
                          <a:latin typeface="Times New Roman" panose="02020603050405020304" pitchFamily="18" charset="0"/>
                          <a:cs typeface="Times New Roman" panose="02020603050405020304" pitchFamily="18" charset="0"/>
                        </a:rPr>
                        <a:t>тұрмай</a:t>
                      </a:r>
                      <a:r>
                        <a:rPr lang="ru-RU" sz="2000" b="0" dirty="0">
                          <a:solidFill>
                            <a:schemeClr val="tx1"/>
                          </a:solidFill>
                          <a:effectLst/>
                          <a:latin typeface="Times New Roman" panose="02020603050405020304" pitchFamily="18" charset="0"/>
                          <a:cs typeface="Times New Roman" panose="02020603050405020304" pitchFamily="18" charset="0"/>
                        </a:rPr>
                        <a:t> </a:t>
                      </a:r>
                      <a:r>
                        <a:rPr lang="ru-RU" sz="2000" b="0" dirty="0" err="1">
                          <a:solidFill>
                            <a:schemeClr val="tx1"/>
                          </a:solidFill>
                          <a:effectLst/>
                          <a:latin typeface="Times New Roman" panose="02020603050405020304" pitchFamily="18" charset="0"/>
                          <a:cs typeface="Times New Roman" panose="02020603050405020304" pitchFamily="18" charset="0"/>
                        </a:rPr>
                        <a:t>жатты</a:t>
                      </a:r>
                      <a:r>
                        <a:rPr lang="ru-RU" sz="2000" b="0" dirty="0">
                          <a:solidFill>
                            <a:schemeClr val="tx1"/>
                          </a:solidFill>
                          <a:effectLst/>
                          <a:latin typeface="Times New Roman" panose="02020603050405020304" pitchFamily="18" charset="0"/>
                          <a:cs typeface="Times New Roman" panose="02020603050405020304" pitchFamily="18" charset="0"/>
                        </a:rPr>
                        <a:t>.</a:t>
                      </a:r>
                      <a:r>
                        <a:rPr lang="ru-RU" sz="2000" dirty="0">
                          <a:solidFill>
                            <a:schemeClr val="tx1"/>
                          </a:solidFill>
                          <a:latin typeface="Times New Roman" panose="02020603050405020304" pitchFamily="18" charset="0"/>
                          <a:cs typeface="Times New Roman" panose="02020603050405020304" pitchFamily="18" charset="0"/>
                        </a:rPr>
                        <a:t/>
                      </a:r>
                      <a:br>
                        <a:rPr lang="ru-RU" sz="2000" dirty="0">
                          <a:solidFill>
                            <a:schemeClr val="tx1"/>
                          </a:solidFill>
                          <a:latin typeface="Times New Roman" panose="02020603050405020304" pitchFamily="18" charset="0"/>
                          <a:cs typeface="Times New Roman" panose="02020603050405020304" pitchFamily="18" charset="0"/>
                        </a:rPr>
                      </a:br>
                      <a:r>
                        <a:rPr lang="ru-RU" sz="2000" b="0" dirty="0" err="1">
                          <a:solidFill>
                            <a:schemeClr val="tx1"/>
                          </a:solidFill>
                          <a:effectLst/>
                          <a:latin typeface="Times New Roman" panose="02020603050405020304" pitchFamily="18" charset="0"/>
                          <a:cs typeface="Times New Roman" panose="02020603050405020304" pitchFamily="18" charset="0"/>
                        </a:rPr>
                        <a:t>Қойшы</a:t>
                      </a:r>
                      <a:r>
                        <a:rPr lang="ru-RU" sz="2000" b="0" dirty="0">
                          <a:solidFill>
                            <a:schemeClr val="tx1"/>
                          </a:solidFill>
                          <a:effectLst/>
                          <a:latin typeface="Times New Roman" panose="02020603050405020304" pitchFamily="18" charset="0"/>
                          <a:cs typeface="Times New Roman" panose="02020603050405020304" pitchFamily="18" charset="0"/>
                        </a:rPr>
                        <a:t> </a:t>
                      </a:r>
                      <a:r>
                        <a:rPr lang="ru-RU" sz="2000" b="0" dirty="0" err="1">
                          <a:solidFill>
                            <a:schemeClr val="tx1"/>
                          </a:solidFill>
                          <a:effectLst/>
                          <a:latin typeface="Times New Roman" panose="02020603050405020304" pitchFamily="18" charset="0"/>
                          <a:cs typeface="Times New Roman" panose="02020603050405020304" pitchFamily="18" charset="0"/>
                        </a:rPr>
                        <a:t>Еңлікті</a:t>
                      </a:r>
                      <a:r>
                        <a:rPr lang="ru-RU" sz="2000" b="0" dirty="0">
                          <a:solidFill>
                            <a:schemeClr val="tx1"/>
                          </a:solidFill>
                          <a:effectLst/>
                          <a:latin typeface="Times New Roman" panose="02020603050405020304" pitchFamily="18" charset="0"/>
                          <a:cs typeface="Times New Roman" panose="02020603050405020304" pitchFamily="18" charset="0"/>
                        </a:rPr>
                        <a:t> </a:t>
                      </a:r>
                      <a:r>
                        <a:rPr lang="ru-RU" sz="2000" b="0" dirty="0" err="1">
                          <a:solidFill>
                            <a:schemeClr val="tx1"/>
                          </a:solidFill>
                          <a:effectLst/>
                          <a:latin typeface="Times New Roman" panose="02020603050405020304" pitchFamily="18" charset="0"/>
                          <a:cs typeface="Times New Roman" panose="02020603050405020304" pitchFamily="18" charset="0"/>
                        </a:rPr>
                        <a:t>таба</a:t>
                      </a:r>
                      <a:r>
                        <a:rPr lang="ru-RU" sz="2000" b="0" dirty="0">
                          <a:solidFill>
                            <a:schemeClr val="tx1"/>
                          </a:solidFill>
                          <a:effectLst/>
                          <a:latin typeface="Times New Roman" panose="02020603050405020304" pitchFamily="18" charset="0"/>
                          <a:cs typeface="Times New Roman" panose="02020603050405020304" pitchFamily="18" charset="0"/>
                        </a:rPr>
                        <a:t> </a:t>
                      </a:r>
                      <a:r>
                        <a:rPr lang="ru-RU" sz="2000" b="0" dirty="0" err="1">
                          <a:solidFill>
                            <a:schemeClr val="tx1"/>
                          </a:solidFill>
                          <a:effectLst/>
                          <a:latin typeface="Times New Roman" panose="02020603050405020304" pitchFamily="18" charset="0"/>
                          <a:cs typeface="Times New Roman" panose="02020603050405020304" pitchFamily="18" charset="0"/>
                        </a:rPr>
                        <a:t>алмай</a:t>
                      </a:r>
                      <a:r>
                        <a:rPr lang="ru-RU" sz="2000" b="0" dirty="0">
                          <a:solidFill>
                            <a:schemeClr val="tx1"/>
                          </a:solidFill>
                          <a:effectLst/>
                          <a:latin typeface="Times New Roman" panose="02020603050405020304" pitchFamily="18" charset="0"/>
                          <a:cs typeface="Times New Roman" panose="02020603050405020304" pitchFamily="18" charset="0"/>
                        </a:rPr>
                        <a:t> </a:t>
                      </a:r>
                      <a:r>
                        <a:rPr lang="ru-RU" sz="2000" b="0" dirty="0" err="1">
                          <a:solidFill>
                            <a:schemeClr val="tx1"/>
                          </a:solidFill>
                          <a:effectLst/>
                          <a:latin typeface="Times New Roman" panose="02020603050405020304" pitchFamily="18" charset="0"/>
                          <a:cs typeface="Times New Roman" panose="02020603050405020304" pitchFamily="18" charset="0"/>
                        </a:rPr>
                        <a:t>іздеп-іздеп</a:t>
                      </a:r>
                      <a:r>
                        <a:rPr lang="ru-RU" sz="2000" b="0" dirty="0">
                          <a:solidFill>
                            <a:schemeClr val="tx1"/>
                          </a:solidFill>
                          <a:effectLst/>
                          <a:latin typeface="Times New Roman" panose="02020603050405020304" pitchFamily="18" charset="0"/>
                          <a:cs typeface="Times New Roman" panose="02020603050405020304" pitchFamily="18" charset="0"/>
                        </a:rPr>
                        <a:t>,</a:t>
                      </a:r>
                      <a:r>
                        <a:rPr lang="ru-RU" sz="2000" dirty="0">
                          <a:solidFill>
                            <a:schemeClr val="tx1"/>
                          </a:solidFill>
                          <a:latin typeface="Times New Roman" panose="02020603050405020304" pitchFamily="18" charset="0"/>
                          <a:cs typeface="Times New Roman" panose="02020603050405020304" pitchFamily="18" charset="0"/>
                        </a:rPr>
                        <a:t/>
                      </a:r>
                      <a:br>
                        <a:rPr lang="ru-RU" sz="2000" dirty="0">
                          <a:solidFill>
                            <a:schemeClr val="tx1"/>
                          </a:solidFill>
                          <a:latin typeface="Times New Roman" panose="02020603050405020304" pitchFamily="18" charset="0"/>
                          <a:cs typeface="Times New Roman" panose="02020603050405020304" pitchFamily="18" charset="0"/>
                        </a:rPr>
                      </a:br>
                      <a:r>
                        <a:rPr lang="ru-RU" sz="2000" b="0" dirty="0">
                          <a:solidFill>
                            <a:schemeClr val="tx1"/>
                          </a:solidFill>
                          <a:effectLst/>
                          <a:latin typeface="Times New Roman" panose="02020603050405020304" pitchFamily="18" charset="0"/>
                          <a:cs typeface="Times New Roman" panose="02020603050405020304" pitchFamily="18" charset="0"/>
                        </a:rPr>
                        <a:t>«</a:t>
                      </a:r>
                      <a:r>
                        <a:rPr lang="ru-RU" sz="2000" b="0" dirty="0" err="1">
                          <a:solidFill>
                            <a:schemeClr val="tx1"/>
                          </a:solidFill>
                          <a:effectLst/>
                          <a:latin typeface="Times New Roman" panose="02020603050405020304" pitchFamily="18" charset="0"/>
                          <a:cs typeface="Times New Roman" panose="02020603050405020304" pitchFamily="18" charset="0"/>
                        </a:rPr>
                        <a:t>Қызың</a:t>
                      </a:r>
                      <a:r>
                        <a:rPr lang="ru-RU" sz="2000" b="0" dirty="0">
                          <a:solidFill>
                            <a:schemeClr val="tx1"/>
                          </a:solidFill>
                          <a:effectLst/>
                          <a:latin typeface="Times New Roman" panose="02020603050405020304" pitchFamily="18" charset="0"/>
                          <a:cs typeface="Times New Roman" panose="02020603050405020304" pitchFamily="18" charset="0"/>
                        </a:rPr>
                        <a:t> </a:t>
                      </a:r>
                      <a:r>
                        <a:rPr lang="ru-RU" sz="2000" b="0" dirty="0" err="1">
                          <a:solidFill>
                            <a:schemeClr val="tx1"/>
                          </a:solidFill>
                          <a:effectLst/>
                          <a:latin typeface="Times New Roman" panose="02020603050405020304" pitchFamily="18" charset="0"/>
                          <a:cs typeface="Times New Roman" panose="02020603050405020304" pitchFamily="18" charset="0"/>
                        </a:rPr>
                        <a:t>қашып</a:t>
                      </a:r>
                      <a:r>
                        <a:rPr lang="ru-RU" sz="2000" b="0" dirty="0">
                          <a:solidFill>
                            <a:schemeClr val="tx1"/>
                          </a:solidFill>
                          <a:effectLst/>
                          <a:latin typeface="Times New Roman" panose="02020603050405020304" pitchFamily="18" charset="0"/>
                          <a:cs typeface="Times New Roman" panose="02020603050405020304" pitchFamily="18" charset="0"/>
                        </a:rPr>
                        <a:t> </a:t>
                      </a:r>
                      <a:r>
                        <a:rPr lang="ru-RU" sz="2000" b="0" dirty="0" err="1">
                          <a:solidFill>
                            <a:schemeClr val="tx1"/>
                          </a:solidFill>
                          <a:effectLst/>
                          <a:latin typeface="Times New Roman" panose="02020603050405020304" pitchFamily="18" charset="0"/>
                          <a:cs typeface="Times New Roman" panose="02020603050405020304" pitchFamily="18" charset="0"/>
                        </a:rPr>
                        <a:t>кетті</a:t>
                      </a:r>
                      <a:r>
                        <a:rPr lang="ru-RU" sz="2000" b="0" dirty="0">
                          <a:solidFill>
                            <a:schemeClr val="tx1"/>
                          </a:solidFill>
                          <a:effectLst/>
                          <a:latin typeface="Times New Roman" panose="02020603050405020304" pitchFamily="18" charset="0"/>
                          <a:cs typeface="Times New Roman" panose="02020603050405020304" pitchFamily="18" charset="0"/>
                        </a:rPr>
                        <a:t>», – </a:t>
                      </a:r>
                      <a:r>
                        <a:rPr lang="ru-RU" sz="2000" b="0" dirty="0" err="1">
                          <a:solidFill>
                            <a:schemeClr val="tx1"/>
                          </a:solidFill>
                          <a:effectLst/>
                          <a:latin typeface="Times New Roman" panose="02020603050405020304" pitchFamily="18" charset="0"/>
                          <a:cs typeface="Times New Roman" panose="02020603050405020304" pitchFamily="18" charset="0"/>
                        </a:rPr>
                        <a:t>деп</a:t>
                      </a:r>
                      <a:r>
                        <a:rPr lang="ru-RU" sz="2000" b="0" dirty="0">
                          <a:solidFill>
                            <a:schemeClr val="tx1"/>
                          </a:solidFill>
                          <a:effectLst/>
                          <a:latin typeface="Times New Roman" panose="02020603050405020304" pitchFamily="18" charset="0"/>
                          <a:cs typeface="Times New Roman" panose="02020603050405020304" pitchFamily="18" charset="0"/>
                        </a:rPr>
                        <a:t> </a:t>
                      </a:r>
                      <a:r>
                        <a:rPr lang="ru-RU" sz="2000" b="0" dirty="0" err="1">
                          <a:solidFill>
                            <a:schemeClr val="tx1"/>
                          </a:solidFill>
                          <a:effectLst/>
                          <a:latin typeface="Times New Roman" panose="02020603050405020304" pitchFamily="18" charset="0"/>
                          <a:cs typeface="Times New Roman" panose="02020603050405020304" pitchFamily="18" charset="0"/>
                        </a:rPr>
                        <a:t>шалды</a:t>
                      </a:r>
                      <a:r>
                        <a:rPr lang="ru-RU" sz="2000" b="0" dirty="0">
                          <a:solidFill>
                            <a:schemeClr val="tx1"/>
                          </a:solidFill>
                          <a:effectLst/>
                          <a:latin typeface="Times New Roman" panose="02020603050405020304" pitchFamily="18" charset="0"/>
                          <a:cs typeface="Times New Roman" panose="02020603050405020304" pitchFamily="18" charset="0"/>
                        </a:rPr>
                        <a:t> </a:t>
                      </a:r>
                      <a:r>
                        <a:rPr lang="ru-RU" sz="2000" b="0" dirty="0" err="1">
                          <a:solidFill>
                            <a:schemeClr val="tx1"/>
                          </a:solidFill>
                          <a:effectLst/>
                          <a:latin typeface="Times New Roman" panose="02020603050405020304" pitchFamily="18" charset="0"/>
                          <a:cs typeface="Times New Roman" panose="02020603050405020304" pitchFamily="18" charset="0"/>
                        </a:rPr>
                        <a:t>оятты</a:t>
                      </a:r>
                      <a:endParaRPr lang="ru-RU" sz="2000" b="0" dirty="0">
                        <a:solidFill>
                          <a:schemeClr val="tx1"/>
                        </a:solidFill>
                        <a:effectLst/>
                        <a:latin typeface="Times New Roman" panose="02020603050405020304" pitchFamily="18" charset="0"/>
                        <a:cs typeface="Times New Roman" panose="02020603050405020304" pitchFamily="18" charset="0"/>
                      </a:endParaRPr>
                    </a:p>
                    <a:p>
                      <a:pPr marL="0" marR="0" lvl="0" indent="0" algn="l" defTabSz="995690" rtl="0" eaLnBrk="1" fontAlgn="auto" latinLnBrk="0" hangingPunct="1">
                        <a:lnSpc>
                          <a:spcPct val="100000"/>
                        </a:lnSpc>
                        <a:spcBef>
                          <a:spcPts val="0"/>
                        </a:spcBef>
                        <a:spcAft>
                          <a:spcPts val="0"/>
                        </a:spcAft>
                        <a:buClrTx/>
                        <a:buSzTx/>
                        <a:buFontTx/>
                        <a:buNone/>
                        <a:tabLst/>
                        <a:defRPr/>
                      </a:pPr>
                      <a:endParaRPr lang="ru-RU" dirty="0">
                        <a:latin typeface="Times New Roman" panose="02020603050405020304" pitchFamily="18" charset="0"/>
                        <a:cs typeface="Times New Roman" panose="02020603050405020304" pitchFamily="18" charset="0"/>
                      </a:endParaRPr>
                    </a:p>
                  </a:txBody>
                  <a:tcPr/>
                </a:tc>
                <a:tc>
                  <a:txBody>
                    <a:bodyPr/>
                    <a:lstStyle/>
                    <a:p>
                      <a:endParaRPr lang="ru-RU" dirty="0"/>
                    </a:p>
                  </a:txBody>
                  <a:tcPr/>
                </a:tc>
                <a:extLst>
                  <a:ext uri="{0D108BD9-81ED-4DB2-BD59-A6C34878D82A}">
                    <a16:rowId xmlns:a16="http://schemas.microsoft.com/office/drawing/2014/main" xmlns="" val="3220877201"/>
                  </a:ext>
                </a:extLst>
              </a:tr>
            </a:tbl>
          </a:graphicData>
        </a:graphic>
      </p:graphicFrame>
    </p:spTree>
    <p:extLst>
      <p:ext uri="{BB962C8B-B14F-4D97-AF65-F5344CB8AC3E}">
        <p14:creationId xmlns:p14="http://schemas.microsoft.com/office/powerpoint/2010/main" val="259998821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descr="C:\Users\Типография\Desktop\Безымянный.png"/>
          <p:cNvPicPr>
            <a:picLocks noChangeAspect="1" noChangeArrowheads="1"/>
          </p:cNvPicPr>
          <p:nvPr/>
        </p:nvPicPr>
        <p:blipFill rotWithShape="1">
          <a:blip r:embed="rId3"/>
          <a:srcRect l="11757" r="11484"/>
          <a:stretch/>
        </p:blipFill>
        <p:spPr bwMode="auto">
          <a:xfrm>
            <a:off x="0" y="0"/>
            <a:ext cx="10693400" cy="7597775"/>
          </a:xfrm>
          <a:prstGeom prst="rect">
            <a:avLst/>
          </a:prstGeom>
          <a:solidFill>
            <a:schemeClr val="accent1">
              <a:lumMod val="40000"/>
              <a:lumOff val="60000"/>
            </a:schemeClr>
          </a:solidFill>
          <a:ln>
            <a:noFill/>
          </a:ln>
        </p:spPr>
      </p:pic>
      <p:sp>
        <p:nvSpPr>
          <p:cNvPr id="25603" name="Google Shape;123;p4"/>
          <p:cNvSpPr>
            <a:spLocks noGrp="1"/>
          </p:cNvSpPr>
          <p:nvPr>
            <p:ph type="sldNum" sz="quarter" idx="12"/>
          </p:nvPr>
        </p:nvSpPr>
        <p:spPr>
          <a:xfrm>
            <a:off x="8181975" y="6662738"/>
            <a:ext cx="2405063" cy="401637"/>
          </a:xfrm>
          <a:noFill/>
        </p:spPr>
        <p:txBody>
          <a:bodyPr lIns="90624" tIns="45298" rIns="90624" bIns="45298"/>
          <a:lstStyle>
            <a:lvl1pPr>
              <a:defRPr sz="15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5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5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5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5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5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5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5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5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buSzPts val="1100"/>
            </a:pPr>
            <a:fld id="{9E0A9A54-F8C9-4F08-B30D-A43E12477028}" type="slidenum">
              <a:rPr lang="ru-RU" altLang="ru-RU" sz="1400" b="1" smtClean="0">
                <a:solidFill>
                  <a:srgbClr val="002060"/>
                </a:solidFill>
              </a:rPr>
              <a:pPr>
                <a:buSzPts val="1100"/>
              </a:pPr>
              <a:t>14</a:t>
            </a:fld>
            <a:endParaRPr lang="ru-RU" altLang="ru-RU" sz="1400" b="1">
              <a:solidFill>
                <a:srgbClr val="002060"/>
              </a:solidFill>
            </a:endParaRPr>
          </a:p>
        </p:txBody>
      </p:sp>
      <p:cxnSp>
        <p:nvCxnSpPr>
          <p:cNvPr id="25604" name="Google Shape;124;p4"/>
          <p:cNvCxnSpPr>
            <a:cxnSpLocks noChangeShapeType="1"/>
          </p:cNvCxnSpPr>
          <p:nvPr/>
        </p:nvCxnSpPr>
        <p:spPr bwMode="auto">
          <a:xfrm>
            <a:off x="350838" y="7178675"/>
            <a:ext cx="10074275" cy="0"/>
          </a:xfrm>
          <a:prstGeom prst="straightConnector1">
            <a:avLst/>
          </a:prstGeom>
          <a:noFill/>
          <a:ln w="38100">
            <a:solidFill>
              <a:srgbClr val="002060"/>
            </a:solidFill>
            <a:miter lim="800000"/>
            <a:headEnd type="none" w="sm" len="sm"/>
            <a:tailEnd type="none" w="sm" len="sm"/>
          </a:ln>
          <a:extLst>
            <a:ext uri="{909E8E84-426E-40DD-AFC4-6F175D3DCCD1}">
              <a14:hiddenFill xmlns:a14="http://schemas.microsoft.com/office/drawing/2010/main">
                <a:noFill/>
              </a14:hiddenFill>
            </a:ext>
          </a:extLst>
        </p:spPr>
      </p:cxnSp>
      <p:cxnSp>
        <p:nvCxnSpPr>
          <p:cNvPr id="25605" name="Google Shape;125;p4"/>
          <p:cNvCxnSpPr>
            <a:cxnSpLocks noChangeShapeType="1"/>
          </p:cNvCxnSpPr>
          <p:nvPr/>
        </p:nvCxnSpPr>
        <p:spPr bwMode="auto">
          <a:xfrm rot="10800000" flipH="1">
            <a:off x="534988" y="7321550"/>
            <a:ext cx="9726612" cy="0"/>
          </a:xfrm>
          <a:prstGeom prst="straightConnector1">
            <a:avLst/>
          </a:prstGeom>
          <a:noFill/>
          <a:ln w="38100">
            <a:solidFill>
              <a:srgbClr val="00B050"/>
            </a:solidFill>
            <a:miter lim="800000"/>
            <a:headEnd type="none" w="sm" len="sm"/>
            <a:tailEnd type="none" w="sm" len="sm"/>
          </a:ln>
          <a:extLst>
            <a:ext uri="{909E8E84-426E-40DD-AFC4-6F175D3DCCD1}">
              <a14:hiddenFill xmlns:a14="http://schemas.microsoft.com/office/drawing/2010/main">
                <a:noFill/>
              </a14:hiddenFill>
            </a:ext>
          </a:extLst>
        </p:spPr>
      </p:cxnSp>
      <p:pic>
        <p:nvPicPr>
          <p:cNvPr id="25607" name="Рисунок 10"/>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9578975" y="141288"/>
            <a:ext cx="1133475" cy="1128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6" name="Picture 2" descr="Презентация на тему &quot;Кері байланыс&quot;">
            <a:extLst>
              <a:ext uri="{FF2B5EF4-FFF2-40B4-BE49-F238E27FC236}">
                <a16:creationId xmlns:a16="http://schemas.microsoft.com/office/drawing/2014/main" xmlns="" id="{EE860890-94C8-4A17-B97C-DCF5165623E4}"/>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44476" y="1143002"/>
            <a:ext cx="9781267" cy="6065836"/>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2" descr="Презентация на тему &quot;Кері байланыс&quot;">
            <a:extLst>
              <a:ext uri="{FF2B5EF4-FFF2-40B4-BE49-F238E27FC236}">
                <a16:creationId xmlns:a16="http://schemas.microsoft.com/office/drawing/2014/main" xmlns="" id="{82BBED8D-B564-463B-9112-6E242246DDE2}"/>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96876" y="1295402"/>
            <a:ext cx="9781267" cy="606583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2904091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descr="C:\Users\Типография\Desktop\Безымянный.png"/>
          <p:cNvPicPr>
            <a:picLocks noChangeAspect="1" noChangeArrowheads="1"/>
          </p:cNvPicPr>
          <p:nvPr/>
        </p:nvPicPr>
        <p:blipFill rotWithShape="1">
          <a:blip r:embed="rId3"/>
          <a:srcRect l="11757" r="11484"/>
          <a:stretch/>
        </p:blipFill>
        <p:spPr bwMode="auto">
          <a:xfrm>
            <a:off x="0" y="6350"/>
            <a:ext cx="10693400" cy="7597775"/>
          </a:xfrm>
          <a:prstGeom prst="rect">
            <a:avLst/>
          </a:prstGeom>
          <a:solidFill>
            <a:schemeClr val="accent1">
              <a:lumMod val="40000"/>
              <a:lumOff val="60000"/>
            </a:schemeClr>
          </a:solidFill>
          <a:ln>
            <a:noFill/>
          </a:ln>
        </p:spPr>
      </p:pic>
      <p:sp>
        <p:nvSpPr>
          <p:cNvPr id="7171" name="Google Shape;123;p4"/>
          <p:cNvSpPr>
            <a:spLocks noGrp="1"/>
          </p:cNvSpPr>
          <p:nvPr>
            <p:ph type="sldNum" sz="quarter" idx="12"/>
          </p:nvPr>
        </p:nvSpPr>
        <p:spPr>
          <a:xfrm>
            <a:off x="8181975" y="6662738"/>
            <a:ext cx="2405063" cy="401637"/>
          </a:xfrm>
          <a:noFill/>
        </p:spPr>
        <p:txBody>
          <a:bodyPr lIns="90624" tIns="45298" rIns="90624" bIns="45298"/>
          <a:lstStyle>
            <a:lvl1pPr>
              <a:defRPr sz="15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5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5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5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5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5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5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5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5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buSzPts val="1100"/>
            </a:pPr>
            <a:fld id="{EE1BA07F-9C03-4CCF-8132-E0B6A0DB0A81}" type="slidenum">
              <a:rPr lang="ru-RU" altLang="ru-RU" sz="1400" b="1" smtClean="0">
                <a:solidFill>
                  <a:srgbClr val="002060"/>
                </a:solidFill>
              </a:rPr>
              <a:pPr>
                <a:buSzPts val="1100"/>
              </a:pPr>
              <a:t>2</a:t>
            </a:fld>
            <a:endParaRPr lang="ru-RU" altLang="ru-RU" sz="1400" b="1">
              <a:solidFill>
                <a:srgbClr val="002060"/>
              </a:solidFill>
            </a:endParaRPr>
          </a:p>
        </p:txBody>
      </p:sp>
      <p:cxnSp>
        <p:nvCxnSpPr>
          <p:cNvPr id="7172" name="Google Shape;124;p4"/>
          <p:cNvCxnSpPr>
            <a:cxnSpLocks noChangeShapeType="1"/>
          </p:cNvCxnSpPr>
          <p:nvPr/>
        </p:nvCxnSpPr>
        <p:spPr bwMode="auto">
          <a:xfrm>
            <a:off x="350838" y="7178675"/>
            <a:ext cx="10074275" cy="0"/>
          </a:xfrm>
          <a:prstGeom prst="straightConnector1">
            <a:avLst/>
          </a:prstGeom>
          <a:noFill/>
          <a:ln w="38100">
            <a:solidFill>
              <a:srgbClr val="002060"/>
            </a:solidFill>
            <a:miter lim="800000"/>
            <a:headEnd type="none" w="sm" len="sm"/>
            <a:tailEnd type="none" w="sm" len="sm"/>
          </a:ln>
          <a:extLst>
            <a:ext uri="{909E8E84-426E-40DD-AFC4-6F175D3DCCD1}">
              <a14:hiddenFill xmlns:a14="http://schemas.microsoft.com/office/drawing/2010/main">
                <a:noFill/>
              </a14:hiddenFill>
            </a:ext>
          </a:extLst>
        </p:spPr>
      </p:cxnSp>
      <p:cxnSp>
        <p:nvCxnSpPr>
          <p:cNvPr id="7173" name="Google Shape;125;p4"/>
          <p:cNvCxnSpPr>
            <a:cxnSpLocks noChangeShapeType="1"/>
          </p:cNvCxnSpPr>
          <p:nvPr/>
        </p:nvCxnSpPr>
        <p:spPr bwMode="auto">
          <a:xfrm rot="10800000" flipH="1">
            <a:off x="534988" y="7321550"/>
            <a:ext cx="9726612" cy="0"/>
          </a:xfrm>
          <a:prstGeom prst="straightConnector1">
            <a:avLst/>
          </a:prstGeom>
          <a:noFill/>
          <a:ln w="38100">
            <a:solidFill>
              <a:srgbClr val="00B050"/>
            </a:solidFill>
            <a:miter lim="800000"/>
            <a:headEnd type="none" w="sm" len="sm"/>
            <a:tailEnd type="none" w="sm" len="sm"/>
          </a:ln>
          <a:extLst>
            <a:ext uri="{909E8E84-426E-40DD-AFC4-6F175D3DCCD1}">
              <a14:hiddenFill xmlns:a14="http://schemas.microsoft.com/office/drawing/2010/main">
                <a:noFill/>
              </a14:hiddenFill>
            </a:ext>
          </a:extLst>
        </p:spPr>
      </p:cxnSp>
      <p:sp>
        <p:nvSpPr>
          <p:cNvPr id="9" name="Google Shape;230;p65"/>
          <p:cNvSpPr txBox="1">
            <a:spLocks/>
          </p:cNvSpPr>
          <p:nvPr/>
        </p:nvSpPr>
        <p:spPr bwMode="auto">
          <a:xfrm>
            <a:off x="381000" y="1684338"/>
            <a:ext cx="9801225" cy="4978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spcFirstLastPara="1" lIns="106916" tIns="106916" rIns="106916" bIns="106916"/>
          <a:lstStyle>
            <a:lvl1pPr marL="373063" indent="-373063" algn="l" rtl="0" eaLnBrk="0" fontAlgn="base" hangingPunct="0">
              <a:spcBef>
                <a:spcPct val="20000"/>
              </a:spcBef>
              <a:spcAft>
                <a:spcPct val="0"/>
              </a:spcAft>
              <a:buFont typeface="Arial" pitchFamily="34" charset="0"/>
              <a:buChar char="•"/>
              <a:defRPr sz="3000" kern="1200">
                <a:solidFill>
                  <a:schemeClr val="tx1"/>
                </a:solidFill>
                <a:latin typeface="+mn-lt"/>
                <a:ea typeface="+mn-ea"/>
                <a:cs typeface="+mn-cs"/>
              </a:defRPr>
            </a:lvl1pPr>
            <a:lvl2pPr marL="808038" indent="-311150" algn="l" rtl="0" eaLnBrk="0" fontAlgn="base" hangingPunct="0">
              <a:spcBef>
                <a:spcPct val="20000"/>
              </a:spcBef>
              <a:spcAft>
                <a:spcPct val="0"/>
              </a:spcAft>
              <a:buFont typeface="Arial" pitchFamily="34" charset="0"/>
              <a:buChar char="–"/>
              <a:defRPr sz="2600" kern="1200">
                <a:solidFill>
                  <a:schemeClr val="tx1"/>
                </a:solidFill>
                <a:latin typeface="+mn-lt"/>
                <a:ea typeface="+mn-ea"/>
                <a:cs typeface="+mn-cs"/>
              </a:defRPr>
            </a:lvl2pPr>
            <a:lvl3pPr marL="1244600" indent="-247650" algn="l" rtl="0" eaLnBrk="0" fontAlgn="base" hangingPunct="0">
              <a:spcBef>
                <a:spcPct val="20000"/>
              </a:spcBef>
              <a:spcAft>
                <a:spcPct val="0"/>
              </a:spcAft>
              <a:buFont typeface="Arial" pitchFamily="34" charset="0"/>
              <a:buChar char="•"/>
              <a:defRPr sz="2200" kern="1200">
                <a:solidFill>
                  <a:schemeClr val="tx1"/>
                </a:solidFill>
                <a:latin typeface="+mn-lt"/>
                <a:ea typeface="+mn-ea"/>
                <a:cs typeface="+mn-cs"/>
              </a:defRPr>
            </a:lvl3pPr>
            <a:lvl4pPr marL="1741488" indent="-24765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239963" indent="-24765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738148" indent="-248923" algn="l" defTabSz="99569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235993" indent="-248923" algn="l" defTabSz="99569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733838" indent="-248923" algn="l" defTabSz="99569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4231683" indent="-248923" algn="l" defTabSz="99569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nSpc>
                <a:spcPct val="120000"/>
              </a:lnSpc>
              <a:spcBef>
                <a:spcPts val="0"/>
              </a:spcBef>
              <a:buNone/>
              <a:defRPr/>
            </a:pPr>
            <a:r>
              <a:rPr lang="kk-KZ" sz="2800" b="1" dirty="0">
                <a:latin typeface="Times New Roman" panose="02020603050405020304" pitchFamily="18" charset="0"/>
                <a:cs typeface="Times New Roman" panose="02020603050405020304" pitchFamily="18" charset="0"/>
              </a:rPr>
              <a:t>Оқу мақсаты:</a:t>
            </a:r>
            <a:r>
              <a:rPr lang="kk-KZ" sz="1400" dirty="0">
                <a:solidFill>
                  <a:srgbClr val="000000"/>
                </a:solidFill>
                <a:latin typeface="Times New Roman" panose="02020603050405020304" pitchFamily="18" charset="0"/>
                <a:ea typeface="Calibri" panose="020F0502020204030204" pitchFamily="34" charset="0"/>
              </a:rPr>
              <a:t/>
            </a:r>
            <a:br>
              <a:rPr lang="kk-KZ" sz="1400" dirty="0">
                <a:solidFill>
                  <a:srgbClr val="000000"/>
                </a:solidFill>
                <a:latin typeface="Times New Roman" panose="02020603050405020304" pitchFamily="18" charset="0"/>
                <a:ea typeface="Calibri" panose="020F0502020204030204" pitchFamily="34" charset="0"/>
              </a:rPr>
            </a:br>
            <a:r>
              <a:rPr lang="kk-KZ" sz="2400" dirty="0">
                <a:solidFill>
                  <a:srgbClr val="000000"/>
                </a:solidFill>
                <a:latin typeface="Times New Roman" panose="02020603050405020304" pitchFamily="18" charset="0"/>
                <a:ea typeface="Calibri" panose="020F0502020204030204" pitchFamily="34" charset="0"/>
              </a:rPr>
              <a:t>8.1.1.1 </a:t>
            </a:r>
            <a:r>
              <a:rPr lang="kk-KZ" sz="2400" dirty="0">
                <a:latin typeface="Times New Roman" panose="02020603050405020304" pitchFamily="18" charset="0"/>
                <a:cs typeface="Times New Roman" panose="02020603050405020304" pitchFamily="18" charset="0"/>
              </a:rPr>
              <a:t> Әдеби шығарманың жанрына байланысты сюжеттік желілерін, эпилог, прологтарды анықтау.</a:t>
            </a:r>
            <a:br>
              <a:rPr lang="kk-KZ" sz="2400" dirty="0">
                <a:latin typeface="Times New Roman" panose="02020603050405020304" pitchFamily="18" charset="0"/>
                <a:cs typeface="Times New Roman" panose="02020603050405020304" pitchFamily="18" charset="0"/>
              </a:rPr>
            </a:br>
            <a:r>
              <a:rPr lang="kk-KZ" sz="2800" b="1" i="1" dirty="0">
                <a:latin typeface="Times New Roman" panose="02020603050405020304" pitchFamily="18" charset="0"/>
                <a:cs typeface="Times New Roman" panose="02020603050405020304" pitchFamily="18" charset="0"/>
              </a:rPr>
              <a:t/>
            </a:r>
            <a:br>
              <a:rPr lang="kk-KZ" sz="2800" b="1" i="1" dirty="0">
                <a:latin typeface="Times New Roman" panose="02020603050405020304" pitchFamily="18" charset="0"/>
                <a:cs typeface="Times New Roman" panose="02020603050405020304" pitchFamily="18" charset="0"/>
              </a:rPr>
            </a:br>
            <a:r>
              <a:rPr lang="kk-KZ" sz="2800" b="1" dirty="0">
                <a:latin typeface="Times New Roman" panose="02020603050405020304" pitchFamily="18" charset="0"/>
                <a:cs typeface="Times New Roman" panose="02020603050405020304" pitchFamily="18" charset="0"/>
              </a:rPr>
              <a:t>Сабақ мақсаты:</a:t>
            </a:r>
            <a:r>
              <a:rPr lang="kk-KZ" sz="2800" b="1" i="1" dirty="0">
                <a:latin typeface="Times New Roman" panose="02020603050405020304" pitchFamily="18" charset="0"/>
                <a:cs typeface="Times New Roman" panose="02020603050405020304" pitchFamily="18" charset="0"/>
              </a:rPr>
              <a:t/>
            </a:r>
            <a:br>
              <a:rPr lang="kk-KZ" sz="2800" b="1" i="1" dirty="0">
                <a:latin typeface="Times New Roman" panose="02020603050405020304" pitchFamily="18" charset="0"/>
                <a:cs typeface="Times New Roman" panose="02020603050405020304" pitchFamily="18" charset="0"/>
              </a:rPr>
            </a:br>
            <a:r>
              <a:rPr lang="kk-KZ" sz="2800" b="1" i="1" dirty="0">
                <a:latin typeface="Times New Roman" panose="02020603050405020304" pitchFamily="18" charset="0"/>
                <a:cs typeface="Times New Roman" panose="02020603050405020304" pitchFamily="18" charset="0"/>
              </a:rPr>
              <a:t>- </a:t>
            </a:r>
            <a:r>
              <a:rPr lang="kk-KZ" sz="2400" dirty="0">
                <a:latin typeface="Times New Roman" panose="02020603050405020304" pitchFamily="18" charset="0"/>
                <a:cs typeface="Times New Roman" panose="02020603050405020304" pitchFamily="18" charset="0"/>
              </a:rPr>
              <a:t>Шығарманың жанрлық ерекшелігіне байланысты сюжеттік желісін анықтау; </a:t>
            </a:r>
          </a:p>
          <a:p>
            <a:pPr marL="0" indent="0">
              <a:lnSpc>
                <a:spcPct val="120000"/>
              </a:lnSpc>
              <a:spcBef>
                <a:spcPts val="0"/>
              </a:spcBef>
              <a:buNone/>
              <a:defRPr/>
            </a:pPr>
            <a:r>
              <a:rPr lang="kk-KZ" sz="2400" dirty="0">
                <a:latin typeface="Times New Roman" panose="02020603050405020304" pitchFamily="18" charset="0"/>
                <a:cs typeface="Times New Roman" panose="02020603050405020304" pitchFamily="18" charset="0"/>
              </a:rPr>
              <a:t>- эпилог, прологтарды</a:t>
            </a:r>
            <a:r>
              <a:rPr lang="en-US" sz="2400" dirty="0">
                <a:latin typeface="Times New Roman" panose="02020603050405020304" pitchFamily="18" charset="0"/>
                <a:cs typeface="Times New Roman" panose="02020603050405020304" pitchFamily="18" charset="0"/>
              </a:rPr>
              <a:t> </a:t>
            </a:r>
            <a:r>
              <a:rPr lang="kk-KZ" sz="2400" dirty="0">
                <a:latin typeface="Times New Roman" panose="02020603050405020304" pitchFamily="18" charset="0"/>
                <a:cs typeface="Times New Roman" panose="02020603050405020304" pitchFamily="18" charset="0"/>
              </a:rPr>
              <a:t>анықтау</a:t>
            </a:r>
            <a:r>
              <a:rPr lang="kk-KZ" sz="2800" b="1" i="1" dirty="0">
                <a:latin typeface="Times New Roman" panose="02020603050405020304" pitchFamily="18" charset="0"/>
                <a:cs typeface="Times New Roman" panose="02020603050405020304" pitchFamily="18" charset="0"/>
              </a:rPr>
              <a:t>.</a:t>
            </a:r>
            <a:r>
              <a:rPr lang="ru-RU" sz="2800" b="1" i="1" dirty="0">
                <a:latin typeface="Times New Roman" panose="02020603050405020304" pitchFamily="18" charset="0"/>
                <a:cs typeface="Times New Roman" panose="02020603050405020304" pitchFamily="18" charset="0"/>
              </a:rPr>
              <a:t/>
            </a:r>
            <a:br>
              <a:rPr lang="ru-RU" sz="2800" b="1" i="1" dirty="0">
                <a:latin typeface="Times New Roman" panose="02020603050405020304" pitchFamily="18" charset="0"/>
                <a:cs typeface="Times New Roman" panose="02020603050405020304" pitchFamily="18" charset="0"/>
              </a:rPr>
            </a:br>
            <a:endParaRPr lang="ru-RU" sz="2400" dirty="0">
              <a:solidFill>
                <a:srgbClr val="002060"/>
              </a:solidFill>
              <a:latin typeface="Times New Roman" panose="02020603050405020304" pitchFamily="18" charset="0"/>
              <a:ea typeface="Open Sans"/>
              <a:cs typeface="Times New Roman" panose="02020603050405020304" pitchFamily="18" charset="0"/>
              <a:sym typeface="Open Sans"/>
            </a:endParaRPr>
          </a:p>
        </p:txBody>
      </p:sp>
      <p:pic>
        <p:nvPicPr>
          <p:cNvPr id="7176" name="Рисунок 2"/>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9578975" y="141288"/>
            <a:ext cx="1133475" cy="1128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descr="C:\Users\Типография\Desktop\Безымянный.png"/>
          <p:cNvPicPr>
            <a:picLocks noChangeAspect="1" noChangeArrowheads="1"/>
          </p:cNvPicPr>
          <p:nvPr/>
        </p:nvPicPr>
        <p:blipFill rotWithShape="1">
          <a:blip r:embed="rId3"/>
          <a:srcRect l="11757" r="11484"/>
          <a:stretch/>
        </p:blipFill>
        <p:spPr bwMode="auto">
          <a:xfrm>
            <a:off x="19050" y="0"/>
            <a:ext cx="10693400" cy="7597776"/>
          </a:xfrm>
          <a:prstGeom prst="rect">
            <a:avLst/>
          </a:prstGeom>
          <a:solidFill>
            <a:schemeClr val="accent1">
              <a:lumMod val="40000"/>
              <a:lumOff val="60000"/>
            </a:schemeClr>
          </a:solidFill>
          <a:ln>
            <a:noFill/>
          </a:ln>
        </p:spPr>
      </p:pic>
      <p:sp>
        <p:nvSpPr>
          <p:cNvPr id="9219" name="Google Shape;123;p4"/>
          <p:cNvSpPr>
            <a:spLocks noGrp="1"/>
          </p:cNvSpPr>
          <p:nvPr>
            <p:ph type="sldNum" sz="quarter" idx="12"/>
          </p:nvPr>
        </p:nvSpPr>
        <p:spPr>
          <a:xfrm>
            <a:off x="8181975" y="6662738"/>
            <a:ext cx="2405063" cy="401637"/>
          </a:xfrm>
          <a:noFill/>
        </p:spPr>
        <p:txBody>
          <a:bodyPr lIns="90624" tIns="45298" rIns="90624" bIns="45298"/>
          <a:lstStyle>
            <a:lvl1pPr>
              <a:defRPr sz="15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5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5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5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5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5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5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5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5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buSzPts val="1100"/>
            </a:pPr>
            <a:fld id="{54495518-9DD0-4C5A-A831-8803BCE86613}" type="slidenum">
              <a:rPr lang="ru-RU" altLang="ru-RU" sz="1400" b="1" smtClean="0">
                <a:solidFill>
                  <a:srgbClr val="002060"/>
                </a:solidFill>
              </a:rPr>
              <a:pPr>
                <a:buSzPts val="1100"/>
              </a:pPr>
              <a:t>3</a:t>
            </a:fld>
            <a:endParaRPr lang="ru-RU" altLang="ru-RU" sz="1400" b="1">
              <a:solidFill>
                <a:srgbClr val="002060"/>
              </a:solidFill>
            </a:endParaRPr>
          </a:p>
        </p:txBody>
      </p:sp>
      <p:cxnSp>
        <p:nvCxnSpPr>
          <p:cNvPr id="9220" name="Google Shape;124;p4"/>
          <p:cNvCxnSpPr>
            <a:cxnSpLocks noChangeShapeType="1"/>
          </p:cNvCxnSpPr>
          <p:nvPr/>
        </p:nvCxnSpPr>
        <p:spPr bwMode="auto">
          <a:xfrm>
            <a:off x="350838" y="7178675"/>
            <a:ext cx="10074275" cy="0"/>
          </a:xfrm>
          <a:prstGeom prst="straightConnector1">
            <a:avLst/>
          </a:prstGeom>
          <a:noFill/>
          <a:ln w="38100">
            <a:solidFill>
              <a:srgbClr val="002060"/>
            </a:solidFill>
            <a:miter lim="800000"/>
            <a:headEnd type="none" w="sm" len="sm"/>
            <a:tailEnd type="none" w="sm" len="sm"/>
          </a:ln>
          <a:extLst>
            <a:ext uri="{909E8E84-426E-40DD-AFC4-6F175D3DCCD1}">
              <a14:hiddenFill xmlns:a14="http://schemas.microsoft.com/office/drawing/2010/main">
                <a:noFill/>
              </a14:hiddenFill>
            </a:ext>
          </a:extLst>
        </p:spPr>
      </p:cxnSp>
      <p:cxnSp>
        <p:nvCxnSpPr>
          <p:cNvPr id="9221" name="Google Shape;125;p4"/>
          <p:cNvCxnSpPr>
            <a:cxnSpLocks noChangeShapeType="1"/>
          </p:cNvCxnSpPr>
          <p:nvPr/>
        </p:nvCxnSpPr>
        <p:spPr bwMode="auto">
          <a:xfrm rot="10800000" flipH="1">
            <a:off x="534988" y="7321550"/>
            <a:ext cx="9726612" cy="0"/>
          </a:xfrm>
          <a:prstGeom prst="straightConnector1">
            <a:avLst/>
          </a:prstGeom>
          <a:noFill/>
          <a:ln w="38100">
            <a:solidFill>
              <a:srgbClr val="00B050"/>
            </a:solidFill>
            <a:miter lim="800000"/>
            <a:headEnd type="none" w="sm" len="sm"/>
            <a:tailEnd type="none" w="sm" len="sm"/>
          </a:ln>
          <a:extLst>
            <a:ext uri="{909E8E84-426E-40DD-AFC4-6F175D3DCCD1}">
              <a14:hiddenFill xmlns:a14="http://schemas.microsoft.com/office/drawing/2010/main">
                <a:noFill/>
              </a14:hiddenFill>
            </a:ext>
          </a:extLst>
        </p:spPr>
      </p:cxnSp>
      <p:pic>
        <p:nvPicPr>
          <p:cNvPr id="9225" name="Рисунок 17"/>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9578975" y="141288"/>
            <a:ext cx="1133475" cy="1128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15" name="Объект 6">
            <a:extLst>
              <a:ext uri="{FF2B5EF4-FFF2-40B4-BE49-F238E27FC236}">
                <a16:creationId xmlns:a16="http://schemas.microsoft.com/office/drawing/2014/main" xmlns="" id="{EAD3F017-3E0F-4C57-BE48-B48F8645B9F0}"/>
              </a:ext>
            </a:extLst>
          </p:cNvPr>
          <p:cNvGraphicFramePr>
            <a:graphicFrameLocks noGrp="1"/>
          </p:cNvGraphicFramePr>
          <p:nvPr>
            <p:ph idx="1"/>
            <p:extLst>
              <p:ext uri="{D42A27DB-BD31-4B8C-83A1-F6EECF244321}">
                <p14:modId xmlns:p14="http://schemas.microsoft.com/office/powerpoint/2010/main" val="3788452387"/>
              </p:ext>
            </p:extLst>
          </p:nvPr>
        </p:nvGraphicFramePr>
        <p:xfrm>
          <a:off x="460723" y="1459437"/>
          <a:ext cx="10081548" cy="4263031"/>
        </p:xfrm>
        <a:graphic>
          <a:graphicData uri="http://schemas.openxmlformats.org/drawingml/2006/table">
            <a:tbl>
              <a:tblPr firstRow="1" bandRow="1">
                <a:tableStyleId>{5C22544A-7EE6-4342-B048-85BDC9FD1C3A}</a:tableStyleId>
              </a:tblPr>
              <a:tblGrid>
                <a:gridCol w="5026372">
                  <a:extLst>
                    <a:ext uri="{9D8B030D-6E8A-4147-A177-3AD203B41FA5}">
                      <a16:colId xmlns:a16="http://schemas.microsoft.com/office/drawing/2014/main" xmlns="" val="1507852496"/>
                    </a:ext>
                  </a:extLst>
                </a:gridCol>
                <a:gridCol w="5055176">
                  <a:extLst>
                    <a:ext uri="{9D8B030D-6E8A-4147-A177-3AD203B41FA5}">
                      <a16:colId xmlns:a16="http://schemas.microsoft.com/office/drawing/2014/main" xmlns="" val="3146552556"/>
                    </a:ext>
                  </a:extLst>
                </a:gridCol>
              </a:tblGrid>
              <a:tr h="759066">
                <a:tc>
                  <a:txBody>
                    <a:bodyPr/>
                    <a:lstStyle/>
                    <a:p>
                      <a:pPr marR="1817370" algn="ctr">
                        <a:spcBef>
                          <a:spcPts val="300"/>
                        </a:spcBef>
                        <a:spcAft>
                          <a:spcPts val="0"/>
                        </a:spcAft>
                      </a:pPr>
                      <a:r>
                        <a:rPr lang="kk-KZ" sz="2800" b="1" dirty="0">
                          <a:effectLst/>
                          <a:latin typeface="Times New Roman" panose="02020603050405020304" pitchFamily="18" charset="0"/>
                          <a:ea typeface="Times New Roman" panose="02020603050405020304" pitchFamily="18" charset="0"/>
                        </a:rPr>
                        <a:t>Бағалау критерийі</a:t>
                      </a:r>
                      <a:endParaRPr lang="ru-RU" sz="28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marR="1817370">
                        <a:spcBef>
                          <a:spcPts val="300"/>
                        </a:spcBef>
                        <a:spcAft>
                          <a:spcPts val="0"/>
                        </a:spcAft>
                      </a:pPr>
                      <a:r>
                        <a:rPr lang="kk-KZ" sz="2800" b="1" dirty="0">
                          <a:effectLst/>
                          <a:latin typeface="Times New Roman" panose="02020603050405020304" pitchFamily="18" charset="0"/>
                          <a:ea typeface="Times New Roman" panose="02020603050405020304" pitchFamily="18" charset="0"/>
                        </a:rPr>
                        <a:t>     Дескриптор</a:t>
                      </a:r>
                      <a:endParaRPr lang="ru-RU" sz="2800" dirty="0">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xmlns="" val="2533604696"/>
                  </a:ext>
                </a:extLst>
              </a:tr>
              <a:tr h="696215">
                <a:tc rowSpan="4">
                  <a:txBody>
                    <a:bodyPr/>
                    <a:lstStyle/>
                    <a:p>
                      <a:pPr marL="457200" indent="-457200">
                        <a:buFontTx/>
                        <a:buChar char="-"/>
                      </a:pPr>
                      <a:r>
                        <a:rPr lang="kk-KZ" sz="2800" b="1" i="1" kern="1200" dirty="0">
                          <a:solidFill>
                            <a:schemeClr val="dk1"/>
                          </a:solidFill>
                          <a:effectLst/>
                          <a:latin typeface="Times New Roman" panose="02020603050405020304" pitchFamily="18" charset="0"/>
                          <a:ea typeface="+mn-ea"/>
                          <a:cs typeface="Times New Roman" panose="02020603050405020304" pitchFamily="18" charset="0"/>
                        </a:rPr>
                        <a:t>Әдеби шығарманың жанрына байланысты сюжеттік желісін анықтайды;</a:t>
                      </a:r>
                    </a:p>
                    <a:p>
                      <a:pPr marL="457200" indent="-457200">
                        <a:buFontTx/>
                        <a:buChar char="-"/>
                      </a:pPr>
                      <a:r>
                        <a:rPr lang="kk-KZ" sz="2800" b="1" i="1" kern="1200" dirty="0">
                          <a:solidFill>
                            <a:schemeClr val="dk1"/>
                          </a:solidFill>
                          <a:effectLst/>
                          <a:latin typeface="Times New Roman" panose="02020603050405020304" pitchFamily="18" charset="0"/>
                          <a:ea typeface="+mn-ea"/>
                          <a:cs typeface="Times New Roman" panose="02020603050405020304" pitchFamily="18" charset="0"/>
                        </a:rPr>
                        <a:t> эпилог, прологтарды анықтайды.</a:t>
                      </a:r>
                      <a:endParaRPr lang="ru-RU" sz="2800" b="1" i="1" dirty="0">
                        <a:latin typeface="Times New Roman" panose="02020603050405020304" pitchFamily="18" charset="0"/>
                        <a:cs typeface="Times New Roman" panose="02020603050405020304" pitchFamily="18" charset="0"/>
                      </a:endParaRPr>
                    </a:p>
                  </a:txBody>
                  <a:tcPr/>
                </a:tc>
                <a:tc>
                  <a:txBody>
                    <a:bodyPr/>
                    <a:lstStyle/>
                    <a:p>
                      <a:pPr>
                        <a:spcAft>
                          <a:spcPts val="0"/>
                        </a:spcAft>
                      </a:pPr>
                      <a:r>
                        <a:rPr lang="kk-KZ" sz="2400" b="1" i="1" dirty="0">
                          <a:effectLst/>
                          <a:latin typeface="Times New Roman" panose="02020603050405020304" pitchFamily="18" charset="0"/>
                          <a:ea typeface="Times New Roman" panose="02020603050405020304" pitchFamily="18" charset="0"/>
                          <a:cs typeface="Times New Roman" panose="02020603050405020304" pitchFamily="18" charset="0"/>
                        </a:rPr>
                        <a:t>1. Шығарманың жанрлық ерекшелігін біледі.</a:t>
                      </a:r>
                      <a:endParaRPr lang="ru-RU" sz="2400" b="1" i="1"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xmlns="" val="3002598961"/>
                  </a:ext>
                </a:extLst>
              </a:tr>
              <a:tr h="844777">
                <a:tc vMerge="1">
                  <a:txBody>
                    <a:bodyPr/>
                    <a:lstStyle/>
                    <a:p>
                      <a:endParaRPr lang="ru-RU" sz="2800">
                        <a:latin typeface="Times New Roman" panose="02020603050405020304" pitchFamily="18" charset="0"/>
                        <a:cs typeface="Times New Roman" panose="02020603050405020304" pitchFamily="18" charset="0"/>
                      </a:endParaRPr>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kk-KZ" sz="2400" b="1" i="1" kern="1200" dirty="0">
                          <a:solidFill>
                            <a:schemeClr val="dk1"/>
                          </a:solidFill>
                          <a:effectLst/>
                          <a:latin typeface="Times New Roman" panose="02020603050405020304" pitchFamily="18" charset="0"/>
                          <a:ea typeface="+mn-ea"/>
                          <a:cs typeface="Times New Roman" panose="02020603050405020304" pitchFamily="18" charset="0"/>
                        </a:rPr>
                        <a:t>2. С</a:t>
                      </a:r>
                      <a:r>
                        <a:rPr lang="kk-KZ" sz="2400" b="1" i="1" dirty="0">
                          <a:effectLst/>
                          <a:latin typeface="Times New Roman" panose="02020603050405020304" pitchFamily="18" charset="0"/>
                          <a:ea typeface="Times New Roman" panose="02020603050405020304" pitchFamily="18" charset="0"/>
                          <a:cs typeface="Times New Roman" panose="02020603050405020304" pitchFamily="18" charset="0"/>
                        </a:rPr>
                        <a:t>южеттік желісін анықтайды.</a:t>
                      </a:r>
                      <a:endParaRPr lang="ru-RU" sz="2400" b="1" i="1"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xmlns="" val="1781108695"/>
                  </a:ext>
                </a:extLst>
              </a:tr>
              <a:tr h="687512">
                <a:tc vMerge="1">
                  <a:txBody>
                    <a:bodyPr/>
                    <a:lstStyle/>
                    <a:p>
                      <a:endParaRPr lang="ru-RU" sz="2800" dirty="0">
                        <a:latin typeface="Times New Roman" panose="02020603050405020304" pitchFamily="18" charset="0"/>
                        <a:cs typeface="Times New Roman" panose="02020603050405020304" pitchFamily="18" charset="0"/>
                      </a:endParaRPr>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kk-KZ" sz="2400" b="1" i="1" kern="1200" dirty="0">
                          <a:solidFill>
                            <a:schemeClr val="dk1"/>
                          </a:solidFill>
                          <a:effectLst/>
                          <a:latin typeface="Times New Roman" panose="02020603050405020304" pitchFamily="18" charset="0"/>
                          <a:ea typeface="+mn-ea"/>
                          <a:cs typeface="Times New Roman" panose="02020603050405020304" pitchFamily="18" charset="0"/>
                        </a:rPr>
                        <a:t>3. Д</a:t>
                      </a:r>
                      <a:r>
                        <a:rPr lang="kk-KZ" sz="2400" b="1" i="1" dirty="0">
                          <a:effectLst/>
                          <a:latin typeface="Times New Roman" panose="02020603050405020304" pitchFamily="18" charset="0"/>
                          <a:ea typeface="Times New Roman" panose="02020603050405020304" pitchFamily="18" charset="0"/>
                          <a:cs typeface="Times New Roman" panose="02020603050405020304" pitchFamily="18" charset="0"/>
                        </a:rPr>
                        <a:t>астанның прологы мен эпилогын анықтайды.</a:t>
                      </a:r>
                      <a:endParaRPr lang="ru-RU" sz="2400" b="1" i="1"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xmlns="" val="634290820"/>
                  </a:ext>
                </a:extLst>
              </a:tr>
              <a:tr h="1104708">
                <a:tc vMerge="1">
                  <a:txBody>
                    <a:bodyPr/>
                    <a:lstStyle/>
                    <a:p>
                      <a:endParaRPr lang="ru-RU" sz="2800" dirty="0">
                        <a:latin typeface="Times New Roman" panose="02020603050405020304" pitchFamily="18" charset="0"/>
                        <a:cs typeface="Times New Roman" panose="02020603050405020304" pitchFamily="18" charset="0"/>
                      </a:endParaRPr>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lang="ru-RU" sz="2400" b="1" i="1"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xmlns="" val="4139314837"/>
                  </a:ext>
                </a:extLst>
              </a:tr>
            </a:tbl>
          </a:graphicData>
        </a:graphic>
      </p:graphicFrame>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descr="C:\Users\Типография\Desktop\Безымянный.png"/>
          <p:cNvPicPr>
            <a:picLocks noChangeAspect="1" noChangeArrowheads="1"/>
          </p:cNvPicPr>
          <p:nvPr/>
        </p:nvPicPr>
        <p:blipFill rotWithShape="1">
          <a:blip r:embed="rId3"/>
          <a:srcRect l="11757" r="11484"/>
          <a:stretch/>
        </p:blipFill>
        <p:spPr bwMode="auto">
          <a:xfrm>
            <a:off x="0" y="6350"/>
            <a:ext cx="10693400" cy="7597775"/>
          </a:xfrm>
          <a:prstGeom prst="rect">
            <a:avLst/>
          </a:prstGeom>
          <a:solidFill>
            <a:schemeClr val="accent1">
              <a:lumMod val="40000"/>
              <a:lumOff val="60000"/>
            </a:schemeClr>
          </a:solidFill>
          <a:ln>
            <a:noFill/>
          </a:ln>
        </p:spPr>
      </p:pic>
      <p:sp>
        <p:nvSpPr>
          <p:cNvPr id="11267" name="Google Shape;123;p4"/>
          <p:cNvSpPr>
            <a:spLocks noGrp="1"/>
          </p:cNvSpPr>
          <p:nvPr>
            <p:ph type="sldNum" sz="quarter" idx="12"/>
          </p:nvPr>
        </p:nvSpPr>
        <p:spPr>
          <a:xfrm>
            <a:off x="8181975" y="6662738"/>
            <a:ext cx="2405063" cy="401637"/>
          </a:xfrm>
          <a:noFill/>
        </p:spPr>
        <p:txBody>
          <a:bodyPr lIns="90624" tIns="45298" rIns="90624" bIns="45298"/>
          <a:lstStyle>
            <a:lvl1pPr>
              <a:defRPr sz="15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5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5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5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5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5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5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5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5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buSzPts val="1100"/>
            </a:pPr>
            <a:fld id="{EEFE655E-ED42-444E-8948-15B91415A232}" type="slidenum">
              <a:rPr lang="ru-RU" altLang="ru-RU" sz="1400" b="1" smtClean="0">
                <a:solidFill>
                  <a:srgbClr val="002060"/>
                </a:solidFill>
              </a:rPr>
              <a:pPr>
                <a:buSzPts val="1100"/>
              </a:pPr>
              <a:t>4</a:t>
            </a:fld>
            <a:endParaRPr lang="ru-RU" altLang="ru-RU" sz="1400" b="1">
              <a:solidFill>
                <a:srgbClr val="002060"/>
              </a:solidFill>
            </a:endParaRPr>
          </a:p>
        </p:txBody>
      </p:sp>
      <p:cxnSp>
        <p:nvCxnSpPr>
          <p:cNvPr id="11268" name="Google Shape;124;p4"/>
          <p:cNvCxnSpPr>
            <a:cxnSpLocks noChangeShapeType="1"/>
          </p:cNvCxnSpPr>
          <p:nvPr/>
        </p:nvCxnSpPr>
        <p:spPr bwMode="auto">
          <a:xfrm>
            <a:off x="350838" y="7178675"/>
            <a:ext cx="10074275" cy="0"/>
          </a:xfrm>
          <a:prstGeom prst="straightConnector1">
            <a:avLst/>
          </a:prstGeom>
          <a:noFill/>
          <a:ln w="38100">
            <a:solidFill>
              <a:srgbClr val="002060"/>
            </a:solidFill>
            <a:miter lim="800000"/>
            <a:headEnd type="none" w="sm" len="sm"/>
            <a:tailEnd type="none" w="sm" len="sm"/>
          </a:ln>
          <a:extLst>
            <a:ext uri="{909E8E84-426E-40DD-AFC4-6F175D3DCCD1}">
              <a14:hiddenFill xmlns:a14="http://schemas.microsoft.com/office/drawing/2010/main">
                <a:noFill/>
              </a14:hiddenFill>
            </a:ext>
          </a:extLst>
        </p:spPr>
      </p:cxnSp>
      <p:cxnSp>
        <p:nvCxnSpPr>
          <p:cNvPr id="11269" name="Google Shape;125;p4"/>
          <p:cNvCxnSpPr>
            <a:cxnSpLocks noChangeShapeType="1"/>
          </p:cNvCxnSpPr>
          <p:nvPr/>
        </p:nvCxnSpPr>
        <p:spPr bwMode="auto">
          <a:xfrm rot="10800000" flipH="1">
            <a:off x="534988" y="7321550"/>
            <a:ext cx="9726612" cy="0"/>
          </a:xfrm>
          <a:prstGeom prst="straightConnector1">
            <a:avLst/>
          </a:prstGeom>
          <a:noFill/>
          <a:ln w="38100">
            <a:solidFill>
              <a:srgbClr val="00B050"/>
            </a:solidFill>
            <a:miter lim="800000"/>
            <a:headEnd type="none" w="sm" len="sm"/>
            <a:tailEnd type="none" w="sm" len="sm"/>
          </a:ln>
          <a:extLst>
            <a:ext uri="{909E8E84-426E-40DD-AFC4-6F175D3DCCD1}">
              <a14:hiddenFill xmlns:a14="http://schemas.microsoft.com/office/drawing/2010/main">
                <a:noFill/>
              </a14:hiddenFill>
            </a:ext>
          </a:extLst>
        </p:spPr>
      </p:cxnSp>
      <p:pic>
        <p:nvPicPr>
          <p:cNvPr id="11271" name="Рисунок 10"/>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9578975" y="141288"/>
            <a:ext cx="1133475" cy="1128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Рисунок 11" descr="Шәкәрім Құдайбердіұлының «Еңлік Кебек» поэмасының көркемдік ерекшелігі ">
            <a:extLst>
              <a:ext uri="{FF2B5EF4-FFF2-40B4-BE49-F238E27FC236}">
                <a16:creationId xmlns:a16="http://schemas.microsoft.com/office/drawing/2014/main" xmlns="" id="{C4877E99-E511-4254-A963-CA91FEA4B15A}"/>
              </a:ext>
            </a:extLst>
          </p:cNvPr>
          <p:cNvPicPr/>
          <p:nvPr/>
        </p:nvPicPr>
        <p:blipFill>
          <a:blip r:embed="rId5">
            <a:extLst>
              <a:ext uri="{28A0092B-C50C-407E-A947-70E740481C1C}">
                <a14:useLocalDpi xmlns:a14="http://schemas.microsoft.com/office/drawing/2010/main" val="0"/>
              </a:ext>
            </a:extLst>
          </a:blip>
          <a:srcRect/>
          <a:stretch>
            <a:fillRect/>
          </a:stretch>
        </p:blipFill>
        <p:spPr bwMode="auto">
          <a:xfrm>
            <a:off x="6224156" y="2794563"/>
            <a:ext cx="4253344" cy="3244475"/>
          </a:xfrm>
          <a:prstGeom prst="rect">
            <a:avLst/>
          </a:prstGeom>
          <a:noFill/>
          <a:ln>
            <a:noFill/>
          </a:ln>
        </p:spPr>
      </p:pic>
      <p:sp>
        <p:nvSpPr>
          <p:cNvPr id="14" name="TextBox 13">
            <a:extLst>
              <a:ext uri="{FF2B5EF4-FFF2-40B4-BE49-F238E27FC236}">
                <a16:creationId xmlns:a16="http://schemas.microsoft.com/office/drawing/2014/main" xmlns="" id="{4215BFCC-5451-4A1D-B1A6-63DFF40D339C}"/>
              </a:ext>
            </a:extLst>
          </p:cNvPr>
          <p:cNvSpPr txBox="1"/>
          <p:nvPr/>
        </p:nvSpPr>
        <p:spPr>
          <a:xfrm>
            <a:off x="277132" y="1345877"/>
            <a:ext cx="5731123" cy="5262979"/>
          </a:xfrm>
          <a:prstGeom prst="rect">
            <a:avLst/>
          </a:prstGeom>
          <a:noFill/>
        </p:spPr>
        <p:txBody>
          <a:bodyPr wrap="square">
            <a:spAutoFit/>
          </a:bodyPr>
          <a:lstStyle/>
          <a:p>
            <a:pPr marL="0" indent="0" algn="just">
              <a:buNone/>
            </a:pPr>
            <a:r>
              <a:rPr lang="kk-KZ" sz="24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«Еңлік-Кебек» – екі жастың махаббатын жыр ететін шығарма. Еңлік пен Кебек туралы хикаялар оқиға болған 18 ғасырдан бастап ел арасына кең тараған. Бүгінде жыр түрінде жеткен «Еңлік – Кебек» дастанының екі нұсқасы белгілі. Оның біріншісі – 1912 жылы Семейдегі «Жәрдем» баспасынан жеке кітап болып жарық көрген, Абай ұсынған тақырып бойынша Шәкәрім жазған «Жолсыз жаза яки кез болған іс» деген шығарма да, екіншісі – Мағауия Абайұлы жазған «Еңлік – Кебек» дастаны. Шәкәрім нұсқасы 1988 жылы қайта жарық көрді.</a:t>
            </a:r>
            <a:endParaRPr lang="ru-RU" sz="2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descr="C:\Users\Типография\Desktop\Безымянный.png"/>
          <p:cNvPicPr>
            <a:picLocks noChangeAspect="1" noChangeArrowheads="1"/>
          </p:cNvPicPr>
          <p:nvPr/>
        </p:nvPicPr>
        <p:blipFill rotWithShape="1">
          <a:blip r:embed="rId3"/>
          <a:srcRect l="11757" r="11484"/>
          <a:stretch/>
        </p:blipFill>
        <p:spPr bwMode="auto">
          <a:xfrm>
            <a:off x="0" y="6350"/>
            <a:ext cx="10693400" cy="7597775"/>
          </a:xfrm>
          <a:prstGeom prst="rect">
            <a:avLst/>
          </a:prstGeom>
          <a:solidFill>
            <a:schemeClr val="accent1">
              <a:lumMod val="40000"/>
              <a:lumOff val="60000"/>
            </a:schemeClr>
          </a:solidFill>
          <a:ln>
            <a:noFill/>
          </a:ln>
        </p:spPr>
      </p:pic>
      <p:sp>
        <p:nvSpPr>
          <p:cNvPr id="13315" name="Google Shape;123;p4"/>
          <p:cNvSpPr>
            <a:spLocks noGrp="1"/>
          </p:cNvSpPr>
          <p:nvPr>
            <p:ph type="sldNum" sz="quarter" idx="12"/>
          </p:nvPr>
        </p:nvSpPr>
        <p:spPr>
          <a:xfrm>
            <a:off x="8181975" y="6662738"/>
            <a:ext cx="2405063" cy="401637"/>
          </a:xfrm>
          <a:noFill/>
        </p:spPr>
        <p:txBody>
          <a:bodyPr lIns="90624" tIns="45298" rIns="90624" bIns="45298"/>
          <a:lstStyle>
            <a:lvl1pPr>
              <a:defRPr sz="15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5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5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5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5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5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5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5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5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buSzPts val="1100"/>
            </a:pPr>
            <a:fld id="{ED472CCA-BA93-479B-80E0-BBDAB4853F10}" type="slidenum">
              <a:rPr lang="ru-RU" altLang="ru-RU" sz="1400" b="1" smtClean="0">
                <a:solidFill>
                  <a:srgbClr val="002060"/>
                </a:solidFill>
              </a:rPr>
              <a:pPr>
                <a:buSzPts val="1100"/>
              </a:pPr>
              <a:t>5</a:t>
            </a:fld>
            <a:endParaRPr lang="ru-RU" altLang="ru-RU" sz="1400" b="1">
              <a:solidFill>
                <a:srgbClr val="002060"/>
              </a:solidFill>
            </a:endParaRPr>
          </a:p>
        </p:txBody>
      </p:sp>
      <p:cxnSp>
        <p:nvCxnSpPr>
          <p:cNvPr id="13316" name="Google Shape;124;p4"/>
          <p:cNvCxnSpPr>
            <a:cxnSpLocks noChangeShapeType="1"/>
          </p:cNvCxnSpPr>
          <p:nvPr/>
        </p:nvCxnSpPr>
        <p:spPr bwMode="auto">
          <a:xfrm>
            <a:off x="350838" y="7178675"/>
            <a:ext cx="10074275" cy="0"/>
          </a:xfrm>
          <a:prstGeom prst="straightConnector1">
            <a:avLst/>
          </a:prstGeom>
          <a:noFill/>
          <a:ln w="38100">
            <a:solidFill>
              <a:srgbClr val="002060"/>
            </a:solidFill>
            <a:miter lim="800000"/>
            <a:headEnd type="none" w="sm" len="sm"/>
            <a:tailEnd type="none" w="sm" len="sm"/>
          </a:ln>
          <a:extLst>
            <a:ext uri="{909E8E84-426E-40DD-AFC4-6F175D3DCCD1}">
              <a14:hiddenFill xmlns:a14="http://schemas.microsoft.com/office/drawing/2010/main">
                <a:noFill/>
              </a14:hiddenFill>
            </a:ext>
          </a:extLst>
        </p:spPr>
      </p:cxnSp>
      <p:cxnSp>
        <p:nvCxnSpPr>
          <p:cNvPr id="13317" name="Google Shape;125;p4"/>
          <p:cNvCxnSpPr>
            <a:cxnSpLocks noChangeShapeType="1"/>
          </p:cNvCxnSpPr>
          <p:nvPr/>
        </p:nvCxnSpPr>
        <p:spPr bwMode="auto">
          <a:xfrm rot="10800000" flipH="1">
            <a:off x="534988" y="7321550"/>
            <a:ext cx="9726612" cy="0"/>
          </a:xfrm>
          <a:prstGeom prst="straightConnector1">
            <a:avLst/>
          </a:prstGeom>
          <a:noFill/>
          <a:ln w="38100">
            <a:solidFill>
              <a:srgbClr val="00B050"/>
            </a:solidFill>
            <a:miter lim="800000"/>
            <a:headEnd type="none" w="sm" len="sm"/>
            <a:tailEnd type="none" w="sm" len="sm"/>
          </a:ln>
          <a:extLst>
            <a:ext uri="{909E8E84-426E-40DD-AFC4-6F175D3DCCD1}">
              <a14:hiddenFill xmlns:a14="http://schemas.microsoft.com/office/drawing/2010/main">
                <a:noFill/>
              </a14:hiddenFill>
            </a:ext>
          </a:extLst>
        </p:spPr>
      </p:cxnSp>
      <p:pic>
        <p:nvPicPr>
          <p:cNvPr id="13319" name="Рисунок 10"/>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9578975" y="141288"/>
            <a:ext cx="1133475" cy="1128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TextBox 9">
            <a:extLst>
              <a:ext uri="{FF2B5EF4-FFF2-40B4-BE49-F238E27FC236}">
                <a16:creationId xmlns:a16="http://schemas.microsoft.com/office/drawing/2014/main" xmlns="" id="{F90181C1-9A21-425A-9A83-FA08AE1775DA}"/>
              </a:ext>
            </a:extLst>
          </p:cNvPr>
          <p:cNvSpPr txBox="1"/>
          <p:nvPr/>
        </p:nvSpPr>
        <p:spPr>
          <a:xfrm>
            <a:off x="350838" y="1543079"/>
            <a:ext cx="5461906" cy="4524315"/>
          </a:xfrm>
          <a:prstGeom prst="rect">
            <a:avLst/>
          </a:prstGeom>
          <a:noFill/>
        </p:spPr>
        <p:txBody>
          <a:bodyPr wrap="square">
            <a:spAutoFit/>
          </a:bodyPr>
          <a:lstStyle/>
          <a:p>
            <a:pPr marL="0" indent="0" algn="just">
              <a:buNone/>
            </a:pPr>
            <a:r>
              <a:rPr lang="kk-KZ" sz="24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«Бұл әңгіме – 1780 жылы шамасында осы Шыңғыс тауында Матай мен Тобықты арасында болған іс. Шариғатта әкесінің атастырғаны жас қызға неке есепті десе де, өзге дүниелік пайдасын ойламай, жалғыз ғана қызының қамын ойлап берер дегені. Әйтпесе «жас баланы сатып, пайдаланып, кем-кетікке беріп обалына қал» демейді. Мен соны ойлап, Еңлік-Кебекті соншалық жазалы демеймін»,- деп қара сөзбен бастаған Шәкәрім ақын.</a:t>
            </a:r>
            <a:endParaRPr lang="ru-RU" sz="2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11" name="Рисунок 10">
            <a:extLst>
              <a:ext uri="{FF2B5EF4-FFF2-40B4-BE49-F238E27FC236}">
                <a16:creationId xmlns:a16="http://schemas.microsoft.com/office/drawing/2014/main" xmlns="" id="{59457EB3-9A3C-4590-B8AF-562775332E14}"/>
              </a:ext>
            </a:extLst>
          </p:cNvPr>
          <p:cNvPicPr/>
          <p:nvPr/>
        </p:nvPicPr>
        <p:blipFill>
          <a:blip r:embed="rId5">
            <a:extLst>
              <a:ext uri="{28A0092B-C50C-407E-A947-70E740481C1C}">
                <a14:useLocalDpi xmlns:a14="http://schemas.microsoft.com/office/drawing/2010/main" val="0"/>
              </a:ext>
            </a:extLst>
          </a:blip>
          <a:srcRect/>
          <a:stretch>
            <a:fillRect/>
          </a:stretch>
        </p:blipFill>
        <p:spPr bwMode="auto">
          <a:xfrm>
            <a:off x="6100577" y="2432911"/>
            <a:ext cx="4162795" cy="4003243"/>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descr="C:\Users\Типография\Desktop\Безымянный.png"/>
          <p:cNvPicPr>
            <a:picLocks noChangeAspect="1" noChangeArrowheads="1"/>
          </p:cNvPicPr>
          <p:nvPr/>
        </p:nvPicPr>
        <p:blipFill rotWithShape="1">
          <a:blip r:embed="rId3"/>
          <a:srcRect l="11757" r="11484"/>
          <a:stretch/>
        </p:blipFill>
        <p:spPr bwMode="auto">
          <a:xfrm>
            <a:off x="106362" y="-18257"/>
            <a:ext cx="10693400" cy="7597775"/>
          </a:xfrm>
          <a:prstGeom prst="rect">
            <a:avLst/>
          </a:prstGeom>
          <a:solidFill>
            <a:schemeClr val="accent1">
              <a:lumMod val="40000"/>
              <a:lumOff val="60000"/>
            </a:schemeClr>
          </a:solidFill>
          <a:ln>
            <a:noFill/>
          </a:ln>
        </p:spPr>
      </p:pic>
      <p:sp>
        <p:nvSpPr>
          <p:cNvPr id="13315" name="Google Shape;123;p4"/>
          <p:cNvSpPr>
            <a:spLocks noGrp="1"/>
          </p:cNvSpPr>
          <p:nvPr>
            <p:ph type="sldNum" sz="quarter" idx="12"/>
          </p:nvPr>
        </p:nvSpPr>
        <p:spPr>
          <a:xfrm>
            <a:off x="8181975" y="6662738"/>
            <a:ext cx="2405063" cy="401637"/>
          </a:xfrm>
          <a:noFill/>
        </p:spPr>
        <p:txBody>
          <a:bodyPr lIns="90624" tIns="45298" rIns="90624" bIns="45298"/>
          <a:lstStyle>
            <a:lvl1pPr>
              <a:defRPr sz="15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5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5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5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5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5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5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5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5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buSzPts val="1100"/>
            </a:pPr>
            <a:fld id="{ED472CCA-BA93-479B-80E0-BBDAB4853F10}" type="slidenum">
              <a:rPr lang="ru-RU" altLang="ru-RU" sz="1400" b="1" smtClean="0">
                <a:solidFill>
                  <a:srgbClr val="002060"/>
                </a:solidFill>
              </a:rPr>
              <a:pPr>
                <a:buSzPts val="1100"/>
              </a:pPr>
              <a:t>6</a:t>
            </a:fld>
            <a:endParaRPr lang="ru-RU" altLang="ru-RU" sz="1400" b="1">
              <a:solidFill>
                <a:srgbClr val="002060"/>
              </a:solidFill>
            </a:endParaRPr>
          </a:p>
        </p:txBody>
      </p:sp>
      <p:cxnSp>
        <p:nvCxnSpPr>
          <p:cNvPr id="13316" name="Google Shape;124;p4"/>
          <p:cNvCxnSpPr>
            <a:cxnSpLocks noChangeShapeType="1"/>
          </p:cNvCxnSpPr>
          <p:nvPr/>
        </p:nvCxnSpPr>
        <p:spPr bwMode="auto">
          <a:xfrm>
            <a:off x="350838" y="7178675"/>
            <a:ext cx="10074275" cy="0"/>
          </a:xfrm>
          <a:prstGeom prst="straightConnector1">
            <a:avLst/>
          </a:prstGeom>
          <a:noFill/>
          <a:ln w="38100">
            <a:solidFill>
              <a:srgbClr val="002060"/>
            </a:solidFill>
            <a:miter lim="800000"/>
            <a:headEnd type="none" w="sm" len="sm"/>
            <a:tailEnd type="none" w="sm" len="sm"/>
          </a:ln>
          <a:extLst>
            <a:ext uri="{909E8E84-426E-40DD-AFC4-6F175D3DCCD1}">
              <a14:hiddenFill xmlns:a14="http://schemas.microsoft.com/office/drawing/2010/main">
                <a:noFill/>
              </a14:hiddenFill>
            </a:ext>
          </a:extLst>
        </p:spPr>
      </p:cxnSp>
      <p:cxnSp>
        <p:nvCxnSpPr>
          <p:cNvPr id="13317" name="Google Shape;125;p4"/>
          <p:cNvCxnSpPr>
            <a:cxnSpLocks noChangeShapeType="1"/>
          </p:cNvCxnSpPr>
          <p:nvPr/>
        </p:nvCxnSpPr>
        <p:spPr bwMode="auto">
          <a:xfrm rot="10800000" flipH="1">
            <a:off x="534988" y="7321550"/>
            <a:ext cx="9726612" cy="0"/>
          </a:xfrm>
          <a:prstGeom prst="straightConnector1">
            <a:avLst/>
          </a:prstGeom>
          <a:noFill/>
          <a:ln w="38100">
            <a:solidFill>
              <a:srgbClr val="00B050"/>
            </a:solidFill>
            <a:miter lim="800000"/>
            <a:headEnd type="none" w="sm" len="sm"/>
            <a:tailEnd type="none" w="sm" len="sm"/>
          </a:ln>
          <a:extLst>
            <a:ext uri="{909E8E84-426E-40DD-AFC4-6F175D3DCCD1}">
              <a14:hiddenFill xmlns:a14="http://schemas.microsoft.com/office/drawing/2010/main">
                <a:noFill/>
              </a14:hiddenFill>
            </a:ext>
          </a:extLst>
        </p:spPr>
      </p:cxnSp>
      <p:pic>
        <p:nvPicPr>
          <p:cNvPr id="13319" name="Рисунок 10"/>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9578975" y="141288"/>
            <a:ext cx="1133475" cy="1128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TextBox 9">
            <a:extLst>
              <a:ext uri="{FF2B5EF4-FFF2-40B4-BE49-F238E27FC236}">
                <a16:creationId xmlns:a16="http://schemas.microsoft.com/office/drawing/2014/main" xmlns="" id="{F90181C1-9A21-425A-9A83-FA08AE1775DA}"/>
              </a:ext>
            </a:extLst>
          </p:cNvPr>
          <p:cNvSpPr txBox="1"/>
          <p:nvPr/>
        </p:nvSpPr>
        <p:spPr>
          <a:xfrm>
            <a:off x="268287" y="1217883"/>
            <a:ext cx="6139317" cy="5632311"/>
          </a:xfrm>
          <a:prstGeom prst="rect">
            <a:avLst/>
          </a:prstGeom>
          <a:noFill/>
        </p:spPr>
        <p:txBody>
          <a:bodyPr wrap="square">
            <a:spAutoFit/>
          </a:bodyPr>
          <a:lstStyle/>
          <a:p>
            <a:pPr algn="just"/>
            <a:r>
              <a:rPr lang="ru-RU" sz="2400" b="0" i="0" dirty="0">
                <a:solidFill>
                  <a:schemeClr val="tx1"/>
                </a:solidFill>
                <a:effectLst/>
                <a:latin typeface="Times New Roman" panose="02020603050405020304" pitchFamily="18" charset="0"/>
                <a:cs typeface="Times New Roman" panose="02020603050405020304" pitchFamily="18" charset="0"/>
              </a:rPr>
              <a:t>«</a:t>
            </a:r>
            <a:r>
              <a:rPr lang="ru-RU" sz="2400" b="0" i="0" dirty="0" err="1">
                <a:solidFill>
                  <a:schemeClr val="tx1"/>
                </a:solidFill>
                <a:effectLst/>
                <a:latin typeface="Times New Roman" panose="02020603050405020304" pitchFamily="18" charset="0"/>
                <a:cs typeface="Times New Roman" panose="02020603050405020304" pitchFamily="18" charset="0"/>
              </a:rPr>
              <a:t>Еңлік-Кебек</a:t>
            </a:r>
            <a:r>
              <a:rPr lang="ru-RU" sz="2400" b="0" i="0" dirty="0">
                <a:solidFill>
                  <a:schemeClr val="tx1"/>
                </a:solidFill>
                <a:effectLst/>
                <a:latin typeface="Times New Roman" panose="02020603050405020304" pitchFamily="18" charset="0"/>
                <a:cs typeface="Times New Roman" panose="02020603050405020304" pitchFamily="18" charset="0"/>
              </a:rPr>
              <a:t>» дастаны – </a:t>
            </a:r>
            <a:r>
              <a:rPr lang="ru-RU" sz="2400" b="0" i="0" dirty="0" err="1">
                <a:solidFill>
                  <a:schemeClr val="tx1"/>
                </a:solidFill>
                <a:effectLst/>
                <a:latin typeface="Times New Roman" panose="02020603050405020304" pitchFamily="18" charset="0"/>
                <a:cs typeface="Times New Roman" panose="02020603050405020304" pitchFamily="18" charset="0"/>
              </a:rPr>
              <a:t>адам</a:t>
            </a:r>
            <a:r>
              <a:rPr lang="ru-RU" sz="2400" b="0" i="0" dirty="0">
                <a:solidFill>
                  <a:schemeClr val="tx1"/>
                </a:solidFill>
                <a:effectLst/>
                <a:latin typeface="Times New Roman" panose="02020603050405020304" pitchFamily="18" charset="0"/>
                <a:cs typeface="Times New Roman" panose="02020603050405020304" pitchFamily="18" charset="0"/>
              </a:rPr>
              <a:t> </a:t>
            </a:r>
            <a:r>
              <a:rPr lang="ru-RU" sz="2400" b="0" i="0" dirty="0" err="1">
                <a:solidFill>
                  <a:schemeClr val="tx1"/>
                </a:solidFill>
                <a:effectLst/>
                <a:latin typeface="Times New Roman" panose="02020603050405020304" pitchFamily="18" charset="0"/>
                <a:cs typeface="Times New Roman" panose="02020603050405020304" pitchFamily="18" charset="0"/>
              </a:rPr>
              <a:t>тағдыры</a:t>
            </a:r>
            <a:r>
              <a:rPr lang="ru-RU" sz="2400" b="0" i="0" dirty="0">
                <a:solidFill>
                  <a:schemeClr val="tx1"/>
                </a:solidFill>
                <a:effectLst/>
                <a:latin typeface="Times New Roman" panose="02020603050405020304" pitchFamily="18" charset="0"/>
                <a:cs typeface="Times New Roman" panose="02020603050405020304" pitchFamily="18" charset="0"/>
              </a:rPr>
              <a:t>, </a:t>
            </a:r>
            <a:r>
              <a:rPr lang="ru-RU" sz="2400" b="0" i="0" dirty="0" err="1">
                <a:solidFill>
                  <a:schemeClr val="tx1"/>
                </a:solidFill>
                <a:effectLst/>
                <a:latin typeface="Times New Roman" panose="02020603050405020304" pitchFamily="18" charset="0"/>
                <a:cs typeface="Times New Roman" panose="02020603050405020304" pitchFamily="18" charset="0"/>
              </a:rPr>
              <a:t>адал</a:t>
            </a:r>
            <a:r>
              <a:rPr lang="ru-RU" sz="2400" b="0" i="0" dirty="0">
                <a:solidFill>
                  <a:schemeClr val="tx1"/>
                </a:solidFill>
                <a:effectLst/>
                <a:latin typeface="Times New Roman" panose="02020603050405020304" pitchFamily="18" charset="0"/>
                <a:cs typeface="Times New Roman" panose="02020603050405020304" pitchFamily="18" charset="0"/>
              </a:rPr>
              <a:t> </a:t>
            </a:r>
            <a:r>
              <a:rPr lang="ru-RU" sz="2400" b="0" i="0" dirty="0" err="1">
                <a:solidFill>
                  <a:schemeClr val="tx1"/>
                </a:solidFill>
                <a:effectLst/>
                <a:latin typeface="Times New Roman" panose="02020603050405020304" pitchFamily="18" charset="0"/>
                <a:cs typeface="Times New Roman" panose="02020603050405020304" pitchFamily="18" charset="0"/>
              </a:rPr>
              <a:t>махаббат</a:t>
            </a:r>
            <a:r>
              <a:rPr lang="ru-RU" sz="2400" b="0" i="0" dirty="0">
                <a:solidFill>
                  <a:schemeClr val="tx1"/>
                </a:solidFill>
                <a:effectLst/>
                <a:latin typeface="Times New Roman" panose="02020603050405020304" pitchFamily="18" charset="0"/>
                <a:cs typeface="Times New Roman" panose="02020603050405020304" pitchFamily="18" charset="0"/>
              </a:rPr>
              <a:t> </a:t>
            </a:r>
            <a:r>
              <a:rPr lang="ru-RU" sz="2400" b="0" i="0" dirty="0" err="1">
                <a:solidFill>
                  <a:schemeClr val="tx1"/>
                </a:solidFill>
                <a:effectLst/>
                <a:latin typeface="Times New Roman" panose="02020603050405020304" pitchFamily="18" charset="0"/>
                <a:cs typeface="Times New Roman" panose="02020603050405020304" pitchFamily="18" charset="0"/>
              </a:rPr>
              <a:t>жолындағы</a:t>
            </a:r>
            <a:r>
              <a:rPr lang="ru-RU" sz="2400" b="0" i="0" dirty="0">
                <a:solidFill>
                  <a:schemeClr val="tx1"/>
                </a:solidFill>
                <a:effectLst/>
                <a:latin typeface="Times New Roman" panose="02020603050405020304" pitchFamily="18" charset="0"/>
                <a:cs typeface="Times New Roman" panose="02020603050405020304" pitchFamily="18" charset="0"/>
              </a:rPr>
              <a:t> </a:t>
            </a:r>
            <a:r>
              <a:rPr lang="ru-RU" sz="2400" b="0" i="0" dirty="0" err="1">
                <a:solidFill>
                  <a:schemeClr val="tx1"/>
                </a:solidFill>
                <a:effectLst/>
                <a:latin typeface="Times New Roman" panose="02020603050405020304" pitchFamily="18" charset="0"/>
                <a:cs typeface="Times New Roman" panose="02020603050405020304" pitchFamily="18" charset="0"/>
              </a:rPr>
              <a:t>күрес</a:t>
            </a:r>
            <a:r>
              <a:rPr lang="ru-RU" sz="2400" b="0" i="0" dirty="0">
                <a:solidFill>
                  <a:schemeClr val="tx1"/>
                </a:solidFill>
                <a:effectLst/>
                <a:latin typeface="Times New Roman" panose="02020603050405020304" pitchFamily="18" charset="0"/>
                <a:cs typeface="Times New Roman" panose="02020603050405020304" pitchFamily="18" charset="0"/>
              </a:rPr>
              <a:t>, </a:t>
            </a:r>
            <a:r>
              <a:rPr lang="ru-RU" sz="2400" b="0" i="0" dirty="0" err="1">
                <a:solidFill>
                  <a:schemeClr val="tx1"/>
                </a:solidFill>
                <a:effectLst/>
                <a:latin typeface="Times New Roman" panose="02020603050405020304" pitchFamily="18" charset="0"/>
                <a:cs typeface="Times New Roman" panose="02020603050405020304" pitchFamily="18" charset="0"/>
              </a:rPr>
              <a:t>рушылдық</a:t>
            </a:r>
            <a:r>
              <a:rPr lang="ru-RU" sz="2400" b="0" i="0" dirty="0">
                <a:solidFill>
                  <a:schemeClr val="tx1"/>
                </a:solidFill>
                <a:effectLst/>
                <a:latin typeface="Times New Roman" panose="02020603050405020304" pitchFamily="18" charset="0"/>
                <a:cs typeface="Times New Roman" panose="02020603050405020304" pitchFamily="18" charset="0"/>
              </a:rPr>
              <a:t> </a:t>
            </a:r>
            <a:r>
              <a:rPr lang="ru-RU" sz="2400" b="0" i="0" dirty="0" err="1">
                <a:solidFill>
                  <a:schemeClr val="tx1"/>
                </a:solidFill>
                <a:effectLst/>
                <a:latin typeface="Times New Roman" panose="02020603050405020304" pitchFamily="18" charset="0"/>
                <a:cs typeface="Times New Roman" panose="02020603050405020304" pitchFamily="18" charset="0"/>
              </a:rPr>
              <a:t>құрбаны</a:t>
            </a:r>
            <a:r>
              <a:rPr lang="ru-RU" sz="2400" b="0" i="0" dirty="0">
                <a:solidFill>
                  <a:schemeClr val="tx1"/>
                </a:solidFill>
                <a:effectLst/>
                <a:latin typeface="Times New Roman" panose="02020603050405020304" pitchFamily="18" charset="0"/>
                <a:cs typeface="Times New Roman" panose="02020603050405020304" pitchFamily="18" charset="0"/>
              </a:rPr>
              <a:t> </a:t>
            </a:r>
            <a:r>
              <a:rPr lang="ru-RU" sz="2400" b="0" i="0" dirty="0" err="1">
                <a:solidFill>
                  <a:schemeClr val="tx1"/>
                </a:solidFill>
                <a:effectLst/>
                <a:latin typeface="Times New Roman" panose="02020603050405020304" pitchFamily="18" charset="0"/>
                <a:cs typeface="Times New Roman" panose="02020603050405020304" pitchFamily="18" charset="0"/>
              </a:rPr>
              <a:t>болған</a:t>
            </a:r>
            <a:r>
              <a:rPr lang="ru-RU" sz="2400" b="0" i="0" dirty="0">
                <a:solidFill>
                  <a:schemeClr val="tx1"/>
                </a:solidFill>
                <a:effectLst/>
                <a:latin typeface="Times New Roman" panose="02020603050405020304" pitchFamily="18" charset="0"/>
                <a:cs typeface="Times New Roman" panose="02020603050405020304" pitchFamily="18" charset="0"/>
              </a:rPr>
              <a:t> </a:t>
            </a:r>
            <a:r>
              <a:rPr lang="ru-RU" sz="2400" b="0" i="0" dirty="0" err="1">
                <a:solidFill>
                  <a:schemeClr val="tx1"/>
                </a:solidFill>
                <a:effectLst/>
                <a:latin typeface="Times New Roman" panose="02020603050405020304" pitchFamily="18" charset="0"/>
                <a:cs typeface="Times New Roman" panose="02020603050405020304" pitchFamily="18" charset="0"/>
              </a:rPr>
              <a:t>екі</a:t>
            </a:r>
            <a:r>
              <a:rPr lang="ru-RU" sz="2400" b="0" i="0" dirty="0">
                <a:solidFill>
                  <a:schemeClr val="tx1"/>
                </a:solidFill>
                <a:effectLst/>
                <a:latin typeface="Times New Roman" panose="02020603050405020304" pitchFamily="18" charset="0"/>
                <a:cs typeface="Times New Roman" panose="02020603050405020304" pitchFamily="18" charset="0"/>
              </a:rPr>
              <a:t> </a:t>
            </a:r>
            <a:r>
              <a:rPr lang="ru-RU" sz="2400" b="0" i="0" dirty="0" err="1">
                <a:solidFill>
                  <a:schemeClr val="tx1"/>
                </a:solidFill>
                <a:effectLst/>
                <a:latin typeface="Times New Roman" panose="02020603050405020304" pitchFamily="18" charset="0"/>
                <a:cs typeface="Times New Roman" panose="02020603050405020304" pitchFamily="18" charset="0"/>
              </a:rPr>
              <a:t>жастың</a:t>
            </a:r>
            <a:r>
              <a:rPr lang="ru-RU" sz="2400" b="0" i="0" dirty="0">
                <a:solidFill>
                  <a:schemeClr val="tx1"/>
                </a:solidFill>
                <a:effectLst/>
                <a:latin typeface="Times New Roman" panose="02020603050405020304" pitchFamily="18" charset="0"/>
                <a:cs typeface="Times New Roman" panose="02020603050405020304" pitchFamily="18" charset="0"/>
              </a:rPr>
              <a:t> </a:t>
            </a:r>
            <a:r>
              <a:rPr lang="ru-RU" sz="2400" b="0" i="0" dirty="0" err="1">
                <a:solidFill>
                  <a:schemeClr val="tx1"/>
                </a:solidFill>
                <a:effectLst/>
                <a:latin typeface="Times New Roman" panose="02020603050405020304" pitchFamily="18" charset="0"/>
                <a:cs typeface="Times New Roman" panose="02020603050405020304" pitchFamily="18" charset="0"/>
              </a:rPr>
              <a:t>қайғылы</a:t>
            </a:r>
            <a:r>
              <a:rPr lang="ru-RU" sz="2400" b="0" i="0" dirty="0">
                <a:solidFill>
                  <a:schemeClr val="tx1"/>
                </a:solidFill>
                <a:effectLst/>
                <a:latin typeface="Times New Roman" panose="02020603050405020304" pitchFamily="18" charset="0"/>
                <a:cs typeface="Times New Roman" panose="02020603050405020304" pitchFamily="18" charset="0"/>
              </a:rPr>
              <a:t> </a:t>
            </a:r>
            <a:r>
              <a:rPr lang="ru-RU" sz="2400" b="0" i="0" dirty="0" err="1">
                <a:solidFill>
                  <a:schemeClr val="tx1"/>
                </a:solidFill>
                <a:effectLst/>
                <a:latin typeface="Times New Roman" panose="02020603050405020304" pitchFamily="18" charset="0"/>
                <a:cs typeface="Times New Roman" panose="02020603050405020304" pitchFamily="18" charset="0"/>
              </a:rPr>
              <a:t>тағдыры</a:t>
            </a:r>
            <a:r>
              <a:rPr lang="ru-RU" sz="2400" b="0" i="0" dirty="0">
                <a:solidFill>
                  <a:schemeClr val="tx1"/>
                </a:solidFill>
                <a:effectLst/>
                <a:latin typeface="Times New Roman" panose="02020603050405020304" pitchFamily="18" charset="0"/>
                <a:cs typeface="Times New Roman" panose="02020603050405020304" pitchFamily="18" charset="0"/>
              </a:rPr>
              <a:t> </a:t>
            </a:r>
            <a:r>
              <a:rPr lang="ru-RU" sz="2400" b="0" i="0" dirty="0" err="1">
                <a:solidFill>
                  <a:schemeClr val="tx1"/>
                </a:solidFill>
                <a:effectLst/>
                <a:latin typeface="Times New Roman" panose="02020603050405020304" pitchFamily="18" charset="0"/>
                <a:cs typeface="Times New Roman" panose="02020603050405020304" pitchFamily="18" charset="0"/>
              </a:rPr>
              <a:t>туралы</a:t>
            </a:r>
            <a:r>
              <a:rPr lang="ru-RU" sz="2400" b="0" i="0" dirty="0">
                <a:solidFill>
                  <a:schemeClr val="tx1"/>
                </a:solidFill>
                <a:effectLst/>
                <a:latin typeface="Times New Roman" panose="02020603050405020304" pitchFamily="18" charset="0"/>
                <a:cs typeface="Times New Roman" panose="02020603050405020304" pitchFamily="18" charset="0"/>
              </a:rPr>
              <a:t> </a:t>
            </a:r>
            <a:r>
              <a:rPr lang="ru-RU" sz="2400" b="0" i="0" dirty="0" err="1">
                <a:solidFill>
                  <a:schemeClr val="tx1"/>
                </a:solidFill>
                <a:effectLst/>
                <a:latin typeface="Times New Roman" panose="02020603050405020304" pitchFamily="18" charset="0"/>
                <a:cs typeface="Times New Roman" panose="02020603050405020304" pitchFamily="18" charset="0"/>
              </a:rPr>
              <a:t>баяндайды</a:t>
            </a:r>
            <a:r>
              <a:rPr lang="ru-RU" sz="2400" b="0" i="0" dirty="0">
                <a:solidFill>
                  <a:schemeClr val="tx1"/>
                </a:solidFill>
                <a:effectLst/>
                <a:latin typeface="Times New Roman" panose="02020603050405020304" pitchFamily="18" charset="0"/>
                <a:cs typeface="Times New Roman" panose="02020603050405020304" pitchFamily="18" charset="0"/>
              </a:rPr>
              <a:t>.</a:t>
            </a:r>
          </a:p>
          <a:p>
            <a:pPr algn="just"/>
            <a:r>
              <a:rPr lang="ru-RU" sz="2400" b="0" i="0" dirty="0" err="1">
                <a:solidFill>
                  <a:schemeClr val="tx1"/>
                </a:solidFill>
                <a:effectLst/>
                <a:latin typeface="Times New Roman" panose="02020603050405020304" pitchFamily="18" charset="0"/>
                <a:cs typeface="Times New Roman" panose="02020603050405020304" pitchFamily="18" charset="0"/>
              </a:rPr>
              <a:t>Дастанның</a:t>
            </a:r>
            <a:r>
              <a:rPr lang="ru-RU" sz="2400" b="0" i="0" dirty="0">
                <a:solidFill>
                  <a:schemeClr val="tx1"/>
                </a:solidFill>
                <a:effectLst/>
                <a:latin typeface="Times New Roman" panose="02020603050405020304" pitchFamily="18" charset="0"/>
                <a:cs typeface="Times New Roman" panose="02020603050405020304" pitchFamily="18" charset="0"/>
              </a:rPr>
              <a:t> </a:t>
            </a:r>
            <a:r>
              <a:rPr lang="ru-RU" sz="2400" b="0" i="0" dirty="0" err="1">
                <a:solidFill>
                  <a:schemeClr val="tx1"/>
                </a:solidFill>
                <a:effectLst/>
                <a:latin typeface="Times New Roman" panose="02020603050405020304" pitchFamily="18" charset="0"/>
                <a:cs typeface="Times New Roman" panose="02020603050405020304" pitchFamily="18" charset="0"/>
              </a:rPr>
              <a:t>кейіпкерлері</a:t>
            </a:r>
            <a:r>
              <a:rPr lang="ru-RU" sz="2400" b="0" i="0" dirty="0">
                <a:solidFill>
                  <a:schemeClr val="tx1"/>
                </a:solidFill>
                <a:effectLst/>
                <a:latin typeface="Times New Roman" panose="02020603050405020304" pitchFamily="18" charset="0"/>
                <a:cs typeface="Times New Roman" panose="02020603050405020304" pitchFamily="18" charset="0"/>
              </a:rPr>
              <a:t> </a:t>
            </a:r>
            <a:r>
              <a:rPr lang="ru-RU" sz="2400" b="0" i="0" dirty="0" err="1">
                <a:solidFill>
                  <a:schemeClr val="tx1"/>
                </a:solidFill>
                <a:effectLst/>
                <a:latin typeface="Times New Roman" panose="02020603050405020304" pitchFamily="18" charset="0"/>
                <a:cs typeface="Times New Roman" panose="02020603050405020304" pitchFamily="18" charset="0"/>
              </a:rPr>
              <a:t>бірін-бірі</a:t>
            </a:r>
            <a:r>
              <a:rPr lang="ru-RU" sz="2400" b="0" i="0" dirty="0">
                <a:solidFill>
                  <a:schemeClr val="tx1"/>
                </a:solidFill>
                <a:effectLst/>
                <a:latin typeface="Times New Roman" panose="02020603050405020304" pitchFamily="18" charset="0"/>
                <a:cs typeface="Times New Roman" panose="02020603050405020304" pitchFamily="18" charset="0"/>
              </a:rPr>
              <a:t> </a:t>
            </a:r>
            <a:r>
              <a:rPr lang="ru-RU" sz="2400" b="0" i="0" dirty="0" err="1">
                <a:solidFill>
                  <a:schemeClr val="tx1"/>
                </a:solidFill>
                <a:effectLst/>
                <a:latin typeface="Times New Roman" panose="02020603050405020304" pitchFamily="18" charset="0"/>
                <a:cs typeface="Times New Roman" panose="02020603050405020304" pitchFamily="18" charset="0"/>
              </a:rPr>
              <a:t>ұнатқан</a:t>
            </a:r>
            <a:r>
              <a:rPr lang="ru-RU" sz="2400" b="0" i="0" dirty="0">
                <a:solidFill>
                  <a:schemeClr val="tx1"/>
                </a:solidFill>
                <a:effectLst/>
                <a:latin typeface="Times New Roman" panose="02020603050405020304" pitchFamily="18" charset="0"/>
                <a:cs typeface="Times New Roman" panose="02020603050405020304" pitchFamily="18" charset="0"/>
              </a:rPr>
              <a:t>, </a:t>
            </a:r>
            <a:r>
              <a:rPr lang="ru-RU" sz="2400" b="0" i="0" dirty="0" err="1">
                <a:solidFill>
                  <a:schemeClr val="tx1"/>
                </a:solidFill>
                <a:effectLst/>
                <a:latin typeface="Times New Roman" panose="02020603050405020304" pitchFamily="18" charset="0"/>
                <a:cs typeface="Times New Roman" panose="02020603050405020304" pitchFamily="18" charset="0"/>
              </a:rPr>
              <a:t>ғашық</a:t>
            </a:r>
            <a:r>
              <a:rPr lang="ru-RU" sz="2400" b="0" i="0" dirty="0">
                <a:solidFill>
                  <a:schemeClr val="tx1"/>
                </a:solidFill>
                <a:effectLst/>
                <a:latin typeface="Times New Roman" panose="02020603050405020304" pitchFamily="18" charset="0"/>
                <a:cs typeface="Times New Roman" panose="02020603050405020304" pitchFamily="18" charset="0"/>
              </a:rPr>
              <a:t> </a:t>
            </a:r>
            <a:r>
              <a:rPr lang="ru-RU" sz="2400" b="0" i="0" dirty="0" err="1">
                <a:solidFill>
                  <a:schemeClr val="tx1"/>
                </a:solidFill>
                <a:effectLst/>
                <a:latin typeface="Times New Roman" panose="02020603050405020304" pitchFamily="18" charset="0"/>
                <a:cs typeface="Times New Roman" panose="02020603050405020304" pitchFamily="18" charset="0"/>
              </a:rPr>
              <a:t>болған</a:t>
            </a:r>
            <a:r>
              <a:rPr lang="ru-RU" sz="2400" b="0" i="0" dirty="0">
                <a:solidFill>
                  <a:schemeClr val="tx1"/>
                </a:solidFill>
                <a:effectLst/>
                <a:latin typeface="Times New Roman" panose="02020603050405020304" pitchFamily="18" charset="0"/>
                <a:cs typeface="Times New Roman" panose="02020603050405020304" pitchFamily="18" charset="0"/>
              </a:rPr>
              <a:t> </a:t>
            </a:r>
            <a:r>
              <a:rPr lang="ru-RU" sz="2400" b="0" i="0" dirty="0" err="1">
                <a:solidFill>
                  <a:schemeClr val="tx1"/>
                </a:solidFill>
                <a:effectLst/>
                <a:latin typeface="Times New Roman" panose="02020603050405020304" pitchFamily="18" charset="0"/>
                <a:cs typeface="Times New Roman" panose="02020603050405020304" pitchFamily="18" charset="0"/>
              </a:rPr>
              <a:t>жастар</a:t>
            </a:r>
            <a:r>
              <a:rPr lang="ru-RU" sz="2400" b="0" i="0" dirty="0">
                <a:solidFill>
                  <a:schemeClr val="tx1"/>
                </a:solidFill>
                <a:effectLst/>
                <a:latin typeface="Times New Roman" panose="02020603050405020304" pitchFamily="18" charset="0"/>
                <a:cs typeface="Times New Roman" panose="02020603050405020304" pitchFamily="18" charset="0"/>
              </a:rPr>
              <a:t> </a:t>
            </a:r>
            <a:r>
              <a:rPr lang="ru-RU" sz="2400" b="0" i="0" dirty="0" err="1">
                <a:solidFill>
                  <a:schemeClr val="tx1"/>
                </a:solidFill>
                <a:effectLst/>
                <a:latin typeface="Times New Roman" panose="02020603050405020304" pitchFamily="18" charset="0"/>
                <a:cs typeface="Times New Roman" panose="02020603050405020304" pitchFamily="18" charset="0"/>
              </a:rPr>
              <a:t>Еңлік</a:t>
            </a:r>
            <a:r>
              <a:rPr lang="ru-RU" sz="2400" b="0" i="0" dirty="0">
                <a:solidFill>
                  <a:schemeClr val="tx1"/>
                </a:solidFill>
                <a:effectLst/>
                <a:latin typeface="Times New Roman" panose="02020603050405020304" pitchFamily="18" charset="0"/>
                <a:cs typeface="Times New Roman" panose="02020603050405020304" pitchFamily="18" charset="0"/>
              </a:rPr>
              <a:t> пен </a:t>
            </a:r>
            <a:r>
              <a:rPr lang="ru-RU" sz="2400" b="0" i="0" dirty="0" err="1">
                <a:solidFill>
                  <a:schemeClr val="tx1"/>
                </a:solidFill>
                <a:effectLst/>
                <a:latin typeface="Times New Roman" panose="02020603050405020304" pitchFamily="18" charset="0"/>
                <a:cs typeface="Times New Roman" panose="02020603050405020304" pitchFamily="18" charset="0"/>
              </a:rPr>
              <a:t>Кебек</a:t>
            </a:r>
            <a:r>
              <a:rPr lang="ru-RU" sz="2400" b="0" i="0" dirty="0">
                <a:solidFill>
                  <a:schemeClr val="tx1"/>
                </a:solidFill>
                <a:effectLst/>
                <a:latin typeface="Times New Roman" panose="02020603050405020304" pitchFamily="18" charset="0"/>
                <a:cs typeface="Times New Roman" panose="02020603050405020304" pitchFamily="18" charset="0"/>
              </a:rPr>
              <a:t>, </a:t>
            </a:r>
            <a:r>
              <a:rPr lang="ru-RU" sz="2400" b="0" i="0" dirty="0" err="1">
                <a:solidFill>
                  <a:schemeClr val="tx1"/>
                </a:solidFill>
                <a:effectLst/>
                <a:latin typeface="Times New Roman" panose="02020603050405020304" pitchFamily="18" charset="0"/>
                <a:cs typeface="Times New Roman" panose="02020603050405020304" pitchFamily="18" charset="0"/>
              </a:rPr>
              <a:t>бірақ</a:t>
            </a:r>
            <a:r>
              <a:rPr lang="ru-RU" sz="2400" b="0" i="0" dirty="0">
                <a:solidFill>
                  <a:schemeClr val="tx1"/>
                </a:solidFill>
                <a:effectLst/>
                <a:latin typeface="Times New Roman" panose="02020603050405020304" pitchFamily="18" charset="0"/>
                <a:cs typeface="Times New Roman" panose="02020603050405020304" pitchFamily="18" charset="0"/>
              </a:rPr>
              <a:t> </a:t>
            </a:r>
            <a:r>
              <a:rPr lang="ru-RU" sz="2400" b="0" i="0" dirty="0" err="1">
                <a:solidFill>
                  <a:schemeClr val="tx1"/>
                </a:solidFill>
                <a:effectLst/>
                <a:latin typeface="Times New Roman" panose="02020603050405020304" pitchFamily="18" charset="0"/>
                <a:cs typeface="Times New Roman" panose="02020603050405020304" pitchFamily="18" charset="0"/>
              </a:rPr>
              <a:t>дауласқан</a:t>
            </a:r>
            <a:r>
              <a:rPr lang="ru-RU" sz="2400" b="0" i="0" dirty="0">
                <a:solidFill>
                  <a:schemeClr val="tx1"/>
                </a:solidFill>
                <a:effectLst/>
                <a:latin typeface="Times New Roman" panose="02020603050405020304" pitchFamily="18" charset="0"/>
                <a:cs typeface="Times New Roman" panose="02020603050405020304" pitchFamily="18" charset="0"/>
              </a:rPr>
              <a:t> </a:t>
            </a:r>
            <a:r>
              <a:rPr lang="ru-RU" sz="2400" b="0" i="0" dirty="0" err="1">
                <a:solidFill>
                  <a:schemeClr val="tx1"/>
                </a:solidFill>
                <a:effectLst/>
                <a:latin typeface="Times New Roman" panose="02020603050405020304" pitchFamily="18" charset="0"/>
                <a:cs typeface="Times New Roman" panose="02020603050405020304" pitchFamily="18" charset="0"/>
              </a:rPr>
              <a:t>екі</a:t>
            </a:r>
            <a:r>
              <a:rPr lang="ru-RU" sz="2400" b="0" i="0" dirty="0">
                <a:solidFill>
                  <a:schemeClr val="tx1"/>
                </a:solidFill>
                <a:effectLst/>
                <a:latin typeface="Times New Roman" panose="02020603050405020304" pitchFamily="18" charset="0"/>
                <a:cs typeface="Times New Roman" panose="02020603050405020304" pitchFamily="18" charset="0"/>
              </a:rPr>
              <a:t> </a:t>
            </a:r>
            <a:r>
              <a:rPr lang="ru-RU" sz="2400" b="0" i="0" dirty="0" err="1">
                <a:solidFill>
                  <a:schemeClr val="tx1"/>
                </a:solidFill>
                <a:effectLst/>
                <a:latin typeface="Times New Roman" panose="02020603050405020304" pitchFamily="18" charset="0"/>
                <a:cs typeface="Times New Roman" panose="02020603050405020304" pitchFamily="18" charset="0"/>
              </a:rPr>
              <a:t>ру</a:t>
            </a:r>
            <a:r>
              <a:rPr lang="ru-RU" sz="2400" b="0" i="0" dirty="0">
                <a:solidFill>
                  <a:schemeClr val="tx1"/>
                </a:solidFill>
                <a:effectLst/>
                <a:latin typeface="Times New Roman" panose="02020603050405020304" pitchFamily="18" charset="0"/>
                <a:cs typeface="Times New Roman" panose="02020603050405020304" pitchFamily="18" charset="0"/>
              </a:rPr>
              <a:t> </a:t>
            </a:r>
            <a:r>
              <a:rPr lang="ru-RU" sz="2400" b="0" i="0" dirty="0" err="1">
                <a:solidFill>
                  <a:schemeClr val="tx1"/>
                </a:solidFill>
                <a:effectLst/>
                <a:latin typeface="Times New Roman" panose="02020603050405020304" pitchFamily="18" charset="0"/>
                <a:cs typeface="Times New Roman" panose="02020603050405020304" pitchFamily="18" charset="0"/>
              </a:rPr>
              <a:t>тобықты</a:t>
            </a:r>
            <a:r>
              <a:rPr lang="ru-RU" sz="2400" b="0" i="0" dirty="0">
                <a:solidFill>
                  <a:schemeClr val="tx1"/>
                </a:solidFill>
                <a:effectLst/>
                <a:latin typeface="Times New Roman" panose="02020603050405020304" pitchFamily="18" charset="0"/>
                <a:cs typeface="Times New Roman" panose="02020603050405020304" pitchFamily="18" charset="0"/>
              </a:rPr>
              <a:t> мен </a:t>
            </a:r>
            <a:r>
              <a:rPr lang="ru-RU" sz="2400" b="0" i="0" dirty="0" err="1">
                <a:solidFill>
                  <a:schemeClr val="tx1"/>
                </a:solidFill>
                <a:effectLst/>
                <a:latin typeface="Times New Roman" panose="02020603050405020304" pitchFamily="18" charset="0"/>
                <a:cs typeface="Times New Roman" panose="02020603050405020304" pitchFamily="18" charset="0"/>
              </a:rPr>
              <a:t>найман</a:t>
            </a:r>
            <a:r>
              <a:rPr lang="ru-RU" sz="2400" b="0" i="0" dirty="0">
                <a:solidFill>
                  <a:schemeClr val="tx1"/>
                </a:solidFill>
                <a:effectLst/>
                <a:latin typeface="Times New Roman" panose="02020603050405020304" pitchFamily="18" charset="0"/>
                <a:cs typeface="Times New Roman" panose="02020603050405020304" pitchFamily="18" charset="0"/>
              </a:rPr>
              <a:t> </a:t>
            </a:r>
            <a:r>
              <a:rPr lang="ru-RU" sz="2400" b="0" i="0" dirty="0" err="1">
                <a:solidFill>
                  <a:schemeClr val="tx1"/>
                </a:solidFill>
                <a:effectLst/>
                <a:latin typeface="Times New Roman" panose="02020603050405020304" pitchFamily="18" charset="0"/>
                <a:cs typeface="Times New Roman" panose="02020603050405020304" pitchFamily="18" charset="0"/>
              </a:rPr>
              <a:t>билері</a:t>
            </a:r>
            <a:r>
              <a:rPr lang="ru-RU" sz="2400" b="0" i="0" dirty="0">
                <a:solidFill>
                  <a:schemeClr val="tx1"/>
                </a:solidFill>
                <a:effectLst/>
                <a:latin typeface="Times New Roman" panose="02020603050405020304" pitchFamily="18" charset="0"/>
                <a:cs typeface="Times New Roman" panose="02020603050405020304" pitchFamily="18" charset="0"/>
              </a:rPr>
              <a:t> </a:t>
            </a:r>
            <a:r>
              <a:rPr lang="ru-RU" sz="2400" b="0" i="0" dirty="0" err="1">
                <a:solidFill>
                  <a:schemeClr val="tx1"/>
                </a:solidFill>
                <a:effectLst/>
                <a:latin typeface="Times New Roman" panose="02020603050405020304" pitchFamily="18" charset="0"/>
                <a:cs typeface="Times New Roman" panose="02020603050405020304" pitchFamily="18" charset="0"/>
              </a:rPr>
              <a:t>екеуін</a:t>
            </a:r>
            <a:r>
              <a:rPr lang="ru-RU" sz="2400" b="0" i="0" dirty="0">
                <a:solidFill>
                  <a:schemeClr val="tx1"/>
                </a:solidFill>
                <a:effectLst/>
                <a:latin typeface="Times New Roman" panose="02020603050405020304" pitchFamily="18" charset="0"/>
                <a:cs typeface="Times New Roman" panose="02020603050405020304" pitchFamily="18" charset="0"/>
              </a:rPr>
              <a:t> </a:t>
            </a:r>
            <a:r>
              <a:rPr lang="ru-RU" sz="2400" b="0" i="0" dirty="0" err="1">
                <a:solidFill>
                  <a:schemeClr val="tx1"/>
                </a:solidFill>
                <a:effectLst/>
                <a:latin typeface="Times New Roman" panose="02020603050405020304" pitchFamily="18" charset="0"/>
                <a:cs typeface="Times New Roman" panose="02020603050405020304" pitchFamily="18" charset="0"/>
              </a:rPr>
              <a:t>ат</a:t>
            </a:r>
            <a:r>
              <a:rPr lang="ru-RU" sz="2400" b="0" i="0" dirty="0">
                <a:solidFill>
                  <a:schemeClr val="tx1"/>
                </a:solidFill>
                <a:effectLst/>
                <a:latin typeface="Times New Roman" panose="02020603050405020304" pitchFamily="18" charset="0"/>
                <a:cs typeface="Times New Roman" panose="02020603050405020304" pitchFamily="18" charset="0"/>
              </a:rPr>
              <a:t> </a:t>
            </a:r>
            <a:r>
              <a:rPr lang="ru-RU" sz="2400" b="0" i="0" dirty="0" err="1">
                <a:solidFill>
                  <a:schemeClr val="tx1"/>
                </a:solidFill>
                <a:effectLst/>
                <a:latin typeface="Times New Roman" panose="02020603050405020304" pitchFamily="18" charset="0"/>
                <a:cs typeface="Times New Roman" panose="02020603050405020304" pitchFamily="18" charset="0"/>
              </a:rPr>
              <a:t>құйрығына</a:t>
            </a:r>
            <a:r>
              <a:rPr lang="ru-RU" sz="2400" b="0" i="0" dirty="0">
                <a:solidFill>
                  <a:schemeClr val="tx1"/>
                </a:solidFill>
                <a:effectLst/>
                <a:latin typeface="Times New Roman" panose="02020603050405020304" pitchFamily="18" charset="0"/>
                <a:cs typeface="Times New Roman" panose="02020603050405020304" pitchFamily="18" charset="0"/>
              </a:rPr>
              <a:t> </a:t>
            </a:r>
            <a:r>
              <a:rPr lang="ru-RU" sz="2400" b="0" i="0" dirty="0" err="1">
                <a:solidFill>
                  <a:schemeClr val="tx1"/>
                </a:solidFill>
                <a:effectLst/>
                <a:latin typeface="Times New Roman" panose="02020603050405020304" pitchFamily="18" charset="0"/>
                <a:cs typeface="Times New Roman" panose="02020603050405020304" pitchFamily="18" charset="0"/>
              </a:rPr>
              <a:t>сүйреп</a:t>
            </a:r>
            <a:r>
              <a:rPr lang="ru-RU" sz="2400" b="0" i="0" dirty="0">
                <a:solidFill>
                  <a:schemeClr val="tx1"/>
                </a:solidFill>
                <a:effectLst/>
                <a:latin typeface="Times New Roman" panose="02020603050405020304" pitchFamily="18" charset="0"/>
                <a:cs typeface="Times New Roman" panose="02020603050405020304" pitchFamily="18" charset="0"/>
              </a:rPr>
              <a:t> </a:t>
            </a:r>
            <a:r>
              <a:rPr lang="ru-RU" sz="2400" b="0" i="0" dirty="0" err="1">
                <a:solidFill>
                  <a:schemeClr val="tx1"/>
                </a:solidFill>
                <a:effectLst/>
                <a:latin typeface="Times New Roman" panose="02020603050405020304" pitchFamily="18" charset="0"/>
                <a:cs typeface="Times New Roman" panose="02020603050405020304" pitchFamily="18" charset="0"/>
              </a:rPr>
              <a:t>өлтіреді</a:t>
            </a:r>
            <a:r>
              <a:rPr lang="ru-RU" sz="2400" b="0" i="0" dirty="0">
                <a:solidFill>
                  <a:schemeClr val="tx1"/>
                </a:solidFill>
                <a:effectLst/>
                <a:latin typeface="Times New Roman" panose="02020603050405020304" pitchFamily="18" charset="0"/>
                <a:cs typeface="Times New Roman" panose="02020603050405020304" pitchFamily="18" charset="0"/>
              </a:rPr>
              <a:t>. </a:t>
            </a:r>
            <a:r>
              <a:rPr lang="ru-RU" sz="2400" b="0" i="0" dirty="0" err="1">
                <a:solidFill>
                  <a:schemeClr val="tx1"/>
                </a:solidFill>
                <a:effectLst/>
                <a:latin typeface="Times New Roman" panose="02020603050405020304" pitchFamily="18" charset="0"/>
                <a:cs typeface="Times New Roman" panose="02020603050405020304" pitchFamily="18" charset="0"/>
              </a:rPr>
              <a:t>Екі</a:t>
            </a:r>
            <a:r>
              <a:rPr lang="ru-RU" sz="2400" b="0" i="0" dirty="0">
                <a:solidFill>
                  <a:schemeClr val="tx1"/>
                </a:solidFill>
                <a:effectLst/>
                <a:latin typeface="Times New Roman" panose="02020603050405020304" pitchFamily="18" charset="0"/>
                <a:cs typeface="Times New Roman" panose="02020603050405020304" pitchFamily="18" charset="0"/>
              </a:rPr>
              <a:t> </a:t>
            </a:r>
            <a:r>
              <a:rPr lang="ru-RU" sz="2400" b="0" i="0" dirty="0" err="1">
                <a:solidFill>
                  <a:schemeClr val="tx1"/>
                </a:solidFill>
                <a:effectLst/>
                <a:latin typeface="Times New Roman" panose="02020603050405020304" pitchFamily="18" charset="0"/>
                <a:cs typeface="Times New Roman" panose="02020603050405020304" pitchFamily="18" charset="0"/>
              </a:rPr>
              <a:t>жастың</a:t>
            </a:r>
            <a:r>
              <a:rPr lang="ru-RU" sz="2400" b="0" i="0" dirty="0">
                <a:solidFill>
                  <a:schemeClr val="tx1"/>
                </a:solidFill>
                <a:effectLst/>
                <a:latin typeface="Times New Roman" panose="02020603050405020304" pitchFamily="18" charset="0"/>
                <a:cs typeface="Times New Roman" panose="02020603050405020304" pitchFamily="18" charset="0"/>
              </a:rPr>
              <a:t> </a:t>
            </a:r>
            <a:r>
              <a:rPr lang="ru-RU" sz="2400" b="0" i="0" dirty="0" err="1">
                <a:solidFill>
                  <a:schemeClr val="tx1"/>
                </a:solidFill>
                <a:effectLst/>
                <a:latin typeface="Times New Roman" panose="02020603050405020304" pitchFamily="18" charset="0"/>
                <a:cs typeface="Times New Roman" panose="02020603050405020304" pitchFamily="18" charset="0"/>
              </a:rPr>
              <a:t>төрт</a:t>
            </a:r>
            <a:r>
              <a:rPr lang="ru-RU" sz="2400" b="0" i="0" dirty="0">
                <a:solidFill>
                  <a:schemeClr val="tx1"/>
                </a:solidFill>
                <a:effectLst/>
                <a:latin typeface="Times New Roman" panose="02020603050405020304" pitchFamily="18" charset="0"/>
                <a:cs typeface="Times New Roman" panose="02020603050405020304" pitchFamily="18" charset="0"/>
              </a:rPr>
              <a:t> </a:t>
            </a:r>
            <a:r>
              <a:rPr lang="ru-RU" sz="2400" b="0" i="0" dirty="0" err="1">
                <a:solidFill>
                  <a:schemeClr val="tx1"/>
                </a:solidFill>
                <a:effectLst/>
                <a:latin typeface="Times New Roman" panose="02020603050405020304" pitchFamily="18" charset="0"/>
                <a:cs typeface="Times New Roman" panose="02020603050405020304" pitchFamily="18" charset="0"/>
              </a:rPr>
              <a:t>айлық</a:t>
            </a:r>
            <a:r>
              <a:rPr lang="ru-RU" sz="2400" b="0" i="0" dirty="0">
                <a:solidFill>
                  <a:schemeClr val="tx1"/>
                </a:solidFill>
                <a:effectLst/>
                <a:latin typeface="Times New Roman" panose="02020603050405020304" pitchFamily="18" charset="0"/>
                <a:cs typeface="Times New Roman" panose="02020603050405020304" pitchFamily="18" charset="0"/>
              </a:rPr>
              <a:t> </a:t>
            </a:r>
            <a:r>
              <a:rPr lang="ru-RU" sz="2400" b="0" i="0" dirty="0" err="1">
                <a:solidFill>
                  <a:schemeClr val="tx1"/>
                </a:solidFill>
                <a:effectLst/>
                <a:latin typeface="Times New Roman" panose="02020603050405020304" pitchFamily="18" charset="0"/>
                <a:cs typeface="Times New Roman" panose="02020603050405020304" pitchFamily="18" charset="0"/>
              </a:rPr>
              <a:t>баласы</a:t>
            </a:r>
            <a:r>
              <a:rPr lang="ru-RU" sz="2400" b="0" i="0" dirty="0">
                <a:solidFill>
                  <a:schemeClr val="tx1"/>
                </a:solidFill>
                <a:effectLst/>
                <a:latin typeface="Times New Roman" panose="02020603050405020304" pitchFamily="18" charset="0"/>
                <a:cs typeface="Times New Roman" panose="02020603050405020304" pitchFamily="18" charset="0"/>
              </a:rPr>
              <a:t> тау </a:t>
            </a:r>
            <a:r>
              <a:rPr lang="ru-RU" sz="2400" b="0" i="0" dirty="0" err="1">
                <a:solidFill>
                  <a:schemeClr val="tx1"/>
                </a:solidFill>
                <a:effectLst/>
                <a:latin typeface="Times New Roman" panose="02020603050405020304" pitchFamily="18" charset="0"/>
                <a:cs typeface="Times New Roman" panose="02020603050405020304" pitchFamily="18" charset="0"/>
              </a:rPr>
              <a:t>бөктерінде</a:t>
            </a:r>
            <a:r>
              <a:rPr lang="ru-RU" sz="2400" b="0" i="0" dirty="0">
                <a:solidFill>
                  <a:schemeClr val="tx1"/>
                </a:solidFill>
                <a:effectLst/>
                <a:latin typeface="Times New Roman" panose="02020603050405020304" pitchFamily="18" charset="0"/>
                <a:cs typeface="Times New Roman" panose="02020603050405020304" pitchFamily="18" charset="0"/>
              </a:rPr>
              <a:t> </a:t>
            </a:r>
            <a:r>
              <a:rPr lang="ru-RU" sz="2400" b="0" i="0" dirty="0" err="1">
                <a:solidFill>
                  <a:schemeClr val="tx1"/>
                </a:solidFill>
                <a:effectLst/>
                <a:latin typeface="Times New Roman" panose="02020603050405020304" pitchFamily="18" charset="0"/>
                <a:cs typeface="Times New Roman" panose="02020603050405020304" pitchFamily="18" charset="0"/>
              </a:rPr>
              <a:t>жылап</a:t>
            </a:r>
            <a:r>
              <a:rPr lang="ru-RU" sz="2400" b="0" i="0" dirty="0">
                <a:solidFill>
                  <a:schemeClr val="tx1"/>
                </a:solidFill>
                <a:effectLst/>
                <a:latin typeface="Times New Roman" panose="02020603050405020304" pitchFamily="18" charset="0"/>
                <a:cs typeface="Times New Roman" panose="02020603050405020304" pitchFamily="18" charset="0"/>
              </a:rPr>
              <a:t> </a:t>
            </a:r>
            <a:r>
              <a:rPr lang="ru-RU" sz="2400" b="0" i="0" dirty="0" err="1">
                <a:solidFill>
                  <a:schemeClr val="tx1"/>
                </a:solidFill>
                <a:effectLst/>
                <a:latin typeface="Times New Roman" panose="02020603050405020304" pitchFamily="18" charset="0"/>
                <a:cs typeface="Times New Roman" panose="02020603050405020304" pitchFamily="18" charset="0"/>
              </a:rPr>
              <a:t>жетім</a:t>
            </a:r>
            <a:r>
              <a:rPr lang="ru-RU" sz="2400" b="0" i="0" dirty="0">
                <a:solidFill>
                  <a:schemeClr val="tx1"/>
                </a:solidFill>
                <a:effectLst/>
                <a:latin typeface="Times New Roman" panose="02020603050405020304" pitchFamily="18" charset="0"/>
                <a:cs typeface="Times New Roman" panose="02020603050405020304" pitchFamily="18" charset="0"/>
              </a:rPr>
              <a:t> </a:t>
            </a:r>
            <a:r>
              <a:rPr lang="ru-RU" sz="2400" b="0" i="0" dirty="0" err="1">
                <a:solidFill>
                  <a:schemeClr val="tx1"/>
                </a:solidFill>
                <a:effectLst/>
                <a:latin typeface="Times New Roman" panose="02020603050405020304" pitchFamily="18" charset="0"/>
                <a:cs typeface="Times New Roman" panose="02020603050405020304" pitchFamily="18" charset="0"/>
              </a:rPr>
              <a:t>қалады</a:t>
            </a:r>
            <a:r>
              <a:rPr lang="ru-RU" sz="2400" b="0" i="0" dirty="0">
                <a:solidFill>
                  <a:schemeClr val="tx1"/>
                </a:solidFill>
                <a:effectLst/>
                <a:latin typeface="Times New Roman" panose="02020603050405020304" pitchFamily="18" charset="0"/>
                <a:cs typeface="Times New Roman" panose="02020603050405020304" pitchFamily="18" charset="0"/>
              </a:rPr>
              <a:t>.</a:t>
            </a:r>
          </a:p>
          <a:p>
            <a:pPr algn="just"/>
            <a:r>
              <a:rPr lang="ru-RU" sz="2400" b="0" i="0" dirty="0" err="1">
                <a:solidFill>
                  <a:schemeClr val="tx1"/>
                </a:solidFill>
                <a:effectLst/>
                <a:latin typeface="Times New Roman" panose="02020603050405020304" pitchFamily="18" charset="0"/>
                <a:cs typeface="Times New Roman" panose="02020603050405020304" pitchFamily="18" charset="0"/>
              </a:rPr>
              <a:t>Махаббат</a:t>
            </a:r>
            <a:r>
              <a:rPr lang="ru-RU" sz="2400" b="0" i="0" dirty="0">
                <a:solidFill>
                  <a:schemeClr val="tx1"/>
                </a:solidFill>
                <a:effectLst/>
                <a:latin typeface="Times New Roman" panose="02020603050405020304" pitchFamily="18" charset="0"/>
                <a:cs typeface="Times New Roman" panose="02020603050405020304" pitchFamily="18" charset="0"/>
              </a:rPr>
              <a:t> </a:t>
            </a:r>
            <a:r>
              <a:rPr lang="ru-RU" sz="2400" b="0" i="0" dirty="0" err="1">
                <a:solidFill>
                  <a:schemeClr val="tx1"/>
                </a:solidFill>
                <a:effectLst/>
                <a:latin typeface="Times New Roman" panose="02020603050405020304" pitchFamily="18" charset="0"/>
                <a:cs typeface="Times New Roman" panose="02020603050405020304" pitchFamily="18" charset="0"/>
              </a:rPr>
              <a:t>жолында</a:t>
            </a:r>
            <a:r>
              <a:rPr lang="ru-RU" sz="2400" b="0" i="0" dirty="0">
                <a:solidFill>
                  <a:schemeClr val="tx1"/>
                </a:solidFill>
                <a:effectLst/>
                <a:latin typeface="Times New Roman" panose="02020603050405020304" pitchFamily="18" charset="0"/>
                <a:cs typeface="Times New Roman" panose="02020603050405020304" pitchFamily="18" charset="0"/>
              </a:rPr>
              <a:t> </a:t>
            </a:r>
            <a:r>
              <a:rPr lang="ru-RU" sz="2400" b="0" i="0" dirty="0" err="1">
                <a:solidFill>
                  <a:schemeClr val="tx1"/>
                </a:solidFill>
                <a:effectLst/>
                <a:latin typeface="Times New Roman" panose="02020603050405020304" pitchFamily="18" charset="0"/>
                <a:cs typeface="Times New Roman" panose="02020603050405020304" pitchFamily="18" charset="0"/>
              </a:rPr>
              <a:t>құрбан</a:t>
            </a:r>
            <a:r>
              <a:rPr lang="ru-RU" sz="2400" b="0" i="0" dirty="0">
                <a:solidFill>
                  <a:schemeClr val="tx1"/>
                </a:solidFill>
                <a:effectLst/>
                <a:latin typeface="Times New Roman" panose="02020603050405020304" pitchFamily="18" charset="0"/>
                <a:cs typeface="Times New Roman" panose="02020603050405020304" pitchFamily="18" charset="0"/>
              </a:rPr>
              <a:t> </a:t>
            </a:r>
            <a:r>
              <a:rPr lang="ru-RU" sz="2400" b="0" i="0" dirty="0" err="1">
                <a:solidFill>
                  <a:schemeClr val="tx1"/>
                </a:solidFill>
                <a:effectLst/>
                <a:latin typeface="Times New Roman" panose="02020603050405020304" pitchFamily="18" charset="0"/>
                <a:cs typeface="Times New Roman" panose="02020603050405020304" pitchFamily="18" charset="0"/>
              </a:rPr>
              <a:t>болған</a:t>
            </a:r>
            <a:r>
              <a:rPr lang="ru-RU" sz="2400" b="0" i="0" dirty="0">
                <a:solidFill>
                  <a:schemeClr val="tx1"/>
                </a:solidFill>
                <a:effectLst/>
                <a:latin typeface="Times New Roman" panose="02020603050405020304" pitchFamily="18" charset="0"/>
                <a:cs typeface="Times New Roman" panose="02020603050405020304" pitchFamily="18" charset="0"/>
              </a:rPr>
              <a:t>, </a:t>
            </a:r>
            <a:r>
              <a:rPr lang="ru-RU" sz="2400" b="0" i="0" dirty="0" err="1">
                <a:solidFill>
                  <a:schemeClr val="tx1"/>
                </a:solidFill>
                <a:effectLst/>
                <a:latin typeface="Times New Roman" panose="02020603050405020304" pitchFamily="18" charset="0"/>
                <a:cs typeface="Times New Roman" panose="02020603050405020304" pitchFamily="18" charset="0"/>
              </a:rPr>
              <a:t>ерлікті</a:t>
            </a:r>
            <a:r>
              <a:rPr lang="ru-RU" sz="2400" b="0" i="0" dirty="0">
                <a:solidFill>
                  <a:schemeClr val="tx1"/>
                </a:solidFill>
                <a:effectLst/>
                <a:latin typeface="Times New Roman" panose="02020603050405020304" pitchFamily="18" charset="0"/>
                <a:cs typeface="Times New Roman" panose="02020603050405020304" pitchFamily="18" charset="0"/>
              </a:rPr>
              <a:t> </a:t>
            </a:r>
            <a:r>
              <a:rPr lang="ru-RU" sz="2400" b="0" i="0" dirty="0" err="1">
                <a:solidFill>
                  <a:schemeClr val="tx1"/>
                </a:solidFill>
                <a:effectLst/>
                <a:latin typeface="Times New Roman" panose="02020603050405020304" pitchFamily="18" charset="0"/>
                <a:cs typeface="Times New Roman" panose="02020603050405020304" pitchFamily="18" charset="0"/>
              </a:rPr>
              <a:t>аңсау</a:t>
            </a:r>
            <a:r>
              <a:rPr lang="ru-RU" sz="2400" b="0" i="0" dirty="0">
                <a:solidFill>
                  <a:schemeClr val="tx1"/>
                </a:solidFill>
                <a:effectLst/>
                <a:latin typeface="Times New Roman" panose="02020603050405020304" pitchFamily="18" charset="0"/>
                <a:cs typeface="Times New Roman" panose="02020603050405020304" pitchFamily="18" charset="0"/>
              </a:rPr>
              <a:t> мен </a:t>
            </a:r>
            <a:r>
              <a:rPr lang="ru-RU" sz="2400" b="0" i="0" dirty="0" err="1">
                <a:solidFill>
                  <a:schemeClr val="tx1"/>
                </a:solidFill>
                <a:effectLst/>
                <a:latin typeface="Times New Roman" panose="02020603050405020304" pitchFamily="18" charset="0"/>
                <a:cs typeface="Times New Roman" panose="02020603050405020304" pitchFamily="18" charset="0"/>
              </a:rPr>
              <a:t>зұлымдық</a:t>
            </a:r>
            <a:r>
              <a:rPr lang="ru-RU" sz="2400" b="0" i="0" dirty="0">
                <a:solidFill>
                  <a:schemeClr val="tx1"/>
                </a:solidFill>
                <a:effectLst/>
                <a:latin typeface="Times New Roman" panose="02020603050405020304" pitchFamily="18" charset="0"/>
                <a:cs typeface="Times New Roman" panose="02020603050405020304" pitchFamily="18" charset="0"/>
              </a:rPr>
              <a:t> </a:t>
            </a:r>
            <a:r>
              <a:rPr lang="ru-RU" sz="2400" b="0" i="0" dirty="0" err="1">
                <a:solidFill>
                  <a:schemeClr val="tx1"/>
                </a:solidFill>
                <a:effectLst/>
                <a:latin typeface="Times New Roman" panose="02020603050405020304" pitchFamily="18" charset="0"/>
                <a:cs typeface="Times New Roman" panose="02020603050405020304" pitchFamily="18" charset="0"/>
              </a:rPr>
              <a:t>қарсыласының</a:t>
            </a:r>
            <a:r>
              <a:rPr lang="ru-RU" sz="2400" b="0" i="0" dirty="0">
                <a:solidFill>
                  <a:schemeClr val="tx1"/>
                </a:solidFill>
                <a:effectLst/>
                <a:latin typeface="Times New Roman" panose="02020603050405020304" pitchFamily="18" charset="0"/>
                <a:cs typeface="Times New Roman" panose="02020603050405020304" pitchFamily="18" charset="0"/>
              </a:rPr>
              <a:t> </a:t>
            </a:r>
            <a:r>
              <a:rPr lang="ru-RU" sz="2400" b="0" i="0" dirty="0" err="1">
                <a:solidFill>
                  <a:schemeClr val="tx1"/>
                </a:solidFill>
                <a:effectLst/>
                <a:latin typeface="Times New Roman" panose="02020603050405020304" pitchFamily="18" charset="0"/>
                <a:cs typeface="Times New Roman" panose="02020603050405020304" pitchFamily="18" charset="0"/>
              </a:rPr>
              <a:t>бейнесі</a:t>
            </a:r>
            <a:r>
              <a:rPr lang="ru-RU" sz="2400" b="0" i="0" dirty="0">
                <a:solidFill>
                  <a:schemeClr val="tx1"/>
                </a:solidFill>
                <a:effectLst/>
                <a:latin typeface="Times New Roman" panose="02020603050405020304" pitchFamily="18" charset="0"/>
                <a:cs typeface="Times New Roman" panose="02020603050405020304" pitchFamily="18" charset="0"/>
              </a:rPr>
              <a:t> </a:t>
            </a:r>
            <a:r>
              <a:rPr lang="ru-RU" sz="2400" b="0" i="0" dirty="0" err="1">
                <a:solidFill>
                  <a:schemeClr val="tx1"/>
                </a:solidFill>
                <a:effectLst/>
                <a:latin typeface="Times New Roman" panose="02020603050405020304" pitchFamily="18" charset="0"/>
                <a:cs typeface="Times New Roman" panose="02020603050405020304" pitchFamily="18" charset="0"/>
              </a:rPr>
              <a:t>болған</a:t>
            </a:r>
            <a:r>
              <a:rPr lang="ru-RU" sz="2400" b="0" i="0" dirty="0">
                <a:solidFill>
                  <a:schemeClr val="tx1"/>
                </a:solidFill>
                <a:effectLst/>
                <a:latin typeface="Times New Roman" panose="02020603050405020304" pitchFamily="18" charset="0"/>
                <a:cs typeface="Times New Roman" panose="02020603050405020304" pitchFamily="18" charset="0"/>
              </a:rPr>
              <a:t> </a:t>
            </a:r>
            <a:r>
              <a:rPr lang="ru-RU" sz="2400" b="0" i="0" dirty="0" err="1">
                <a:solidFill>
                  <a:schemeClr val="tx1"/>
                </a:solidFill>
                <a:effectLst/>
                <a:latin typeface="Times New Roman" panose="02020603050405020304" pitchFamily="18" charset="0"/>
                <a:cs typeface="Times New Roman" panose="02020603050405020304" pitchFamily="18" charset="0"/>
              </a:rPr>
              <a:t>Еңлік</a:t>
            </a:r>
            <a:r>
              <a:rPr lang="ru-RU" sz="2400" b="0" i="0" dirty="0">
                <a:solidFill>
                  <a:schemeClr val="tx1"/>
                </a:solidFill>
                <a:effectLst/>
                <a:latin typeface="Times New Roman" panose="02020603050405020304" pitchFamily="18" charset="0"/>
                <a:cs typeface="Times New Roman" panose="02020603050405020304" pitchFamily="18" charset="0"/>
              </a:rPr>
              <a:t> пен </a:t>
            </a:r>
            <a:r>
              <a:rPr lang="ru-RU" sz="2400" b="0" i="0" dirty="0" err="1">
                <a:solidFill>
                  <a:schemeClr val="tx1"/>
                </a:solidFill>
                <a:effectLst/>
                <a:latin typeface="Times New Roman" panose="02020603050405020304" pitchFamily="18" charset="0"/>
                <a:cs typeface="Times New Roman" panose="02020603050405020304" pitchFamily="18" charset="0"/>
              </a:rPr>
              <a:t>Кебек</a:t>
            </a:r>
            <a:r>
              <a:rPr lang="ru-RU" sz="2400" b="0" i="0" dirty="0">
                <a:solidFill>
                  <a:schemeClr val="tx1"/>
                </a:solidFill>
                <a:effectLst/>
                <a:latin typeface="Times New Roman" panose="02020603050405020304" pitchFamily="18" charset="0"/>
                <a:cs typeface="Times New Roman" panose="02020603050405020304" pitchFamily="18" charset="0"/>
              </a:rPr>
              <a:t> </a:t>
            </a:r>
            <a:r>
              <a:rPr lang="ru-RU" sz="2400" b="0" i="0" dirty="0" err="1">
                <a:solidFill>
                  <a:schemeClr val="tx1"/>
                </a:solidFill>
                <a:effectLst/>
                <a:latin typeface="Times New Roman" panose="02020603050405020304" pitchFamily="18" charset="0"/>
                <a:cs typeface="Times New Roman" panose="02020603050405020304" pitchFamily="18" charset="0"/>
              </a:rPr>
              <a:t>есімдері</a:t>
            </a:r>
            <a:r>
              <a:rPr lang="ru-RU" sz="2400" b="0" i="0" dirty="0">
                <a:solidFill>
                  <a:schemeClr val="tx1"/>
                </a:solidFill>
                <a:effectLst/>
                <a:latin typeface="Times New Roman" panose="02020603050405020304" pitchFamily="18" charset="0"/>
                <a:cs typeface="Times New Roman" panose="02020603050405020304" pitchFamily="18" charset="0"/>
              </a:rPr>
              <a:t> ел </a:t>
            </a:r>
            <a:r>
              <a:rPr lang="ru-RU" sz="2400" b="0" i="0" dirty="0" err="1">
                <a:solidFill>
                  <a:schemeClr val="tx1"/>
                </a:solidFill>
                <a:effectLst/>
                <a:latin typeface="Times New Roman" panose="02020603050405020304" pitchFamily="18" charset="0"/>
                <a:cs typeface="Times New Roman" panose="02020603050405020304" pitchFamily="18" charset="0"/>
              </a:rPr>
              <a:t>есінде</a:t>
            </a:r>
            <a:r>
              <a:rPr lang="ru-RU" sz="2400" b="0" i="0" dirty="0">
                <a:solidFill>
                  <a:schemeClr val="tx1"/>
                </a:solidFill>
                <a:effectLst/>
                <a:latin typeface="Times New Roman" panose="02020603050405020304" pitchFamily="18" charset="0"/>
                <a:cs typeface="Times New Roman" panose="02020603050405020304" pitchFamily="18" charset="0"/>
              </a:rPr>
              <a:t> </a:t>
            </a:r>
            <a:r>
              <a:rPr lang="ru-RU" sz="2400" b="0" i="0" dirty="0" err="1">
                <a:solidFill>
                  <a:schemeClr val="tx1"/>
                </a:solidFill>
                <a:effectLst/>
                <a:latin typeface="Times New Roman" panose="02020603050405020304" pitchFamily="18" charset="0"/>
                <a:cs typeface="Times New Roman" panose="02020603050405020304" pitchFamily="18" charset="0"/>
              </a:rPr>
              <a:t>сақталды</a:t>
            </a:r>
            <a:r>
              <a:rPr lang="ru-RU" sz="2400" b="0" i="0" dirty="0">
                <a:solidFill>
                  <a:schemeClr val="tx1"/>
                </a:solidFill>
                <a:effectLst/>
                <a:latin typeface="Times New Roman" panose="02020603050405020304" pitchFamily="18" charset="0"/>
                <a:cs typeface="Times New Roman" panose="02020603050405020304" pitchFamily="18" charset="0"/>
              </a:rPr>
              <a:t>. Семей-</a:t>
            </a:r>
            <a:r>
              <a:rPr lang="ru-RU" sz="2400" b="0" i="0" dirty="0" err="1">
                <a:solidFill>
                  <a:schemeClr val="tx1"/>
                </a:solidFill>
                <a:effectLst/>
                <a:latin typeface="Times New Roman" panose="02020603050405020304" pitchFamily="18" charset="0"/>
                <a:cs typeface="Times New Roman" panose="02020603050405020304" pitchFamily="18" charset="0"/>
              </a:rPr>
              <a:t>Қарауыл</a:t>
            </a:r>
            <a:r>
              <a:rPr lang="ru-RU" sz="2400" b="0" i="0" dirty="0">
                <a:solidFill>
                  <a:schemeClr val="tx1"/>
                </a:solidFill>
                <a:effectLst/>
                <a:latin typeface="Times New Roman" panose="02020603050405020304" pitchFamily="18" charset="0"/>
                <a:cs typeface="Times New Roman" panose="02020603050405020304" pitchFamily="18" charset="0"/>
              </a:rPr>
              <a:t> </a:t>
            </a:r>
            <a:r>
              <a:rPr lang="ru-RU" sz="2400" b="0" i="0" dirty="0" err="1">
                <a:solidFill>
                  <a:schemeClr val="tx1"/>
                </a:solidFill>
                <a:effectLst/>
                <a:latin typeface="Times New Roman" panose="02020603050405020304" pitchFamily="18" charset="0"/>
                <a:cs typeface="Times New Roman" panose="02020603050405020304" pitchFamily="18" charset="0"/>
              </a:rPr>
              <a:t>тас</a:t>
            </a:r>
            <a:r>
              <a:rPr lang="ru-RU" sz="2400" b="0" i="0" dirty="0">
                <a:solidFill>
                  <a:schemeClr val="tx1"/>
                </a:solidFill>
                <a:effectLst/>
                <a:latin typeface="Times New Roman" panose="02020603050405020304" pitchFamily="18" charset="0"/>
                <a:cs typeface="Times New Roman" panose="02020603050405020304" pitchFamily="18" charset="0"/>
              </a:rPr>
              <a:t> </a:t>
            </a:r>
            <a:r>
              <a:rPr lang="ru-RU" sz="2400" b="0" i="0" dirty="0" err="1">
                <a:solidFill>
                  <a:schemeClr val="tx1"/>
                </a:solidFill>
                <a:effectLst/>
                <a:latin typeface="Times New Roman" panose="02020603050405020304" pitchFamily="18" charset="0"/>
                <a:cs typeface="Times New Roman" panose="02020603050405020304" pitchFamily="18" charset="0"/>
              </a:rPr>
              <a:t>жолына</a:t>
            </a:r>
            <a:r>
              <a:rPr lang="ru-RU" sz="2400" b="0" i="0" dirty="0">
                <a:solidFill>
                  <a:schemeClr val="tx1"/>
                </a:solidFill>
                <a:effectLst/>
                <a:latin typeface="Times New Roman" panose="02020603050405020304" pitchFamily="18" charset="0"/>
                <a:cs typeface="Times New Roman" panose="02020603050405020304" pitchFamily="18" charset="0"/>
              </a:rPr>
              <a:t> </a:t>
            </a:r>
            <a:r>
              <a:rPr lang="ru-RU" sz="2400" b="0" i="0" dirty="0" err="1">
                <a:solidFill>
                  <a:schemeClr val="tx1"/>
                </a:solidFill>
                <a:effectLst/>
                <a:latin typeface="Times New Roman" panose="02020603050405020304" pitchFamily="18" charset="0"/>
                <a:cs typeface="Times New Roman" panose="02020603050405020304" pitchFamily="18" charset="0"/>
              </a:rPr>
              <a:t>жақын</a:t>
            </a:r>
            <a:r>
              <a:rPr lang="ru-RU" sz="2400" b="0" i="0" dirty="0">
                <a:solidFill>
                  <a:schemeClr val="tx1"/>
                </a:solidFill>
                <a:effectLst/>
                <a:latin typeface="Times New Roman" panose="02020603050405020304" pitchFamily="18" charset="0"/>
                <a:cs typeface="Times New Roman" panose="02020603050405020304" pitchFamily="18" charset="0"/>
              </a:rPr>
              <a:t> </a:t>
            </a:r>
            <a:r>
              <a:rPr lang="ru-RU" sz="2400" b="0" i="0" dirty="0" err="1">
                <a:solidFill>
                  <a:schemeClr val="tx1"/>
                </a:solidFill>
                <a:effectLst/>
                <a:latin typeface="Times New Roman" panose="02020603050405020304" pitchFamily="18" charset="0"/>
                <a:cs typeface="Times New Roman" panose="02020603050405020304" pitchFamily="18" charset="0"/>
              </a:rPr>
              <a:t>жерде</a:t>
            </a:r>
            <a:r>
              <a:rPr lang="ru-RU" sz="2400" b="0" i="0" dirty="0">
                <a:solidFill>
                  <a:schemeClr val="tx1"/>
                </a:solidFill>
                <a:effectLst/>
                <a:latin typeface="Times New Roman" panose="02020603050405020304" pitchFamily="18" charset="0"/>
                <a:cs typeface="Times New Roman" panose="02020603050405020304" pitchFamily="18" charset="0"/>
              </a:rPr>
              <a:t> </a:t>
            </a:r>
            <a:r>
              <a:rPr lang="ru-RU" sz="2400" b="0" i="0" dirty="0" err="1">
                <a:solidFill>
                  <a:schemeClr val="tx1"/>
                </a:solidFill>
                <a:effectLst/>
                <a:latin typeface="Times New Roman" panose="02020603050405020304" pitchFamily="18" charset="0"/>
                <a:cs typeface="Times New Roman" panose="02020603050405020304" pitchFamily="18" charset="0"/>
              </a:rPr>
              <a:t>Еңлік-Кебек</a:t>
            </a:r>
            <a:r>
              <a:rPr lang="ru-RU" sz="2400" b="0" i="0" dirty="0">
                <a:solidFill>
                  <a:schemeClr val="tx1"/>
                </a:solidFill>
                <a:effectLst/>
                <a:latin typeface="Times New Roman" panose="02020603050405020304" pitchFamily="18" charset="0"/>
                <a:cs typeface="Times New Roman" panose="02020603050405020304" pitchFamily="18" charset="0"/>
              </a:rPr>
              <a:t> </a:t>
            </a:r>
            <a:r>
              <a:rPr lang="ru-RU" sz="2400" b="0" i="0" dirty="0" err="1">
                <a:solidFill>
                  <a:schemeClr val="tx1"/>
                </a:solidFill>
                <a:effectLst/>
                <a:latin typeface="Times New Roman" panose="02020603050405020304" pitchFamily="18" charset="0"/>
                <a:cs typeface="Times New Roman" panose="02020603050405020304" pitchFamily="18" charset="0"/>
              </a:rPr>
              <a:t>ескерткіші</a:t>
            </a:r>
            <a:r>
              <a:rPr lang="ru-RU" sz="2400" b="0" i="0" dirty="0">
                <a:solidFill>
                  <a:schemeClr val="tx1"/>
                </a:solidFill>
                <a:effectLst/>
                <a:latin typeface="Times New Roman" panose="02020603050405020304" pitchFamily="18" charset="0"/>
                <a:cs typeface="Times New Roman" panose="02020603050405020304" pitchFamily="18" charset="0"/>
              </a:rPr>
              <a:t> бар.</a:t>
            </a:r>
          </a:p>
        </p:txBody>
      </p:sp>
      <p:pic>
        <p:nvPicPr>
          <p:cNvPr id="2" name="Рисунок 1">
            <a:extLst>
              <a:ext uri="{FF2B5EF4-FFF2-40B4-BE49-F238E27FC236}">
                <a16:creationId xmlns:a16="http://schemas.microsoft.com/office/drawing/2014/main" xmlns="" id="{8FC611C8-D359-41C4-B718-46060FD37EAC}"/>
              </a:ext>
            </a:extLst>
          </p:cNvPr>
          <p:cNvPicPr>
            <a:picLocks noChangeAspect="1"/>
          </p:cNvPicPr>
          <p:nvPr/>
        </p:nvPicPr>
        <p:blipFill>
          <a:blip r:embed="rId5"/>
          <a:stretch>
            <a:fillRect/>
          </a:stretch>
        </p:blipFill>
        <p:spPr>
          <a:xfrm>
            <a:off x="6513966" y="1685924"/>
            <a:ext cx="3911147" cy="4238625"/>
          </a:xfrm>
          <a:prstGeom prst="rect">
            <a:avLst/>
          </a:prstGeom>
        </p:spPr>
      </p:pic>
    </p:spTree>
    <p:extLst>
      <p:ext uri="{BB962C8B-B14F-4D97-AF65-F5344CB8AC3E}">
        <p14:creationId xmlns:p14="http://schemas.microsoft.com/office/powerpoint/2010/main" val="286651046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descr="C:\Users\Типография\Desktop\Безымянный.png"/>
          <p:cNvPicPr>
            <a:picLocks noChangeAspect="1" noChangeArrowheads="1"/>
          </p:cNvPicPr>
          <p:nvPr/>
        </p:nvPicPr>
        <p:blipFill rotWithShape="1">
          <a:blip r:embed="rId3"/>
          <a:srcRect l="11757" r="11484"/>
          <a:stretch/>
        </p:blipFill>
        <p:spPr bwMode="auto">
          <a:xfrm>
            <a:off x="0" y="6350"/>
            <a:ext cx="10693400" cy="7597775"/>
          </a:xfrm>
          <a:prstGeom prst="rect">
            <a:avLst/>
          </a:prstGeom>
          <a:solidFill>
            <a:schemeClr val="accent1">
              <a:lumMod val="40000"/>
              <a:lumOff val="60000"/>
            </a:schemeClr>
          </a:solidFill>
          <a:ln>
            <a:noFill/>
          </a:ln>
        </p:spPr>
      </p:pic>
      <p:sp>
        <p:nvSpPr>
          <p:cNvPr id="15363" name="Google Shape;123;p4"/>
          <p:cNvSpPr>
            <a:spLocks noGrp="1"/>
          </p:cNvSpPr>
          <p:nvPr>
            <p:ph type="sldNum" sz="quarter" idx="12"/>
          </p:nvPr>
        </p:nvSpPr>
        <p:spPr>
          <a:xfrm>
            <a:off x="8181975" y="6662738"/>
            <a:ext cx="2405063" cy="401637"/>
          </a:xfrm>
          <a:noFill/>
        </p:spPr>
        <p:txBody>
          <a:bodyPr lIns="90624" tIns="45298" rIns="90624" bIns="45298"/>
          <a:lstStyle>
            <a:lvl1pPr>
              <a:defRPr sz="15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5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5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5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5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5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5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5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5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buSzPts val="1100"/>
            </a:pPr>
            <a:fld id="{F49AFEA2-2D72-4F1E-AEF1-578E8818EBA2}" type="slidenum">
              <a:rPr lang="ru-RU" altLang="ru-RU" sz="1400" b="1" smtClean="0">
                <a:solidFill>
                  <a:srgbClr val="002060"/>
                </a:solidFill>
              </a:rPr>
              <a:pPr>
                <a:buSzPts val="1100"/>
              </a:pPr>
              <a:t>7</a:t>
            </a:fld>
            <a:endParaRPr lang="ru-RU" altLang="ru-RU" sz="1400" b="1">
              <a:solidFill>
                <a:srgbClr val="002060"/>
              </a:solidFill>
            </a:endParaRPr>
          </a:p>
        </p:txBody>
      </p:sp>
      <p:cxnSp>
        <p:nvCxnSpPr>
          <p:cNvPr id="15364" name="Google Shape;124;p4"/>
          <p:cNvCxnSpPr>
            <a:cxnSpLocks noChangeShapeType="1"/>
          </p:cNvCxnSpPr>
          <p:nvPr/>
        </p:nvCxnSpPr>
        <p:spPr bwMode="auto">
          <a:xfrm>
            <a:off x="350838" y="7178675"/>
            <a:ext cx="10074275" cy="0"/>
          </a:xfrm>
          <a:prstGeom prst="straightConnector1">
            <a:avLst/>
          </a:prstGeom>
          <a:noFill/>
          <a:ln w="38100">
            <a:solidFill>
              <a:srgbClr val="002060"/>
            </a:solidFill>
            <a:miter lim="800000"/>
            <a:headEnd type="none" w="sm" len="sm"/>
            <a:tailEnd type="none" w="sm" len="sm"/>
          </a:ln>
          <a:extLst>
            <a:ext uri="{909E8E84-426E-40DD-AFC4-6F175D3DCCD1}">
              <a14:hiddenFill xmlns:a14="http://schemas.microsoft.com/office/drawing/2010/main">
                <a:noFill/>
              </a14:hiddenFill>
            </a:ext>
          </a:extLst>
        </p:spPr>
      </p:cxnSp>
      <p:cxnSp>
        <p:nvCxnSpPr>
          <p:cNvPr id="15365" name="Google Shape;125;p4"/>
          <p:cNvCxnSpPr>
            <a:cxnSpLocks noChangeShapeType="1"/>
          </p:cNvCxnSpPr>
          <p:nvPr/>
        </p:nvCxnSpPr>
        <p:spPr bwMode="auto">
          <a:xfrm rot="10800000" flipH="1">
            <a:off x="534988" y="7321550"/>
            <a:ext cx="9726612" cy="0"/>
          </a:xfrm>
          <a:prstGeom prst="straightConnector1">
            <a:avLst/>
          </a:prstGeom>
          <a:noFill/>
          <a:ln w="38100">
            <a:solidFill>
              <a:srgbClr val="00B050"/>
            </a:solidFill>
            <a:miter lim="800000"/>
            <a:headEnd type="none" w="sm" len="sm"/>
            <a:tailEnd type="none" w="sm" len="sm"/>
          </a:ln>
          <a:extLst>
            <a:ext uri="{909E8E84-426E-40DD-AFC4-6F175D3DCCD1}">
              <a14:hiddenFill xmlns:a14="http://schemas.microsoft.com/office/drawing/2010/main">
                <a:noFill/>
              </a14:hiddenFill>
            </a:ext>
          </a:extLst>
        </p:spPr>
      </p:cxnSp>
      <p:sp>
        <p:nvSpPr>
          <p:cNvPr id="15366" name="Прямоугольник 9"/>
          <p:cNvSpPr>
            <a:spLocks noChangeArrowheads="1"/>
          </p:cNvSpPr>
          <p:nvPr/>
        </p:nvSpPr>
        <p:spPr bwMode="auto">
          <a:xfrm>
            <a:off x="3238099" y="413256"/>
            <a:ext cx="4059125"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r>
              <a:rPr lang="ru-RU" altLang="ru-RU" sz="2800" b="1" dirty="0" err="1">
                <a:solidFill>
                  <a:schemeClr val="bg1"/>
                </a:solidFill>
                <a:latin typeface="Times New Roman" panose="02020603050405020304" pitchFamily="18" charset="0"/>
                <a:cs typeface="Times New Roman" panose="02020603050405020304" pitchFamily="18" charset="0"/>
              </a:rPr>
              <a:t>Әдеби-теориялық</a:t>
            </a:r>
            <a:r>
              <a:rPr lang="ru-RU" altLang="ru-RU" sz="2800" b="1" dirty="0">
                <a:solidFill>
                  <a:schemeClr val="bg1"/>
                </a:solidFill>
                <a:latin typeface="Times New Roman" panose="02020603050405020304" pitchFamily="18" charset="0"/>
                <a:cs typeface="Times New Roman" panose="02020603050405020304" pitchFamily="18" charset="0"/>
              </a:rPr>
              <a:t> </a:t>
            </a:r>
            <a:r>
              <a:rPr lang="ru-RU" altLang="ru-RU" sz="2800" b="1" dirty="0" err="1">
                <a:solidFill>
                  <a:schemeClr val="bg1"/>
                </a:solidFill>
                <a:latin typeface="Times New Roman" panose="02020603050405020304" pitchFamily="18" charset="0"/>
                <a:cs typeface="Times New Roman" panose="02020603050405020304" pitchFamily="18" charset="0"/>
              </a:rPr>
              <a:t>ұғым</a:t>
            </a:r>
            <a:endParaRPr lang="ru-RU" altLang="ru-RU" sz="2800" b="1" dirty="0">
              <a:solidFill>
                <a:schemeClr val="bg1"/>
              </a:solidFill>
              <a:latin typeface="Times New Roman" panose="02020603050405020304" pitchFamily="18" charset="0"/>
              <a:cs typeface="Times New Roman" panose="02020603050405020304" pitchFamily="18" charset="0"/>
            </a:endParaRPr>
          </a:p>
        </p:txBody>
      </p:sp>
      <p:pic>
        <p:nvPicPr>
          <p:cNvPr id="15367" name="Рисунок 10"/>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9578975" y="141288"/>
            <a:ext cx="1133475" cy="1128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Рисунок 8">
            <a:extLst>
              <a:ext uri="{FF2B5EF4-FFF2-40B4-BE49-F238E27FC236}">
                <a16:creationId xmlns:a16="http://schemas.microsoft.com/office/drawing/2014/main" xmlns="" id="{19491507-991A-48EB-826A-8673155DCB83}"/>
              </a:ext>
            </a:extLst>
          </p:cNvPr>
          <p:cNvPicPr>
            <a:picLocks noChangeAspect="1"/>
          </p:cNvPicPr>
          <p:nvPr/>
        </p:nvPicPr>
        <p:blipFill>
          <a:blip r:embed="rId5"/>
          <a:stretch>
            <a:fillRect/>
          </a:stretch>
        </p:blipFill>
        <p:spPr>
          <a:xfrm>
            <a:off x="534988" y="1606143"/>
            <a:ext cx="9465348" cy="5554979"/>
          </a:xfrm>
          <a:prstGeom prst="rect">
            <a:avLst/>
          </a:prstGeo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descr="C:\Users\Типография\Desktop\Безымянный.png"/>
          <p:cNvPicPr>
            <a:picLocks noChangeAspect="1" noChangeArrowheads="1"/>
          </p:cNvPicPr>
          <p:nvPr/>
        </p:nvPicPr>
        <p:blipFill rotWithShape="1">
          <a:blip r:embed="rId3"/>
          <a:srcRect l="11757" r="11484"/>
          <a:stretch/>
        </p:blipFill>
        <p:spPr bwMode="auto">
          <a:xfrm>
            <a:off x="0" y="6350"/>
            <a:ext cx="10693400" cy="7597775"/>
          </a:xfrm>
          <a:prstGeom prst="rect">
            <a:avLst/>
          </a:prstGeom>
          <a:solidFill>
            <a:schemeClr val="accent1">
              <a:lumMod val="40000"/>
              <a:lumOff val="60000"/>
            </a:schemeClr>
          </a:solidFill>
          <a:ln>
            <a:noFill/>
          </a:ln>
        </p:spPr>
      </p:pic>
      <p:sp>
        <p:nvSpPr>
          <p:cNvPr id="17411" name="Google Shape;123;p4"/>
          <p:cNvSpPr>
            <a:spLocks noGrp="1"/>
          </p:cNvSpPr>
          <p:nvPr>
            <p:ph type="sldNum" sz="quarter" idx="12"/>
          </p:nvPr>
        </p:nvSpPr>
        <p:spPr>
          <a:xfrm>
            <a:off x="8181975" y="6662738"/>
            <a:ext cx="2405063" cy="401637"/>
          </a:xfrm>
          <a:noFill/>
        </p:spPr>
        <p:txBody>
          <a:bodyPr lIns="90624" tIns="45298" rIns="90624" bIns="45298"/>
          <a:lstStyle>
            <a:lvl1pPr>
              <a:defRPr sz="15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5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5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5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5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5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5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5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5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buSzPts val="1100"/>
            </a:pPr>
            <a:fld id="{8BCCD69E-9795-49FD-B207-2A4A7B6BE41E}" type="slidenum">
              <a:rPr lang="ru-RU" altLang="ru-RU" sz="1400" b="1" smtClean="0">
                <a:solidFill>
                  <a:srgbClr val="002060"/>
                </a:solidFill>
              </a:rPr>
              <a:pPr>
                <a:buSzPts val="1100"/>
              </a:pPr>
              <a:t>8</a:t>
            </a:fld>
            <a:endParaRPr lang="ru-RU" altLang="ru-RU" sz="1400" b="1">
              <a:solidFill>
                <a:srgbClr val="002060"/>
              </a:solidFill>
            </a:endParaRPr>
          </a:p>
        </p:txBody>
      </p:sp>
      <p:cxnSp>
        <p:nvCxnSpPr>
          <p:cNvPr id="17412" name="Google Shape;124;p4"/>
          <p:cNvCxnSpPr>
            <a:cxnSpLocks noChangeShapeType="1"/>
          </p:cNvCxnSpPr>
          <p:nvPr/>
        </p:nvCxnSpPr>
        <p:spPr bwMode="auto">
          <a:xfrm>
            <a:off x="350838" y="7178675"/>
            <a:ext cx="10074275" cy="0"/>
          </a:xfrm>
          <a:prstGeom prst="straightConnector1">
            <a:avLst/>
          </a:prstGeom>
          <a:noFill/>
          <a:ln w="38100">
            <a:solidFill>
              <a:srgbClr val="002060"/>
            </a:solidFill>
            <a:miter lim="800000"/>
            <a:headEnd type="none" w="sm" len="sm"/>
            <a:tailEnd type="none" w="sm" len="sm"/>
          </a:ln>
          <a:extLst>
            <a:ext uri="{909E8E84-426E-40DD-AFC4-6F175D3DCCD1}">
              <a14:hiddenFill xmlns:a14="http://schemas.microsoft.com/office/drawing/2010/main">
                <a:noFill/>
              </a14:hiddenFill>
            </a:ext>
          </a:extLst>
        </p:spPr>
      </p:cxnSp>
      <p:cxnSp>
        <p:nvCxnSpPr>
          <p:cNvPr id="17413" name="Google Shape;125;p4"/>
          <p:cNvCxnSpPr>
            <a:cxnSpLocks noChangeShapeType="1"/>
          </p:cNvCxnSpPr>
          <p:nvPr/>
        </p:nvCxnSpPr>
        <p:spPr bwMode="auto">
          <a:xfrm rot="10800000" flipH="1">
            <a:off x="534988" y="7321550"/>
            <a:ext cx="9726612" cy="0"/>
          </a:xfrm>
          <a:prstGeom prst="straightConnector1">
            <a:avLst/>
          </a:prstGeom>
          <a:noFill/>
          <a:ln w="38100">
            <a:solidFill>
              <a:srgbClr val="00B050"/>
            </a:solidFill>
            <a:miter lim="800000"/>
            <a:headEnd type="none" w="sm" len="sm"/>
            <a:tailEnd type="none" w="sm" len="sm"/>
          </a:ln>
          <a:extLst>
            <a:ext uri="{909E8E84-426E-40DD-AFC4-6F175D3DCCD1}">
              <a14:hiddenFill xmlns:a14="http://schemas.microsoft.com/office/drawing/2010/main">
                <a:noFill/>
              </a14:hiddenFill>
            </a:ext>
          </a:extLst>
        </p:spPr>
      </p:cxnSp>
      <p:sp>
        <p:nvSpPr>
          <p:cNvPr id="17414" name="Прямоугольник 9"/>
          <p:cNvSpPr>
            <a:spLocks noChangeArrowheads="1"/>
          </p:cNvSpPr>
          <p:nvPr/>
        </p:nvSpPr>
        <p:spPr bwMode="auto">
          <a:xfrm>
            <a:off x="3819525" y="466725"/>
            <a:ext cx="302895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r>
              <a:rPr lang="ru-RU" altLang="ru-RU" sz="2400" b="1" dirty="0" err="1">
                <a:solidFill>
                  <a:schemeClr val="bg1"/>
                </a:solidFill>
                <a:latin typeface="Times New Roman" panose="02020603050405020304" pitchFamily="18" charset="0"/>
                <a:cs typeface="Times New Roman" panose="02020603050405020304" pitchFamily="18" charset="0"/>
              </a:rPr>
              <a:t>Практикалық</a:t>
            </a:r>
            <a:r>
              <a:rPr lang="ru-RU" altLang="ru-RU" sz="2400" b="1" dirty="0">
                <a:solidFill>
                  <a:schemeClr val="bg1"/>
                </a:solidFill>
                <a:latin typeface="Times New Roman" panose="02020603050405020304" pitchFamily="18" charset="0"/>
                <a:cs typeface="Times New Roman" panose="02020603050405020304" pitchFamily="18" charset="0"/>
              </a:rPr>
              <a:t> </a:t>
            </a:r>
            <a:r>
              <a:rPr lang="ru-RU" altLang="ru-RU" sz="2400" b="1" dirty="0" err="1">
                <a:solidFill>
                  <a:schemeClr val="bg1"/>
                </a:solidFill>
                <a:latin typeface="Times New Roman" panose="02020603050405020304" pitchFamily="18" charset="0"/>
                <a:cs typeface="Times New Roman" panose="02020603050405020304" pitchFamily="18" charset="0"/>
              </a:rPr>
              <a:t>бөлім</a:t>
            </a:r>
            <a:endParaRPr lang="ru-RU" altLang="ru-RU" sz="2400" b="1" dirty="0">
              <a:solidFill>
                <a:schemeClr val="bg1"/>
              </a:solidFill>
              <a:latin typeface="Times New Roman" panose="02020603050405020304" pitchFamily="18" charset="0"/>
              <a:cs typeface="Times New Roman" panose="02020603050405020304" pitchFamily="18" charset="0"/>
            </a:endParaRPr>
          </a:p>
        </p:txBody>
      </p:sp>
      <p:pic>
        <p:nvPicPr>
          <p:cNvPr id="17415" name="Рисунок 10"/>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9578975" y="141288"/>
            <a:ext cx="1133475" cy="1128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416" name="Google Shape;140;p35"/>
          <p:cNvSpPr txBox="1">
            <a:spLocks noChangeArrowheads="1"/>
          </p:cNvSpPr>
          <p:nvPr/>
        </p:nvSpPr>
        <p:spPr bwMode="auto">
          <a:xfrm>
            <a:off x="53179" y="1438603"/>
            <a:ext cx="10587038" cy="3416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91425" rIns="91425" bIns="91425"/>
          <a:lstStyle/>
          <a:p>
            <a:r>
              <a:rPr lang="ru-RU" sz="2200" b="1" dirty="0">
                <a:latin typeface="Times New Roman" panose="02020603050405020304" pitchFamily="18" charset="0"/>
                <a:cs typeface="Times New Roman" panose="02020603050405020304" pitchFamily="18" charset="0"/>
              </a:rPr>
              <a:t>1-тапсырма. </a:t>
            </a:r>
            <a:r>
              <a:rPr lang="kk-KZ" sz="2200" b="1" dirty="0">
                <a:solidFill>
                  <a:schemeClr val="tx1"/>
                </a:solidFill>
                <a:latin typeface="Times New Roman" panose="02020603050405020304" pitchFamily="18" charset="0"/>
                <a:cs typeface="Times New Roman" panose="02020603050405020304" pitchFamily="18" charset="0"/>
              </a:rPr>
              <a:t>Шығарма үзінділерін эпилог және пролог бойынша сәйкестендіріңіз.</a:t>
            </a:r>
            <a:endParaRPr lang="ru-RU" sz="2200" dirty="0">
              <a:latin typeface="Times New Roman" panose="02020603050405020304" pitchFamily="18" charset="0"/>
              <a:cs typeface="Times New Roman" panose="02020603050405020304" pitchFamily="18" charset="0"/>
            </a:endParaRPr>
          </a:p>
          <a:p>
            <a:pPr algn="just"/>
            <a:endParaRPr lang="ru-RU" sz="2200" dirty="0">
              <a:latin typeface="Times New Roman" panose="02020603050405020304" pitchFamily="18" charset="0"/>
              <a:cs typeface="Times New Roman" panose="02020603050405020304" pitchFamily="18" charset="0"/>
            </a:endParaRPr>
          </a:p>
          <a:p>
            <a:pPr algn="just"/>
            <a:endParaRPr lang="ru-RU" sz="2000" dirty="0">
              <a:latin typeface="Times New Roman" panose="02020603050405020304" pitchFamily="18" charset="0"/>
              <a:cs typeface="Times New Roman" panose="02020603050405020304" pitchFamily="18" charset="0"/>
            </a:endParaRPr>
          </a:p>
        </p:txBody>
      </p:sp>
      <p:sp>
        <p:nvSpPr>
          <p:cNvPr id="9" name="Прямоугольник 8">
            <a:extLst>
              <a:ext uri="{FF2B5EF4-FFF2-40B4-BE49-F238E27FC236}">
                <a16:creationId xmlns:a16="http://schemas.microsoft.com/office/drawing/2014/main" xmlns="" id="{824F8528-F5B1-42FA-BF02-5994881FE0ED}"/>
              </a:ext>
            </a:extLst>
          </p:cNvPr>
          <p:cNvSpPr/>
          <p:nvPr/>
        </p:nvSpPr>
        <p:spPr>
          <a:xfrm>
            <a:off x="641267" y="2609236"/>
            <a:ext cx="4705432" cy="1817237"/>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kk-KZ" sz="2000" dirty="0">
                <a:solidFill>
                  <a:srgbClr val="000000"/>
                </a:solidFill>
                <a:effectLst/>
                <a:latin typeface="Times New Roman" panose="02020603050405020304" pitchFamily="18" charset="0"/>
                <a:ea typeface="Times New Roman" panose="02020603050405020304" pitchFamily="18" charset="0"/>
              </a:rPr>
              <a:t>Қалқаман мен Мамырды жаздым бұрын,</a:t>
            </a:r>
            <a:r>
              <a:rPr lang="kk-KZ" sz="2000" dirty="0">
                <a:effectLst/>
                <a:latin typeface="Times New Roman" panose="02020603050405020304" pitchFamily="18" charset="0"/>
                <a:ea typeface="Times New Roman" panose="02020603050405020304" pitchFamily="18" charset="0"/>
              </a:rPr>
              <a:t/>
            </a:r>
            <a:br>
              <a:rPr lang="kk-KZ" sz="2000" dirty="0">
                <a:effectLst/>
                <a:latin typeface="Times New Roman" panose="02020603050405020304" pitchFamily="18" charset="0"/>
                <a:ea typeface="Times New Roman" panose="02020603050405020304" pitchFamily="18" charset="0"/>
              </a:rPr>
            </a:br>
            <a:r>
              <a:rPr lang="kk-KZ" sz="2000" dirty="0">
                <a:solidFill>
                  <a:srgbClr val="000000"/>
                </a:solidFill>
                <a:effectLst/>
                <a:latin typeface="Times New Roman" panose="02020603050405020304" pitchFamily="18" charset="0"/>
                <a:ea typeface="Times New Roman" panose="02020603050405020304" pitchFamily="18" charset="0"/>
              </a:rPr>
              <a:t>Оқығандар, байқадың оның сырын.</a:t>
            </a:r>
            <a:r>
              <a:rPr lang="kk-KZ" sz="2000" dirty="0">
                <a:effectLst/>
                <a:latin typeface="Times New Roman" panose="02020603050405020304" pitchFamily="18" charset="0"/>
                <a:ea typeface="Times New Roman" panose="02020603050405020304" pitchFamily="18" charset="0"/>
              </a:rPr>
              <a:t/>
            </a:r>
            <a:br>
              <a:rPr lang="kk-KZ" sz="2000" dirty="0">
                <a:effectLst/>
                <a:latin typeface="Times New Roman" panose="02020603050405020304" pitchFamily="18" charset="0"/>
                <a:ea typeface="Times New Roman" panose="02020603050405020304" pitchFamily="18" charset="0"/>
              </a:rPr>
            </a:br>
            <a:r>
              <a:rPr lang="kk-KZ" sz="2000" dirty="0">
                <a:solidFill>
                  <a:srgbClr val="000000"/>
                </a:solidFill>
                <a:effectLst/>
                <a:latin typeface="Times New Roman" panose="02020603050405020304" pitchFamily="18" charset="0"/>
                <a:ea typeface="Times New Roman" panose="02020603050405020304" pitchFamily="18" charset="0"/>
              </a:rPr>
              <a:t>Енді айтамын Еңлік пен Кебек сөзін,</a:t>
            </a:r>
            <a:r>
              <a:rPr lang="kk-KZ" sz="2000" dirty="0">
                <a:effectLst/>
                <a:latin typeface="Times New Roman" panose="02020603050405020304" pitchFamily="18" charset="0"/>
                <a:ea typeface="Times New Roman" panose="02020603050405020304" pitchFamily="18" charset="0"/>
              </a:rPr>
              <a:t/>
            </a:r>
            <a:br>
              <a:rPr lang="kk-KZ" sz="2000" dirty="0">
                <a:effectLst/>
                <a:latin typeface="Times New Roman" panose="02020603050405020304" pitchFamily="18" charset="0"/>
                <a:ea typeface="Times New Roman" panose="02020603050405020304" pitchFamily="18" charset="0"/>
              </a:rPr>
            </a:br>
            <a:r>
              <a:rPr lang="kk-KZ" sz="2000" dirty="0">
                <a:solidFill>
                  <a:srgbClr val="000000"/>
                </a:solidFill>
                <a:effectLst/>
                <a:latin typeface="Times New Roman" panose="02020603050405020304" pitchFamily="18" charset="0"/>
                <a:ea typeface="Times New Roman" panose="02020603050405020304" pitchFamily="18" charset="0"/>
              </a:rPr>
              <a:t>Тағы сынап көріңіз мұның түрін.</a:t>
            </a:r>
            <a:endParaRPr lang="ru-RU" sz="2000" dirty="0"/>
          </a:p>
        </p:txBody>
      </p:sp>
      <p:sp>
        <p:nvSpPr>
          <p:cNvPr id="10" name="Прямоугольник 9">
            <a:extLst>
              <a:ext uri="{FF2B5EF4-FFF2-40B4-BE49-F238E27FC236}">
                <a16:creationId xmlns:a16="http://schemas.microsoft.com/office/drawing/2014/main" xmlns="" id="{A2DD9D90-BE24-4556-9728-6C60B2007A28}"/>
              </a:ext>
            </a:extLst>
          </p:cNvPr>
          <p:cNvSpPr/>
          <p:nvPr/>
        </p:nvSpPr>
        <p:spPr>
          <a:xfrm>
            <a:off x="641267" y="4936388"/>
            <a:ext cx="4705431" cy="1678705"/>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kk-KZ" sz="2000" dirty="0">
                <a:solidFill>
                  <a:srgbClr val="000000"/>
                </a:solidFill>
                <a:effectLst/>
                <a:latin typeface="Times New Roman" panose="02020603050405020304" pitchFamily="18" charset="0"/>
                <a:ea typeface="Times New Roman" panose="02020603050405020304" pitchFamily="18" charset="0"/>
              </a:rPr>
              <a:t>Жігіттер! Бұл өлеңді жазған мәнім:</a:t>
            </a:r>
            <a:br>
              <a:rPr lang="kk-KZ" sz="2000" dirty="0">
                <a:solidFill>
                  <a:srgbClr val="000000"/>
                </a:solidFill>
                <a:effectLst/>
                <a:latin typeface="Times New Roman" panose="02020603050405020304" pitchFamily="18" charset="0"/>
                <a:ea typeface="Times New Roman" panose="02020603050405020304" pitchFamily="18" charset="0"/>
              </a:rPr>
            </a:br>
            <a:r>
              <a:rPr lang="kk-KZ" sz="2000" dirty="0">
                <a:solidFill>
                  <a:srgbClr val="000000"/>
                </a:solidFill>
                <a:effectLst/>
                <a:latin typeface="Times New Roman" panose="02020603050405020304" pitchFamily="18" charset="0"/>
                <a:ea typeface="Times New Roman" panose="02020603050405020304" pitchFamily="18" charset="0"/>
              </a:rPr>
              <a:t>Емес қой жастықпенен салған әнім.</a:t>
            </a:r>
            <a:br>
              <a:rPr lang="kk-KZ" sz="2000" dirty="0">
                <a:solidFill>
                  <a:srgbClr val="000000"/>
                </a:solidFill>
                <a:effectLst/>
                <a:latin typeface="Times New Roman" panose="02020603050405020304" pitchFamily="18" charset="0"/>
                <a:ea typeface="Times New Roman" panose="02020603050405020304" pitchFamily="18" charset="0"/>
              </a:rPr>
            </a:br>
            <a:r>
              <a:rPr lang="kk-KZ" sz="2000" dirty="0">
                <a:solidFill>
                  <a:srgbClr val="000000"/>
                </a:solidFill>
                <a:effectLst/>
                <a:latin typeface="Times New Roman" panose="02020603050405020304" pitchFamily="18" charset="0"/>
                <a:ea typeface="Times New Roman" panose="02020603050405020304" pitchFamily="18" charset="0"/>
              </a:rPr>
              <a:t>Қас қайсы, қаза қайсы, таза қайсы?</a:t>
            </a:r>
            <a:br>
              <a:rPr lang="kk-KZ" sz="2000" dirty="0">
                <a:solidFill>
                  <a:srgbClr val="000000"/>
                </a:solidFill>
                <a:effectLst/>
                <a:latin typeface="Times New Roman" panose="02020603050405020304" pitchFamily="18" charset="0"/>
                <a:ea typeface="Times New Roman" panose="02020603050405020304" pitchFamily="18" charset="0"/>
              </a:rPr>
            </a:br>
            <a:r>
              <a:rPr lang="kk-KZ" sz="2000" dirty="0">
                <a:solidFill>
                  <a:srgbClr val="000000"/>
                </a:solidFill>
                <a:effectLst/>
                <a:latin typeface="Times New Roman" panose="02020603050405020304" pitchFamily="18" charset="0"/>
                <a:ea typeface="Times New Roman" panose="02020603050405020304" pitchFamily="18" charset="0"/>
              </a:rPr>
              <a:t>Аларсың көп ғибрат, байқағаның.</a:t>
            </a:r>
            <a:endParaRPr lang="ru-RU" sz="2000" dirty="0"/>
          </a:p>
        </p:txBody>
      </p:sp>
      <p:sp>
        <p:nvSpPr>
          <p:cNvPr id="11" name="Прямоугольник 10">
            <a:extLst>
              <a:ext uri="{FF2B5EF4-FFF2-40B4-BE49-F238E27FC236}">
                <a16:creationId xmlns:a16="http://schemas.microsoft.com/office/drawing/2014/main" xmlns="" id="{5F9EE89E-E84D-499D-B076-9E6C019F8FDD}"/>
              </a:ext>
            </a:extLst>
          </p:cNvPr>
          <p:cNvSpPr/>
          <p:nvPr/>
        </p:nvSpPr>
        <p:spPr>
          <a:xfrm>
            <a:off x="6848474" y="3026571"/>
            <a:ext cx="2327784" cy="939798"/>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kk-KZ" sz="2800" dirty="0">
                <a:latin typeface="Times New Roman" panose="02020603050405020304" pitchFamily="18" charset="0"/>
                <a:cs typeface="Times New Roman" panose="02020603050405020304" pitchFamily="18" charset="0"/>
              </a:rPr>
              <a:t>Эпилог</a:t>
            </a:r>
            <a:endParaRPr lang="ru-RU" sz="2800" dirty="0">
              <a:latin typeface="Times New Roman" panose="02020603050405020304" pitchFamily="18" charset="0"/>
              <a:cs typeface="Times New Roman" panose="02020603050405020304" pitchFamily="18" charset="0"/>
            </a:endParaRPr>
          </a:p>
        </p:txBody>
      </p:sp>
      <p:sp>
        <p:nvSpPr>
          <p:cNvPr id="12" name="Прямоугольник 11">
            <a:extLst>
              <a:ext uri="{FF2B5EF4-FFF2-40B4-BE49-F238E27FC236}">
                <a16:creationId xmlns:a16="http://schemas.microsoft.com/office/drawing/2014/main" xmlns="" id="{E75ED0D7-94E0-4016-817D-43698801CAF8}"/>
              </a:ext>
            </a:extLst>
          </p:cNvPr>
          <p:cNvSpPr/>
          <p:nvPr/>
        </p:nvSpPr>
        <p:spPr>
          <a:xfrm>
            <a:off x="6848475" y="5297491"/>
            <a:ext cx="2327783" cy="939798"/>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kk-KZ" sz="2800" dirty="0">
                <a:latin typeface="Times New Roman" panose="02020603050405020304" pitchFamily="18" charset="0"/>
                <a:cs typeface="Times New Roman" panose="02020603050405020304" pitchFamily="18" charset="0"/>
              </a:rPr>
              <a:t>Пролог</a:t>
            </a:r>
            <a:endParaRPr lang="ru-RU" sz="2800" dirty="0">
              <a:latin typeface="Times New Roman" panose="02020603050405020304" pitchFamily="18" charset="0"/>
              <a:cs typeface="Times New Roman" panose="02020603050405020304" pitchFamily="18" charset="0"/>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descr="C:\Users\Типография\Desktop\Безымянный.png"/>
          <p:cNvPicPr>
            <a:picLocks noChangeAspect="1" noChangeArrowheads="1"/>
          </p:cNvPicPr>
          <p:nvPr/>
        </p:nvPicPr>
        <p:blipFill rotWithShape="1">
          <a:blip r:embed="rId3"/>
          <a:srcRect l="11757" r="11484"/>
          <a:stretch/>
        </p:blipFill>
        <p:spPr bwMode="auto">
          <a:xfrm>
            <a:off x="0" y="6350"/>
            <a:ext cx="10693400" cy="7597775"/>
          </a:xfrm>
          <a:prstGeom prst="rect">
            <a:avLst/>
          </a:prstGeom>
          <a:solidFill>
            <a:schemeClr val="accent1">
              <a:lumMod val="40000"/>
              <a:lumOff val="60000"/>
            </a:schemeClr>
          </a:solidFill>
          <a:ln>
            <a:noFill/>
          </a:ln>
        </p:spPr>
      </p:pic>
      <p:sp>
        <p:nvSpPr>
          <p:cNvPr id="17411" name="Google Shape;123;p4"/>
          <p:cNvSpPr>
            <a:spLocks noGrp="1"/>
          </p:cNvSpPr>
          <p:nvPr>
            <p:ph type="sldNum" sz="quarter" idx="12"/>
          </p:nvPr>
        </p:nvSpPr>
        <p:spPr>
          <a:xfrm>
            <a:off x="8181975" y="6662738"/>
            <a:ext cx="2405063" cy="401637"/>
          </a:xfrm>
          <a:noFill/>
        </p:spPr>
        <p:txBody>
          <a:bodyPr lIns="90624" tIns="45298" rIns="90624" bIns="45298"/>
          <a:lstStyle>
            <a:lvl1pPr>
              <a:defRPr sz="15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5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5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5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5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5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5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5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5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buSzPts val="1100"/>
            </a:pPr>
            <a:fld id="{8BCCD69E-9795-49FD-B207-2A4A7B6BE41E}" type="slidenum">
              <a:rPr lang="ru-RU" altLang="ru-RU" sz="1400" b="1" smtClean="0">
                <a:solidFill>
                  <a:srgbClr val="002060"/>
                </a:solidFill>
              </a:rPr>
              <a:pPr>
                <a:buSzPts val="1100"/>
              </a:pPr>
              <a:t>9</a:t>
            </a:fld>
            <a:endParaRPr lang="ru-RU" altLang="ru-RU" sz="1400" b="1">
              <a:solidFill>
                <a:srgbClr val="002060"/>
              </a:solidFill>
            </a:endParaRPr>
          </a:p>
        </p:txBody>
      </p:sp>
      <p:cxnSp>
        <p:nvCxnSpPr>
          <p:cNvPr id="17412" name="Google Shape;124;p4"/>
          <p:cNvCxnSpPr>
            <a:cxnSpLocks noChangeShapeType="1"/>
          </p:cNvCxnSpPr>
          <p:nvPr/>
        </p:nvCxnSpPr>
        <p:spPr bwMode="auto">
          <a:xfrm>
            <a:off x="350838" y="7178675"/>
            <a:ext cx="10074275" cy="0"/>
          </a:xfrm>
          <a:prstGeom prst="straightConnector1">
            <a:avLst/>
          </a:prstGeom>
          <a:noFill/>
          <a:ln w="38100">
            <a:solidFill>
              <a:srgbClr val="002060"/>
            </a:solidFill>
            <a:miter lim="800000"/>
            <a:headEnd type="none" w="sm" len="sm"/>
            <a:tailEnd type="none" w="sm" len="sm"/>
          </a:ln>
          <a:extLst>
            <a:ext uri="{909E8E84-426E-40DD-AFC4-6F175D3DCCD1}">
              <a14:hiddenFill xmlns:a14="http://schemas.microsoft.com/office/drawing/2010/main">
                <a:noFill/>
              </a14:hiddenFill>
            </a:ext>
          </a:extLst>
        </p:spPr>
      </p:cxnSp>
      <p:cxnSp>
        <p:nvCxnSpPr>
          <p:cNvPr id="17413" name="Google Shape;125;p4"/>
          <p:cNvCxnSpPr>
            <a:cxnSpLocks noChangeShapeType="1"/>
          </p:cNvCxnSpPr>
          <p:nvPr/>
        </p:nvCxnSpPr>
        <p:spPr bwMode="auto">
          <a:xfrm rot="10800000" flipH="1">
            <a:off x="534988" y="7321550"/>
            <a:ext cx="9726612" cy="0"/>
          </a:xfrm>
          <a:prstGeom prst="straightConnector1">
            <a:avLst/>
          </a:prstGeom>
          <a:noFill/>
          <a:ln w="38100">
            <a:solidFill>
              <a:srgbClr val="00B050"/>
            </a:solidFill>
            <a:miter lim="800000"/>
            <a:headEnd type="none" w="sm" len="sm"/>
            <a:tailEnd type="none" w="sm" len="sm"/>
          </a:ln>
          <a:extLst>
            <a:ext uri="{909E8E84-426E-40DD-AFC4-6F175D3DCCD1}">
              <a14:hiddenFill xmlns:a14="http://schemas.microsoft.com/office/drawing/2010/main">
                <a:noFill/>
              </a14:hiddenFill>
            </a:ext>
          </a:extLst>
        </p:spPr>
      </p:cxnSp>
      <p:sp>
        <p:nvSpPr>
          <p:cNvPr id="17414" name="Прямоугольник 9"/>
          <p:cNvSpPr>
            <a:spLocks noChangeArrowheads="1"/>
          </p:cNvSpPr>
          <p:nvPr/>
        </p:nvSpPr>
        <p:spPr bwMode="auto">
          <a:xfrm>
            <a:off x="3819525" y="466725"/>
            <a:ext cx="302895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r>
              <a:rPr lang="ru-RU" altLang="ru-RU" sz="2400" b="1" dirty="0" err="1">
                <a:solidFill>
                  <a:schemeClr val="bg1"/>
                </a:solidFill>
                <a:latin typeface="Times New Roman" panose="02020603050405020304" pitchFamily="18" charset="0"/>
                <a:cs typeface="Times New Roman" panose="02020603050405020304" pitchFamily="18" charset="0"/>
              </a:rPr>
              <a:t>Практикалық</a:t>
            </a:r>
            <a:r>
              <a:rPr lang="ru-RU" altLang="ru-RU" sz="2400" b="1" dirty="0">
                <a:solidFill>
                  <a:schemeClr val="bg1"/>
                </a:solidFill>
                <a:latin typeface="Times New Roman" panose="02020603050405020304" pitchFamily="18" charset="0"/>
                <a:cs typeface="Times New Roman" panose="02020603050405020304" pitchFamily="18" charset="0"/>
              </a:rPr>
              <a:t> </a:t>
            </a:r>
            <a:r>
              <a:rPr lang="ru-RU" altLang="ru-RU" sz="2400" b="1" dirty="0" err="1">
                <a:solidFill>
                  <a:schemeClr val="bg1"/>
                </a:solidFill>
                <a:latin typeface="Times New Roman" panose="02020603050405020304" pitchFamily="18" charset="0"/>
                <a:cs typeface="Times New Roman" panose="02020603050405020304" pitchFamily="18" charset="0"/>
              </a:rPr>
              <a:t>бөлім</a:t>
            </a:r>
            <a:endParaRPr lang="ru-RU" altLang="ru-RU" sz="2400" b="1" dirty="0">
              <a:solidFill>
                <a:schemeClr val="bg1"/>
              </a:solidFill>
              <a:latin typeface="Times New Roman" panose="02020603050405020304" pitchFamily="18" charset="0"/>
              <a:cs typeface="Times New Roman" panose="02020603050405020304" pitchFamily="18" charset="0"/>
            </a:endParaRPr>
          </a:p>
        </p:txBody>
      </p:sp>
      <p:pic>
        <p:nvPicPr>
          <p:cNvPr id="17415" name="Рисунок 10"/>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9578975" y="141288"/>
            <a:ext cx="1133475" cy="1128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416" name="Google Shape;140;p35"/>
          <p:cNvSpPr txBox="1">
            <a:spLocks noChangeArrowheads="1"/>
          </p:cNvSpPr>
          <p:nvPr/>
        </p:nvSpPr>
        <p:spPr bwMode="auto">
          <a:xfrm>
            <a:off x="1322614" y="1404938"/>
            <a:ext cx="8617630" cy="8992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91425" rIns="91425" bIns="91425"/>
          <a:lstStyle/>
          <a:p>
            <a:pPr algn="just"/>
            <a:r>
              <a:rPr lang="ru-RU" sz="2400" b="1" dirty="0" err="1">
                <a:latin typeface="Times New Roman" panose="02020603050405020304" pitchFamily="18" charset="0"/>
                <a:cs typeface="Times New Roman" panose="02020603050405020304" pitchFamily="18" charset="0"/>
              </a:rPr>
              <a:t>Өзіңді</a:t>
            </a:r>
            <a:r>
              <a:rPr lang="ru-RU" sz="2400" b="1" dirty="0">
                <a:latin typeface="Times New Roman" panose="02020603050405020304" pitchFamily="18" charset="0"/>
                <a:cs typeface="Times New Roman" panose="02020603050405020304" pitchFamily="18" charset="0"/>
              </a:rPr>
              <a:t> </a:t>
            </a:r>
            <a:r>
              <a:rPr lang="ru-RU" sz="2400" b="1" dirty="0" err="1">
                <a:latin typeface="Times New Roman" panose="02020603050405020304" pitchFamily="18" charset="0"/>
                <a:cs typeface="Times New Roman" panose="02020603050405020304" pitchFamily="18" charset="0"/>
              </a:rPr>
              <a:t>тексер</a:t>
            </a:r>
            <a:r>
              <a:rPr lang="ru-RU" sz="2400" b="1" dirty="0">
                <a:latin typeface="Times New Roman" panose="02020603050405020304" pitchFamily="18" charset="0"/>
                <a:cs typeface="Times New Roman" panose="02020603050405020304" pitchFamily="18" charset="0"/>
              </a:rPr>
              <a:t>!</a:t>
            </a:r>
          </a:p>
        </p:txBody>
      </p:sp>
      <p:sp>
        <p:nvSpPr>
          <p:cNvPr id="9" name="Прямоугольник 8">
            <a:extLst>
              <a:ext uri="{FF2B5EF4-FFF2-40B4-BE49-F238E27FC236}">
                <a16:creationId xmlns:a16="http://schemas.microsoft.com/office/drawing/2014/main" xmlns="" id="{824F8528-F5B1-42FA-BF02-5994881FE0ED}"/>
              </a:ext>
            </a:extLst>
          </p:cNvPr>
          <p:cNvSpPr/>
          <p:nvPr/>
        </p:nvSpPr>
        <p:spPr>
          <a:xfrm>
            <a:off x="641267" y="2609236"/>
            <a:ext cx="4705432" cy="1817237"/>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kk-KZ" sz="2000" dirty="0">
                <a:solidFill>
                  <a:srgbClr val="000000"/>
                </a:solidFill>
                <a:effectLst/>
                <a:latin typeface="Times New Roman" panose="02020603050405020304" pitchFamily="18" charset="0"/>
                <a:ea typeface="Times New Roman" panose="02020603050405020304" pitchFamily="18" charset="0"/>
              </a:rPr>
              <a:t>Қалқаман мен Мамырды жаздым бұрын,</a:t>
            </a:r>
            <a:r>
              <a:rPr lang="kk-KZ" sz="2000" dirty="0">
                <a:effectLst/>
                <a:latin typeface="Times New Roman" panose="02020603050405020304" pitchFamily="18" charset="0"/>
                <a:ea typeface="Times New Roman" panose="02020603050405020304" pitchFamily="18" charset="0"/>
              </a:rPr>
              <a:t/>
            </a:r>
            <a:br>
              <a:rPr lang="kk-KZ" sz="2000" dirty="0">
                <a:effectLst/>
                <a:latin typeface="Times New Roman" panose="02020603050405020304" pitchFamily="18" charset="0"/>
                <a:ea typeface="Times New Roman" panose="02020603050405020304" pitchFamily="18" charset="0"/>
              </a:rPr>
            </a:br>
            <a:r>
              <a:rPr lang="kk-KZ" sz="2000" dirty="0">
                <a:solidFill>
                  <a:srgbClr val="000000"/>
                </a:solidFill>
                <a:effectLst/>
                <a:latin typeface="Times New Roman" panose="02020603050405020304" pitchFamily="18" charset="0"/>
                <a:ea typeface="Times New Roman" panose="02020603050405020304" pitchFamily="18" charset="0"/>
              </a:rPr>
              <a:t>Оқығандар, байқадың оның сырын.</a:t>
            </a:r>
            <a:r>
              <a:rPr lang="kk-KZ" sz="2000" dirty="0">
                <a:effectLst/>
                <a:latin typeface="Times New Roman" panose="02020603050405020304" pitchFamily="18" charset="0"/>
                <a:ea typeface="Times New Roman" panose="02020603050405020304" pitchFamily="18" charset="0"/>
              </a:rPr>
              <a:t/>
            </a:r>
            <a:br>
              <a:rPr lang="kk-KZ" sz="2000" dirty="0">
                <a:effectLst/>
                <a:latin typeface="Times New Roman" panose="02020603050405020304" pitchFamily="18" charset="0"/>
                <a:ea typeface="Times New Roman" panose="02020603050405020304" pitchFamily="18" charset="0"/>
              </a:rPr>
            </a:br>
            <a:r>
              <a:rPr lang="kk-KZ" sz="2000" dirty="0">
                <a:solidFill>
                  <a:srgbClr val="000000"/>
                </a:solidFill>
                <a:effectLst/>
                <a:latin typeface="Times New Roman" panose="02020603050405020304" pitchFamily="18" charset="0"/>
                <a:ea typeface="Times New Roman" panose="02020603050405020304" pitchFamily="18" charset="0"/>
              </a:rPr>
              <a:t>Енді айтамын Еңлік пен Кебек сөзін,</a:t>
            </a:r>
            <a:r>
              <a:rPr lang="kk-KZ" sz="2000" dirty="0">
                <a:effectLst/>
                <a:latin typeface="Times New Roman" panose="02020603050405020304" pitchFamily="18" charset="0"/>
                <a:ea typeface="Times New Roman" panose="02020603050405020304" pitchFamily="18" charset="0"/>
              </a:rPr>
              <a:t/>
            </a:r>
            <a:br>
              <a:rPr lang="kk-KZ" sz="2000" dirty="0">
                <a:effectLst/>
                <a:latin typeface="Times New Roman" panose="02020603050405020304" pitchFamily="18" charset="0"/>
                <a:ea typeface="Times New Roman" panose="02020603050405020304" pitchFamily="18" charset="0"/>
              </a:rPr>
            </a:br>
            <a:r>
              <a:rPr lang="kk-KZ" sz="2000" dirty="0">
                <a:solidFill>
                  <a:srgbClr val="000000"/>
                </a:solidFill>
                <a:effectLst/>
                <a:latin typeface="Times New Roman" panose="02020603050405020304" pitchFamily="18" charset="0"/>
                <a:ea typeface="Times New Roman" panose="02020603050405020304" pitchFamily="18" charset="0"/>
              </a:rPr>
              <a:t>Тағы сынап көріңіз мұның түрін.</a:t>
            </a:r>
            <a:endParaRPr lang="ru-RU" sz="2000" dirty="0"/>
          </a:p>
        </p:txBody>
      </p:sp>
      <p:sp>
        <p:nvSpPr>
          <p:cNvPr id="10" name="Прямоугольник 9">
            <a:extLst>
              <a:ext uri="{FF2B5EF4-FFF2-40B4-BE49-F238E27FC236}">
                <a16:creationId xmlns:a16="http://schemas.microsoft.com/office/drawing/2014/main" xmlns="" id="{A2DD9D90-BE24-4556-9728-6C60B2007A28}"/>
              </a:ext>
            </a:extLst>
          </p:cNvPr>
          <p:cNvSpPr/>
          <p:nvPr/>
        </p:nvSpPr>
        <p:spPr>
          <a:xfrm>
            <a:off x="641267" y="4936388"/>
            <a:ext cx="4705431" cy="1678705"/>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kk-KZ" sz="2000" dirty="0">
                <a:solidFill>
                  <a:srgbClr val="000000"/>
                </a:solidFill>
                <a:effectLst/>
                <a:latin typeface="Times New Roman" panose="02020603050405020304" pitchFamily="18" charset="0"/>
                <a:ea typeface="Times New Roman" panose="02020603050405020304" pitchFamily="18" charset="0"/>
              </a:rPr>
              <a:t>Жігіттер! Бұл өлеңді жазған мәнім:</a:t>
            </a:r>
            <a:br>
              <a:rPr lang="kk-KZ" sz="2000" dirty="0">
                <a:solidFill>
                  <a:srgbClr val="000000"/>
                </a:solidFill>
                <a:effectLst/>
                <a:latin typeface="Times New Roman" panose="02020603050405020304" pitchFamily="18" charset="0"/>
                <a:ea typeface="Times New Roman" panose="02020603050405020304" pitchFamily="18" charset="0"/>
              </a:rPr>
            </a:br>
            <a:r>
              <a:rPr lang="kk-KZ" sz="2000" dirty="0">
                <a:solidFill>
                  <a:srgbClr val="000000"/>
                </a:solidFill>
                <a:effectLst/>
                <a:latin typeface="Times New Roman" panose="02020603050405020304" pitchFamily="18" charset="0"/>
                <a:ea typeface="Times New Roman" panose="02020603050405020304" pitchFamily="18" charset="0"/>
              </a:rPr>
              <a:t>Емес қой жастықпенен салған әнім.</a:t>
            </a:r>
            <a:br>
              <a:rPr lang="kk-KZ" sz="2000" dirty="0">
                <a:solidFill>
                  <a:srgbClr val="000000"/>
                </a:solidFill>
                <a:effectLst/>
                <a:latin typeface="Times New Roman" panose="02020603050405020304" pitchFamily="18" charset="0"/>
                <a:ea typeface="Times New Roman" panose="02020603050405020304" pitchFamily="18" charset="0"/>
              </a:rPr>
            </a:br>
            <a:r>
              <a:rPr lang="kk-KZ" sz="2000" dirty="0">
                <a:solidFill>
                  <a:srgbClr val="000000"/>
                </a:solidFill>
                <a:effectLst/>
                <a:latin typeface="Times New Roman" panose="02020603050405020304" pitchFamily="18" charset="0"/>
                <a:ea typeface="Times New Roman" panose="02020603050405020304" pitchFamily="18" charset="0"/>
              </a:rPr>
              <a:t>Қас қайсы, қаза қайсы, таза қайсы?</a:t>
            </a:r>
            <a:br>
              <a:rPr lang="kk-KZ" sz="2000" dirty="0">
                <a:solidFill>
                  <a:srgbClr val="000000"/>
                </a:solidFill>
                <a:effectLst/>
                <a:latin typeface="Times New Roman" panose="02020603050405020304" pitchFamily="18" charset="0"/>
                <a:ea typeface="Times New Roman" panose="02020603050405020304" pitchFamily="18" charset="0"/>
              </a:rPr>
            </a:br>
            <a:r>
              <a:rPr lang="kk-KZ" sz="2000" dirty="0">
                <a:solidFill>
                  <a:srgbClr val="000000"/>
                </a:solidFill>
                <a:effectLst/>
                <a:latin typeface="Times New Roman" panose="02020603050405020304" pitchFamily="18" charset="0"/>
                <a:ea typeface="Times New Roman" panose="02020603050405020304" pitchFamily="18" charset="0"/>
              </a:rPr>
              <a:t>Аларсың көп ғибрат, байқағаның.</a:t>
            </a:r>
            <a:endParaRPr lang="ru-RU" sz="2000" dirty="0"/>
          </a:p>
        </p:txBody>
      </p:sp>
      <p:sp>
        <p:nvSpPr>
          <p:cNvPr id="11" name="Прямоугольник 10">
            <a:extLst>
              <a:ext uri="{FF2B5EF4-FFF2-40B4-BE49-F238E27FC236}">
                <a16:creationId xmlns:a16="http://schemas.microsoft.com/office/drawing/2014/main" xmlns="" id="{5F9EE89E-E84D-499D-B076-9E6C019F8FDD}"/>
              </a:ext>
            </a:extLst>
          </p:cNvPr>
          <p:cNvSpPr/>
          <p:nvPr/>
        </p:nvSpPr>
        <p:spPr>
          <a:xfrm>
            <a:off x="6848474" y="3026571"/>
            <a:ext cx="2327784" cy="939798"/>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kk-KZ" sz="2800" dirty="0">
                <a:latin typeface="Times New Roman" panose="02020603050405020304" pitchFamily="18" charset="0"/>
                <a:cs typeface="Times New Roman" panose="02020603050405020304" pitchFamily="18" charset="0"/>
              </a:rPr>
              <a:t>Эпилог</a:t>
            </a:r>
            <a:endParaRPr lang="ru-RU" sz="2800" dirty="0">
              <a:latin typeface="Times New Roman" panose="02020603050405020304" pitchFamily="18" charset="0"/>
              <a:cs typeface="Times New Roman" panose="02020603050405020304" pitchFamily="18" charset="0"/>
            </a:endParaRPr>
          </a:p>
        </p:txBody>
      </p:sp>
      <p:sp>
        <p:nvSpPr>
          <p:cNvPr id="12" name="Прямоугольник 11">
            <a:extLst>
              <a:ext uri="{FF2B5EF4-FFF2-40B4-BE49-F238E27FC236}">
                <a16:creationId xmlns:a16="http://schemas.microsoft.com/office/drawing/2014/main" xmlns="" id="{E75ED0D7-94E0-4016-817D-43698801CAF8}"/>
              </a:ext>
            </a:extLst>
          </p:cNvPr>
          <p:cNvSpPr/>
          <p:nvPr/>
        </p:nvSpPr>
        <p:spPr>
          <a:xfrm>
            <a:off x="6848475" y="5297491"/>
            <a:ext cx="2327783" cy="939798"/>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kk-KZ" sz="2800" dirty="0">
                <a:latin typeface="Times New Roman" panose="02020603050405020304" pitchFamily="18" charset="0"/>
                <a:cs typeface="Times New Roman" panose="02020603050405020304" pitchFamily="18" charset="0"/>
              </a:rPr>
              <a:t>Пролог</a:t>
            </a:r>
            <a:endParaRPr lang="ru-RU" sz="2800" dirty="0">
              <a:latin typeface="Times New Roman" panose="02020603050405020304" pitchFamily="18" charset="0"/>
              <a:cs typeface="Times New Roman" panose="02020603050405020304" pitchFamily="18" charset="0"/>
            </a:endParaRPr>
          </a:p>
        </p:txBody>
      </p:sp>
      <p:cxnSp>
        <p:nvCxnSpPr>
          <p:cNvPr id="3" name="Прямая со стрелкой 2">
            <a:extLst>
              <a:ext uri="{FF2B5EF4-FFF2-40B4-BE49-F238E27FC236}">
                <a16:creationId xmlns:a16="http://schemas.microsoft.com/office/drawing/2014/main" xmlns="" id="{498E0530-B88B-408C-9BF7-377720128A6D}"/>
              </a:ext>
            </a:extLst>
          </p:cNvPr>
          <p:cNvCxnSpPr>
            <a:cxnSpLocks/>
          </p:cNvCxnSpPr>
          <p:nvPr/>
        </p:nvCxnSpPr>
        <p:spPr>
          <a:xfrm>
            <a:off x="5346698" y="3494314"/>
            <a:ext cx="1364345" cy="204107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5" name="Прямая со стрелкой 4">
            <a:extLst>
              <a:ext uri="{FF2B5EF4-FFF2-40B4-BE49-F238E27FC236}">
                <a16:creationId xmlns:a16="http://schemas.microsoft.com/office/drawing/2014/main" xmlns="" id="{2EF58661-D2BE-4C00-A310-B88871F83D96}"/>
              </a:ext>
            </a:extLst>
          </p:cNvPr>
          <p:cNvCxnSpPr>
            <a:stCxn id="10" idx="3"/>
          </p:cNvCxnSpPr>
          <p:nvPr/>
        </p:nvCxnSpPr>
        <p:spPr>
          <a:xfrm flipV="1">
            <a:off x="5346698" y="3780631"/>
            <a:ext cx="1364345" cy="199511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79479910"/>
      </p:ext>
    </p:extLst>
  </p:cSld>
  <p:clrMapOvr>
    <a:masterClrMapping/>
  </p:clrMapOvr>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2506</TotalTime>
  <Words>549</Words>
  <Application>Microsoft Office PowerPoint</Application>
  <PresentationFormat>Произвольный</PresentationFormat>
  <Paragraphs>80</Paragraphs>
  <Slides>14</Slides>
  <Notes>14</Notes>
  <HiddenSlides>0</HiddenSlides>
  <MMClips>0</MMClips>
  <ScaleCrop>false</ScaleCrop>
  <HeadingPairs>
    <vt:vector size="6" baseType="variant">
      <vt:variant>
        <vt:lpstr>Использованные шрифты</vt:lpstr>
      </vt:variant>
      <vt:variant>
        <vt:i4>5</vt:i4>
      </vt:variant>
      <vt:variant>
        <vt:lpstr>Тема</vt:lpstr>
      </vt:variant>
      <vt:variant>
        <vt:i4>1</vt:i4>
      </vt:variant>
      <vt:variant>
        <vt:lpstr>Заголовки слайдов</vt:lpstr>
      </vt:variant>
      <vt:variant>
        <vt:i4>14</vt:i4>
      </vt:variant>
    </vt:vector>
  </HeadingPairs>
  <TitlesOfParts>
    <vt:vector size="20" baseType="lpstr">
      <vt:lpstr>Open Sans</vt:lpstr>
      <vt:lpstr>Calibri</vt:lpstr>
      <vt:lpstr>Century Gothic</vt:lpstr>
      <vt:lpstr>Times New Roman</vt:lpstr>
      <vt:lpstr>Arial</vt:lpstr>
      <vt:lpstr>Тема Office</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Администратор</dc:creator>
  <cp:lastModifiedBy>Huawei</cp:lastModifiedBy>
  <cp:revision>159</cp:revision>
  <cp:lastPrinted>2020-01-23T03:03:28Z</cp:lastPrinted>
  <dcterms:modified xsi:type="dcterms:W3CDTF">2024-10-29T08:41:27Z</dcterms:modified>
</cp:coreProperties>
</file>