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2" r:id="rId5"/>
    <p:sldId id="264" r:id="rId6"/>
    <p:sldId id="268" r:id="rId7"/>
    <p:sldId id="273" r:id="rId8"/>
    <p:sldId id="274" r:id="rId9"/>
    <p:sldId id="275" r:id="rId10"/>
    <p:sldId id="267" r:id="rId11"/>
    <p:sldId id="265" r:id="rId12"/>
    <p:sldId id="276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295FBF-D212-4B0B-A9A3-0831F0A16F5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E524E9-630D-4411-9B29-5EBDDBF654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060432" cy="5760640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8-сынып ​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тоқсан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​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әдебиеті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​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шығармасының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идеялық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құндылығын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​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5365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lvl="0" indent="0" algn="just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kk-KZ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</a:p>
          <a:p>
            <a:pPr marL="45720" lvl="0" indent="0" algn="just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kk-KZ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" lvl="0" indent="0" algn="just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kk-KZ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" lvl="0" indent="0" algn="just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kk-KZ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" lvl="0" indent="0" algn="just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kk-KZ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47" y="2852936"/>
            <a:ext cx="3597070" cy="249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467544" y="3068960"/>
            <a:ext cx="3312368" cy="224391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шығарманың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эссе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Лента лицом вниз 3"/>
          <p:cNvSpPr/>
          <p:nvPr/>
        </p:nvSpPr>
        <p:spPr>
          <a:xfrm>
            <a:off x="755576" y="620688"/>
            <a:ext cx="7776864" cy="1440160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3-тапсырма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Эссе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«Ел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боламын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бесігіңді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(90-100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8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23528" y="0"/>
            <a:ext cx="8352928" cy="6858000"/>
          </a:xfrm>
          <a:prstGeom prst="horizontalScroll">
            <a:avLst>
              <a:gd name="adj" fmla="val 100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Отбасының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тәрбиесінде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отбасынан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бастау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үйдің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жылуы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көкірегінде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сақталып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мәңгі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тәрбиесі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қалыптасатыны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сөзсіз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Момышұлы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шығармасында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Отбасының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өнегесі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өнегесі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қыз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тәрбиесі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тал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бесіктен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басталатындығын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насихаттайды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басқадай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ешнәрсемен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өзгертуге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болмайтын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баспалдақ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ғұмырының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тірегі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Отбасының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ұрпағына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ықпалы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күшін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өмірдегі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еш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нәрсенің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күшімен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салыстыруға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болмайтындай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Қорыта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Отанның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бөлшегі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отбасыңа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ештеңе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жетпейді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табиғаттың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сыйлаған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сыйы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мәңгі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ұмытпаған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85299"/>
            <a:ext cx="236564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kk-KZ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Өзіңді тексер:</a:t>
            </a:r>
            <a:endParaRPr lang="kk-KZ" sz="3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3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692696"/>
            <a:ext cx="7344816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Момышұлы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ұяда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-баба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шежіресі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жан-жануарлар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болмысы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тірлік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мағлұматтарды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аңыз-әңгімелерді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әжесінен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естігенін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сүйіспеншілік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сезімімен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есіне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ненің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ненің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сүйіп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жүруді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әжесінен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үйренгенін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мақтан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Автор бата беру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дәстүрінің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мәнін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Ұлтымыздың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біртуар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тұлғасы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Момышұлының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повесі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қарасақ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құнды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шығарма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елдік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намыс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отаншылдық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өнегелік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 бар.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өскелең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ұрпақты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патриоттық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тәрбиелейтін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туынды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24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kk-KZ" b="1" dirty="0" smtClean="0">
                <a:solidFill>
                  <a:srgbClr val="000000"/>
                </a:solidFill>
                <a:latin typeface="Times New Roman"/>
              </a:rPr>
              <a:t>                    </a:t>
            </a:r>
          </a:p>
          <a:p>
            <a:pPr marL="45720" indent="0" algn="ctr" fontAlgn="base">
              <a:buNone/>
            </a:pPr>
            <a:r>
              <a:rPr lang="kk-KZ" b="1" dirty="0" smtClean="0">
                <a:solidFill>
                  <a:srgbClr val="000000"/>
                </a:solidFill>
                <a:latin typeface="Times New Roman"/>
              </a:rPr>
              <a:t>ҚОСЫМША </a:t>
            </a:r>
            <a:r>
              <a:rPr lang="kk-KZ" b="1" dirty="0">
                <a:solidFill>
                  <a:srgbClr val="000000"/>
                </a:solidFill>
                <a:latin typeface="Times New Roman"/>
              </a:rPr>
              <a:t>ТАПСЫРМА: 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​</a:t>
            </a:r>
            <a:endParaRPr lang="en-US" dirty="0">
              <a:solidFill>
                <a:srgbClr val="000000"/>
              </a:solidFill>
              <a:latin typeface="Segoe UI"/>
            </a:endParaRPr>
          </a:p>
          <a:p>
            <a:pPr fontAlgn="base"/>
            <a:endParaRPr lang="kk-KZ" dirty="0">
              <a:solidFill>
                <a:srgbClr val="000000"/>
              </a:solidFill>
              <a:latin typeface="Segoe UI"/>
            </a:endParaRPr>
          </a:p>
          <a:p>
            <a:pPr marL="45720" indent="0" fontAlgn="base">
              <a:buNone/>
            </a:pPr>
            <a:r>
              <a:rPr lang="kk-KZ" dirty="0" smtClean="0">
                <a:solidFill>
                  <a:srgbClr val="000000"/>
                </a:solidFill>
                <a:latin typeface="Times New Roman"/>
              </a:rPr>
              <a:t>  	</a:t>
            </a:r>
          </a:p>
        </p:txBody>
      </p:sp>
      <p:sp>
        <p:nvSpPr>
          <p:cNvPr id="4" name="Лента лицом вниз 3"/>
          <p:cNvSpPr/>
          <p:nvPr/>
        </p:nvSpPr>
        <p:spPr>
          <a:xfrm>
            <a:off x="-19881" y="980728"/>
            <a:ext cx="9036496" cy="2160240"/>
          </a:xfrm>
          <a:prstGeom prst="ribbon">
            <a:avLst>
              <a:gd name="adj1" fmla="val 12072"/>
              <a:gd name="adj2" fmla="val 644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Әңгімедегі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салт-дәстүрлеріміз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бен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ғұрыптарымыз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жазыңыз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1787"/>
            <a:ext cx="2880320" cy="276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01787"/>
            <a:ext cx="4458988" cy="28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3999" cy="685800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Б/С 2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шығарманың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көркемдік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идеялық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құндылығын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гуманистік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талдап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эссе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.​</a:t>
            </a:r>
          </a:p>
          <a:p>
            <a:pPr marL="4572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45720" indent="0">
              <a:buNone/>
            </a:pP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шығарманың</a:t>
            </a:r>
            <a:r>
              <a:rPr lang="ru-RU" sz="5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көркемдік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идеялық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құндылығын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гуманистік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талдап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эссе </a:t>
            </a:r>
            <a:r>
              <a:rPr lang="ru-RU" sz="5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5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                           ​</a:t>
            </a:r>
          </a:p>
          <a:p>
            <a:pPr marL="45720" indent="0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критерийі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:​</a:t>
            </a:r>
          </a:p>
          <a:p>
            <a:pPr marL="4572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ығарманың</a:t>
            </a:r>
            <a:r>
              <a:rPr lang="ru-RU" sz="5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көркемдік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идеялық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құндылығын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гуманистік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талдайды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;​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kk-KZ" sz="5400" dirty="0" smtClean="0">
                <a:latin typeface="Times New Roman"/>
                <a:ea typeface="Calibri"/>
              </a:rPr>
              <a:t>Шығармадан </a:t>
            </a:r>
            <a:r>
              <a:rPr lang="kk-KZ" sz="5400" dirty="0">
                <a:latin typeface="Times New Roman"/>
                <a:ea typeface="Calibri"/>
              </a:rPr>
              <a:t>алған әсеріне</a:t>
            </a:r>
            <a:r>
              <a:rPr lang="kk-KZ" sz="5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kk-KZ" sz="5400" dirty="0">
                <a:latin typeface="Times New Roman"/>
                <a:ea typeface="Calibri"/>
              </a:rPr>
              <a:t>өз тұжырымын жазады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5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5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деби</a:t>
            </a:r>
            <a:r>
              <a:rPr lang="ru-RU" sz="5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sz="5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1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5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5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45720" indent="0"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endParaRPr lang="ru-RU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C5AH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gXwjqk0E81vaXG23cRz74yPLb0NU/wDhH7uO5VZ4ZfL3fNtGDt7kZ4r6+020tPFGjXEclukSOQ7fKV5Bz83rXEeK/Dbp50r2UACfJGytgAZ4AHcmuZuSjc9ChXo1KqhUjY8nuPhrbXFulzpOrSsj5ASeEBs/gcetSWfwp86wWZtaEcrEjmAlMg/XP6V10RuLHMYt2LoR82MjB7Eev+Fcv4y8ZXGkIbLT3/0h1IzniH3x/ernp4t1J8kVqe9ismhhaPt6srR6eZyHjjQ9E8P3TWdj4gGqXKHEixwkKh9N3TPtXOW7QtIFmLqvOSoBP61E/mNIS5LMWySepNJt9jXoKB8xOvzSvFWR7L4O+B114w8Pxa14f8TafcW5XMiONskbf3SuetV7j4C+NIpCv+iPliI9sw+b3PPArjvC0Wp2+h3t9pviCSwkt8yeWs5QPgcEeufmHPcD1oHjPxNefLqGvX0kPMZjjl2vkjg+4zSlTlGxcatKd7tp+n/BOoPwT8URRmW5uLCFFB3FplPPoMHmsb/hWviYxh0sJmDE7eAMgd+tO8DX/iS3lHkT3U1uWOIJBlZmBwVDE8H3H5V7mZZzpdvcSBtrjZ977rehrGpUcWrrQ9jLsFRxNNuOslutrf5nz9rHgbXtMsEvLiyuPLdtoxESeOp47Vn2nh6+uLlbbZIkjNsVWiIJb0HvX0mWQz29o5LqBzjnaCeatz6Auoao9sSiARhw5wCgPRvbmu6hWw/N70E/K7Rx1svqxTd2rdbHz1qHw71qzs/P8m5kYMA0S27bwD3x345rm7rSbmLBjxOD08sHP4g8ivuHwJdXFkH0+Ux67ZxTiH7dERvgJH3ZFOMjP8QzWt4yfRNGgW6vfDcV4JiQ7w2iErx/E3BGfWvQng8PW9+leK7b/ieHLFVaEvZVY3fR7fgfn2Fy2M4I6g9qQjacN1r6p8bfD7w/q0Uup6fpcKecobaMBlYDj2P09q+afFVubXXLi2ZEjaIhCqjAyK8uvRlRm4tfO2j+Z20qkKtNSi/l1+4+uPDs17ZfaHu7pWmlc+bGGHyen/6qqeONc0bSrf8A0/UoYnmQjfLLhVJPbHU/yrmpL6SzgjZZBLLIdpZRhsdDk+vvXh/xQ1LVNR1yWPWFWFoMJaxIuF8sknd7npmvGo15YmTgtPzPSr5esLCOIkr66drrub3j/wCIazRvpXhzCoF2S3ykhmHcJ6D36mvOri7muZVml5KAAYyaPtezTmslC7Wl8xjtGeBjGetWrW3jluYrezkZvOI5cbcHjjnr1r0qGHhRjaCOHF42ti581WV/0MyQksWOSc80+zuGt7yK42LIY3DBW5Bwc4PtUmoRGGeSN93mBirhhg571W6Yx1roWhyGhb3Eh1NL1mUusvmlSMKWB3Yx6V6D4m0u0uLhtavrixvNRlaCc21q+1LmN1xsQDlSAMEnnNecaZdyW0x2qHD4DZXJx3xXY+FYriz0xpP7P0+7sGK3EzTTASrtcgbRkEEjqBW1JprVGVS61R3vwB0PwnrA1ObxBsgtJLsRQwmUkwBm4UntnAye+O1ejJpl3oKXGh6hD5VhLK32CVQNjIMbcd8gHBzzxXj7N/ZmpyafGbO28q6/tBZljIhuYiu5cDOQQQfY819EWUll498Lz2cFzE91ZxLdQvGfmD4OQR1wen41yYyLdL0PTyTGrC4xSk/dlo/0fyOJgt7vT5ZEDLI6kYI5JU1p22oeXGY1IDn/AFryE9PSs8LeLGl6WxHlWk7kds/SrIijv0a5hwsu47fRh6mvD5pN8yP1GeHpqDizB1LxJP4f1ie88Lp9liaEpJgZy2OoB/Su9+FfiKDxf4dvbXXtSSW7Z+ba4kAd14Pyj0+lee6tpy3RlkOOAA2DyfpXOS2Uduy+WxV05LDg5/pXfhc0q4RqVrrseLjeHKGapwvyzXXrpt6nrOreFrrSZDfaHcHo+bWdyysT2A6CvmD4tsz+PL8yW7W8nyB4z2baM19AeGPGV1vSw1yYzIBhLgnGPZj3+teFfHK9tr74lajc2jiSJhGAw74QCvocTjqGKwydF9dV8j86eWYrAYuVPEx1tv31PaNY0a4htpHZVMfBVFySa8q+KWkXV1La3tvbiQf6kDBzuA6f59DX0hZmIlUngU7gTuQ5H4fSue1rwz52m38Ec5SSVHkibdwsnJQrnoc/1r86wOLVOopn3+LhKthp4efqvkfMWmaaZZZ9NuYljnEDSpwMkgZHPpxUt9JDbvbCTT2ijjiIkZ+rk/3e3TvUt3Y6rpNwZb2KaG7iIUiWPGAAcYPcfzrI1zVLrUpY1uHBSMfKB0FfZxd0pI+DkuV2ZQupjNOZCWOQBljknAxzUQo70KMn72PSmQOUAsB2JqdZWiVoxIxRmDEeuPWoY0kkbbGjO2OgGTivQfAvwc8a+LI1uYrJdOs2GVuLwlA30HU/lUTrQpK83Yag5bI5e1v5p4mS5m83y0+QOST/ALoPbvXVfDvxte+FvFVlrFlef6iPySjZ2yKeSjZ6ivQbb9mrUI4IzP4mtTJn96qWxIH+6c8/jiue8SfAfxlo9s9xbrDq1pAxkK2xPmsP7wQjqABwM1isww1S0VIt0KkdbHq+jarb6ohuYEVFfMgRW3KoLZK57gHIqtqGbC5aVJhHAcsQDjHt7V5f8E72+EN4uXKIpAz0AGM/zFen32nRX1skM4O+RPvA/lXJOjyuSP0LA5jKtRpTfVWfy0MOTUoobuOWOQEyD5gFyM1IYbW/ZvJbkcknufSn6Xod3axtbta5ZG4+Xqcdc0W9qr3OYcK2eQD19q45QbVmepLEeykpw6lG40+dYWiYYRugxnvXi3xEh8jxbdxZ3bdvI+gr6Bn8wW5eS3cc7A6jqcdK8D+JbBvGd8U+7lf/AEEVtgXL2jT7HjcSV6dXDRstb/5n1Lp9xHFdnzlaBum09Dz27VqG3M9vHJaT53BgN3JxzXa3XhazkvCxjSNNhdcL3FcjeWf9m6bDIibWJw5VeDzwT74r4ug5JXZ6Tq0sXbk0keIftJaLe20FtrX2W5ktnhFtLIpylvIGJUN/vAn8q8Ek3AjII4r7a8ZOLr4d+IkuoBJH/ZUxYbeCMHacHvnGPoK+J7l98udpQdAK+zyLF+3oOL3i7Hwmd4V0MRvuRjk9M13/AMP/AIdT688dxqUr2tq4DIqY3sPX2rG8C+HLrXtQaG3wojXdJI3RB/jX0Z4R0SLS9Pjgt1ZhtAJY5JPrWmZY50VyQepngsF7W0p7GB4b8D6Hpc5+z2cYc8bmOWI+pr37wPHb/wBjxrO28RoMYPavOP7PEkwRgWUnseRXongeNfs4hkznAAB4yK+bqVJ1XeTudtZQjGy0sdCGtWQ+VHke9aGmxwzRKWXDI47cYrKMKeb5kRbY+SQfapLzxDo2jRW9nNdo11csES2iO+UnrnaOaKcHKVjGUVbQ+btG0yTw9q/iW3vokhMuqXIih2gbIzI2Mfhg102lYKvcPIAojKpu4yR0q58XYIV8XzXEcUqySgSKJF2nB7EH8RXEzfaZmZtrAEYKBuPxFe28Y0j9AyvJ4YjDU3B2Vj0DwfrSR2s8d00b/wCyR83PvWc/hy31uO8u9I1CGx1G13SxwN/y3UA/KuTjPSuKuZ2twCpfDD+HPaq9neTW93HPEXyp3gNyv5VlDGpWUlc9bEcOSnzOnLlbOw0qbXLXT/7R1DSZ4IAfLdmHAz/LtXz58ZTC3xF1NrZEjhJQoqDAA2CvtDwT4r07xPoI0DXljmlmhKicrhCccZB6EEda+N/jvo//AAj/AMVda0fzfNFs6KH9R5an+te7T5JQU4O6PyrMI16NeVDERtJP5Ndz7ysbxbyAhNxCjbzzisjVrEyusYGU6HJ9qtiS3tiTEdgIGd3r6U4SKwjlLAhjhhnpX5vTlZHuwnyS5o6HG+LPCt43hG9stMmkjndA8DA87l5wD+FfOeq6Vol3rK2Gq2Ks5iB+07Srxtz94jqD/Wvrm4mHzICQwwa8i8b+B7S88dS30UxtnaJJ4cAFJDu+ZCp9wf0ruy+t7KbUXa451o1U1WVziPhp4BuPD2q6lcPfRSWz4SGIDLYzkEk+xrs9XuLix0yZ7NYHnUfKsjbVHucVYhV4b66ViA0ZU7ccHgVm6RdQzanPDeMFLkFVYcV2VakqtTnmcsaChH93scxqbeItTmja68X6VYxQ5MhspG+RR1YqOSak8F+M7+3102mk+K9U14RqxZpbYRxrjq2TzgY4r0HVrbTngRVXy3YYLwDacenHY1k+GPDumaHNcT28UMKyp5YDfwr/APrraWKgqbjb8v8AhzljQhOpzs7XStS1bWfBWsmC0e71W1j+0W0SPsMikYI/LJx3rmvg5H4omvLXVLOz0tZbmd/tct7AxkgiwNu05yxJyMZGOK67wBeR2Hj5IWZVS7tygAPQjmuth0/Sl12aXTxGhMh85U4G7vketRCqqcNiam8opabnnfxihaHxRbXtwhkF3E0LOg+RXQgjGf8Ae/SvObzzracSxYML8MD6/WvUPjNqcYv7C12/JawySuNvVnOF/RD+deeWE0dxGqSoGLdAaU21GLP0rhnm+pRlJEen2bXs8cCx4d/u7l4NdDD4Ru7fEbae8nGcKO3cZrqPCumWeoaTGlxbMPKcqXQYPHTGK7GJbrT7BoZt81uUJWTHzLxxu9anD14Tlys87NeJalGbhTWq6Hl9posNrciaFZUnV1XyzxtOe/4elfOf7Qck03xd1xpvv741OOekSgV9uaFotreTm5uoVkcBSrRjHPfIPevi79p6KKH46+JordSkazxgA9v3SV9RhaMYQ5o7M+GzjOHmFZRktYo+zL5lK7QFLMccfyqoihrj5Mqo+96V0usabACGjO0NnBHrVOTR4VtFIvFEm7JGOpFfnLhKGh2wrRsn3Kj28iId/RVwrf3h2NZtxYWeswGzvQwZG3o6Ha8beqn+lb8Uc3lH7Qnlpz8zcAD1JPGK84+M3xA0Lwn4YvZrHVLG612RTHbQwSK7RsRje2OgA5p4ajVqzUYXuKdaKi77mHcWcOj+Jr7R/OmmRFEkTSvuYhhnk/jWXNYxzagPLAVkPB9a8E8N+PdYsPFX9oalfXN79ox5rSybm+oJr3nw9qtlrAivLWUt+72uoOWD+9fSYnB1cNbmdycHio1ouS9Db0Jz5RhuQGOTznBA9KNUtri5v7Z7O0aeztZA9wi/ekO04A9dvX8qqWJkFxLGWIk3HGVPT1qU6+NNfC2d1PGjYDqmFZu/J4x71zwTb5hV2oy5YrUd4cXWB4j02e10W/y91uQylRhB1B549a9I1Kz1zT/GNrrUUaXFndoLe7WIH5GH3X/Lj8K4Pw545nkuXEltYWVxBMGti8/mFmIwQUUZYfSvSbrUNQjjtJrrUYGV4Q9wiQGONOc7huJI49TW8+Xk1Wpzt1Kc02lbY8q+L15O3i6+2soESRxOmM5G0HJ9Otc1aXNu1sxjhnWYAlD2B7Hp09awL/WYvF3ifxbqsNwxikvX8gq5GxB8qlSPUKD+Ned6d4w8Q6dqLWUmsXUkC7gm7nP+Fek8qqSS1Pay7jfD4XDKhOk7rsz6x8C6jttFWcPCNoBYIVXPqM12lnr1lDBi9mjORwzFQfyr5V8Pa0+uusdxq2og55hWfG3jqM9R+orsdGsvDem3P9oarqNk6Y5TUL8AY9QAc5rznljwVR81235Hh47NcJj5ucYteun+Z7x/wkvh3ysx6lbQAcAbgPwr4h/aNuVvPjT4kuY5FkV50IYHIP7pK9w/tb4Rxn7RNrVml3uJEtubllX6dOPxr51+K99Z6h8QtXvNPuvtdrJKvlzFWXeAijOG57d69bAQqQdpN28+h5c6lGcr01qfXWq/EfxNe+W27TrWAsA4ji5Udzlu/wCFc34g+IM9jbTajdeMHtYI8MsEckLyyHuoVT/LNfLrTTykteXE04PALTEn9arMBdXY3OiwJwHbCge9dyymjGfO4nL/AGhVasjqvGfj3xP4q1Ga6v8AVtQe1YkRW5nYoq9gR0J965VmmmuQZG2kqcY6VN9qgkuI7O2YOvCgqOKm1C1aGRFU7mXGa6+SKVoqxyqtLmtJmJfnf5bFhlRt4GMV0PgzxdfaJeRyLcFWUgKWPyMvdWH9a5+7XLyYxwap5qa1GNRcskdOGrzou8D6B0X4nQXGrxNqVvJarIu1pcgxMfXIr1fT4tP1S0hY6nmNwB5aMOnt7V8Y2OoXdmcQSfL3RhuU/ga2rDxhqVooFu0kOOohnZFP4dvwrxquUpyvA9b6/TnG70Z9qaJZeD9B2TPFYo+SfPfBYH6k5rzH9q34i2ttoNr4W8OanE9zfZbUXgfJSIcBMjpuPJ9h7184ar4j1bUoilxcsI85wCSfxJ5rIDMz7iSSTya6KGAUZKUjgr4jm0i2z0z4PT+XY6jG3IIJGTxkf/rqDUrC3Gpyy+UP73yn17gVS+Fnm/2hNEG+R4iSPX/OK2NYj8m4mjXcpVdy9ite1DTU8PEXvYpwokZElvuWVB2bBI9Mjv6VlarDCym8iUqrYSRAejdj07/zzXR/DXSPBWty3CeJvFd1pMyMxzLceWPL4AwSDuPXj2xWdphsn1G6gNwlxamZoHn27fMUHiTB6ZADD0Nc6xEK9WVOKaa+75FyoToQUm7ple1sQ0ETPNI6jGdxwD/jXL69tGr3IHA3DH5Cu/SIWc32O5kVxF1fruQnhhXBeIXjbW7ox8rv4/IVtWpRjTTiaYCo5VZKRJNzFhdw4AQd8d61fDF9o2k+ItJutetftmmx3ObiDbu3IvqP4huIOO+KzQ/mG2HCKibs/wCfpWdqpJlVGzlF5/E5pV17VOLe5tTVrM9C1ybw/wCJviHNqXhizlh01Au5pIwhds8ttH3RyPyql4vs1imWRVC8jODWP4O1i10jT52beZ3boB1HYU/Ub3UtWjMmIYIsZyTz+JrCjR9lFQWy7mdXmnVcmYtwq+e+1WBI3YNZ5XDVppG8ZE7OHYcY74qbXtJmsbSwvGjKR3cO4DHRgcEH8MH8a3m1oaRdtDEWNncIiszMcAAZJPpV7VtE1jR5I01TTruyMi7k86MrvHtnrS6JetpuqWt+sYka3mWUKe+DnFd58ZviQvjyDSreGxe0isg5IfBJdsdCO3HtXHUqVlWhGMbxd7vt2N4qPK23qeaqhJwakx84AxjPpUmOOuKVVC85610EHQ+BdUOl3jXHliYKNmzOCcnHB/GuwvL+x1G4I88284G10uMI3tg9DXm2l72LqhOcjp35rvprGz1CyRJnjDlQA3TJHr6VtBvlscdaK5tTA1XQ7uzvy9xH+5aTbvXkc8j+tR6cggvFhcbEuRt4P3XHQ1avNG1i0ie1hvJPKLZRGbpjpg1hzz39tKn22E7l2srDrj6/Sp+FWZcfeja53enxf2roLytkXVgQr/7UZOD+RwfxNee62uNXuVPGHxx9K9Z8J2sNrdLeQ7LjSr1NvmK244YAMH9CDzivMPGto9h4s1OzmILw3DISOhx0qKlTmjb5lYONqj9CrZsn/LRsLjHqadfRC6ujIqgDaqjn0AH9KgUETBeQeea0tNjTeGYb37VbdjUsaPptrGhe4P7wkbecYqLV7pJSttbKAFP/AH0fem6hciNiiPlzwWHQfSq1rbmU7jnaeM4pJt6k+o8ALJIshBZlHzD6V2Ntb/258PrnTz815Yv58APUhRzj6iuMmt2hdW+8pGM+9dL4I1D7Jq0crKzJ91+M4HTn2rKvG8NN1qS+5xSLyeC3OcVL5RxjA46cdq1fHGmtoniS6t0XZDv8yH3RuRismC43MVkbGeRx1qoyUoqSNOgMuB0+tI6jH9KdJz83TPtUb85OaBmh4YG69fpwueRwSDxmu5trrzQq3NqJAByUYNxXDeE7hYb/AAybgQQTzx712EEMUcx2gguMkjjI/lVp2RhUXvGrDvt1AgiF5ZnrA/3k+lWdT0jRL7TpLqCMQNEheaHHIHqAf5VS0+6jEiySbyAcZx/hWle2sGpxefF8s6kcq+Mjrip59LdTG1mcnpzy6FeLPpMkjKxDPbzRMoZfUg9veuZ8Z6jLq3inUNSnUCS4m3sAOhwK+h/E2qW3i34f6VFLbvFq9hNIjTkAHydp+QnuN2CPp2r5y8QxlNcu0bgrIQea5KNSVWHNOPK9UehSjFVWou6IolWQqFOG3D8K0HVbWLapJduW9hVHTk3ODjOzkitBIfPk8xSgLHkFhnFda10IkrFdY4gC02Cx6ADkVJG1x5flxJtAB59qtw2uy687yyRnAU9xWtAzfJmLAbhh7Dp0okyGYLLKtuquGLEDHbBpLWcw3cbrLgEYO48A1ubI5vNCxhSF446Z6cmst9PmtxKpTco+YZUHihNCR2fi22t/E3ge11ZY99zp2BNtOS0Xcf1FbXxN1XwTqnw20230eW0SaKNQIyMyRtx90dRxnPQVl/DaWFYXt5mjMNyCjDPUnsR+Ncdr2mHS9TltCzBVdgmf7meK8yWGjOsk21yu6+e6NqVZ01KNtznQjbSP5ilEf7pvlyPUVdnjjCELyucfSqoZhAytnaT1r0SUWvCu4ajtjI5yOeK7q08lVCiNlbGGXHB9xXn/AIdYf2ivPJcD8K9C0xZIl27mMZOdrc/kardGNRak9rHDI2B8vPrzWxpEcYLRlVZS38Q9/Ws3EMh3iNkfPHFa2mkpEGXHU5GayWjMJG5B5NvciGPGxhnbngH/AOvmvCPG0cMXi7VI7fPlLcMF3HkD0r21W85xthYHPzccYrw/xl/yNWpbs5+0NUt6nVgl7zK+mKBE0vmL97DKeuKurPCk+VYMoxz3zWVZySBGKkYHWrEUSuSUX7ozjdya1UrG/Kmjo9Nu1uFYblJXnjqRWrCvDKHZipGRuOOa4ZTdW82UV4mzn5v/AK9b2l66yKPOZgRwCMc0SV1dEWR0txbh03GJQpGOOvFZt9biVXlLDywnOW6D8KRNa86MII1kG7cN2etSreNdwSRyMm6RcbFXqPSsybFDSJF06USRT7kY5GD3ra8ZWzanoNvq0MkbPE3lyKrclM8Z+hrmbqOSFtiREKxwNxxg1e0e5mExhuCTDIpSQZ45zzSau0xNdTDuY/JzEFPHOfWqbD5Mc43dPSrepLJbXskEjFihxmodr+UX24GR171rYpEeiZi1QsvGGHX1r0q1jU2W7cqs/Tnj8q8301tmovzjJB9a6u41qOG22qec4BIobsjOauzctpNm6F23cjJ7Vp6de20JTzMbd3TNeb3Gqrk+ZKeeCq5JB+tPtbqSQgMXEanAdjnNYuMmZuDZ7XDf6PK4MN0qsOqE5xXgvjVo38W6o8bAoblipHcV2ejWu66hWWQyW7HHynafrXCeJo1i8QX0cedizsBuOTjNZwpuLbbOnDL3mZ6NtXH8quWeofZbqO4jjOY2DAZ7iqDdaSttzp5UjoPGPiCDXdRS9gsTaMYgsqhsgt3I9BWRBcCPIIJU/wA6rGjsKILkiox2FKKk7s2LTWPIflXKHggHtUc+pIzb4xKr7iwO7oe1Zi0HrTFyRNyDXmCYuIzIfXpVuDxDamN1uIJiWP8ADiuY7D6Uq0g5ImvqWoW9zceYkcg4A+b0qP7YvlFdrc8D6VmjrUh6U+Zh7OJbs7qOK4eV1Y5XC4HepX1CNnLtGWO3A4AArNP3fwpv8NPmYeyiTCUbm3A4bt15rY0bVrO2gaO6SWTd1AAI/DmsGhf60m2HsoncaN4q0yzuUadbiSJTjGwE47d65bxBdw3ut3t5bhhFNMzoGABwTxkVQ9aVaQ4wUHdH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988839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1-тапсырма</a:t>
            </a:r>
            <a:r>
              <a:rPr lang="kk-KZ" dirty="0" smtClean="0"/>
              <a:t>.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Шығармада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әке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тәрбиесі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көрініс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332521" cy="24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39"/>
            <a:ext cx="3124465" cy="24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115616" y="5013176"/>
            <a:ext cx="6264696" cy="9174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шығармадағы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әке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тәрбиесінің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құндылығын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400" b="1" dirty="0" smtClean="0">
                <a:latin typeface="Times New Roman"/>
                <a:ea typeface="Times New Roman"/>
                <a:cs typeface="Times New Roman"/>
              </a:rPr>
              <a:t>Өзіңді тексер</a:t>
            </a:r>
            <a:r>
              <a:rPr lang="kk-KZ" sz="2400" b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kk-KZ" sz="3800" b="1" dirty="0" smtClean="0">
              <a:latin typeface="Times New Roman"/>
              <a:ea typeface="Times New Roman"/>
              <a:cs typeface="Times New Roman"/>
            </a:endParaRPr>
          </a:p>
          <a:p>
            <a:pPr marL="0" lvl="0" indent="4495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3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043608" y="992235"/>
            <a:ext cx="6984776" cy="511256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Дала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философиясында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ер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тәрбиелеуде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әкенің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рөлі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Повестің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аңғарылатын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автор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позициясы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да  осы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қастерлі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ұғымды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ұстайды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Әкесінің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үлкенді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сыйлау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сәлем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беру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дағдысына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тәрбиелегені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шығармада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көрініс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Үлкендерге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амандасу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рәсімін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меңгерту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аузынан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бала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Бауыржанға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жігіт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көтерме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тек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жетелеу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танытады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Әкесінің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Бауыржанға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шежіре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жаттатқызуы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да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тамыры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құндылығы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0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3635896" y="127898"/>
            <a:ext cx="5132517" cy="294106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2-тапсырма.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Дәстүрді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сыйламайтын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жатқанынан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қорқамын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...»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ойлайсыңдар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атамыз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қорықты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672"/>
            <a:ext cx="2880320" cy="10553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тәсілімен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тұжырымда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1869" y="1772816"/>
            <a:ext cx="2520280" cy="14089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ойымша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...»</a:t>
            </a:r>
          </a:p>
        </p:txBody>
      </p:sp>
      <p:sp>
        <p:nvSpPr>
          <p:cNvPr id="7" name="Овал 6"/>
          <p:cNvSpPr/>
          <p:nvPr/>
        </p:nvSpPr>
        <p:spPr>
          <a:xfrm>
            <a:off x="1979712" y="3056384"/>
            <a:ext cx="2598547" cy="15121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Дәлел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мен оны...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түсіндіремін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8" name="Овал 7"/>
          <p:cNvSpPr/>
          <p:nvPr/>
        </p:nvSpPr>
        <p:spPr>
          <a:xfrm>
            <a:off x="4037321" y="4203086"/>
            <a:ext cx="2520280" cy="16201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«Оны мен...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дәлелмен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аламын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9" name="Овал 8"/>
          <p:cNvSpPr/>
          <p:nvPr/>
        </p:nvSpPr>
        <p:spPr>
          <a:xfrm>
            <a:off x="6557601" y="4887162"/>
            <a:ext cx="2478895" cy="18722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мен...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келдім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43857" y="4579207"/>
            <a:ext cx="2736304" cy="208823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Шығармадан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алған әсеріне өз тұжырымын жазады.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404664"/>
            <a:ext cx="6400800" cy="897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Өзіңді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тексер: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344782"/>
            <a:ext cx="6552728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Менің ойымша, Бауыржан тәрбие бастауы тал бесікте екеніне көңіл бөледі.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Себебі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Бауыржанның қалыптасуына әсер еткен - ұшқан ұясы. Оның сезімтал, елгезек болып өсуіне әже тәрбиесі ықпал еткен.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Оны мен жазушының: «бесікте жатқанда құлағына анасының әлди әні сіңбеген баланың көкірегі кейін керең боп қалмаса деп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қорқамын» деген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сөздерімен дәлелдеймін.</a:t>
            </a: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Қорыта келе, жазушы көненің көзіндей болған ұлттық құндылықтарымызды насихаттай білді.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711971"/>
            <a:ext cx="6768752" cy="50405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Эссе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Эссе –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композицияға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прозалық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шығарма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мәселеге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түсінігін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толғанысын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бейнелейді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6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жазудың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талаптары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572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2" y="596886"/>
            <a:ext cx="1440159" cy="123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763688" y="908720"/>
            <a:ext cx="5544616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Реттілікті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жоспарлаңыз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бөлімін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жазыңыз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тезис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табыңыз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бөлімді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абзацқа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бөліңіз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Дәлелдерді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жинаңыз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бөлімін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жазыңыз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Жазғаныңызды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оқыңыз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қателеріңізді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түзетіңіз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Тақырыптан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ауытқымаңыз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12763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68" y="4869922"/>
            <a:ext cx="1322251" cy="166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8398"/>
            <a:ext cx="1584175" cy="148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Эссенің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құрылымдық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бөлімдері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39269"/>
            <a:ext cx="2880320" cy="26698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Тақырыптың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</a:t>
            </a:r>
          </a:p>
          <a:p>
            <a:pPr algn="ctr"/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негіздемесі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тезис</a:t>
            </a:r>
          </a:p>
          <a:p>
            <a:pPr algn="ctr"/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көрсетіледі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860831"/>
            <a:ext cx="2942708" cy="26698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Тақырыпты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фактілер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идея,</a:t>
            </a:r>
          </a:p>
          <a:p>
            <a:pPr algn="ctr"/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ақпараттар,сұрақтар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қолданып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дәлелдеу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аргументтеу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839270"/>
            <a:ext cx="2448272" cy="26914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Жалпылау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аргументтеріңіздің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логикалық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қорытындысы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732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қорытындыда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мәселеге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шоғырланғаны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кіріспеде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мәселе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қойылса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қорытындыда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түйінделеді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619672" y="4530682"/>
            <a:ext cx="2952328" cy="9145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716016" y="1052736"/>
            <a:ext cx="3024336" cy="8080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655</TotalTime>
  <Words>540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8-сынып ​  ІІІ тоқсан ​  Қазақ әдебиеті ​    Сабақтың тақырыбы: «Ұшқан ұя» шығармасының идеялық құндылығын бағалау​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Эссенің құрылымдық бөлімдері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8-сынып ​  ІІІ тоқсан ​  Қазақ әдебиеті ​  Сабақтың тақырыбы: «Ұшқан ұя» шығармасының идеялық құндылығын бағалау​</dc:title>
  <dc:creator>1</dc:creator>
  <cp:lastModifiedBy>1</cp:lastModifiedBy>
  <cp:revision>37</cp:revision>
  <dcterms:created xsi:type="dcterms:W3CDTF">2021-01-17T17:39:26Z</dcterms:created>
  <dcterms:modified xsi:type="dcterms:W3CDTF">2021-01-23T18:16:36Z</dcterms:modified>
</cp:coreProperties>
</file>