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8" r:id="rId1"/>
  </p:sldMasterIdLst>
  <p:notesMasterIdLst>
    <p:notesMasterId r:id="rId14"/>
  </p:notesMasterIdLst>
  <p:sldIdLst>
    <p:sldId id="256" r:id="rId2"/>
    <p:sldId id="259" r:id="rId3"/>
    <p:sldId id="311" r:id="rId4"/>
    <p:sldId id="312" r:id="rId5"/>
    <p:sldId id="328" r:id="rId6"/>
    <p:sldId id="346" r:id="rId7"/>
    <p:sldId id="329" r:id="rId8"/>
    <p:sldId id="343" r:id="rId9"/>
    <p:sldId id="331" r:id="rId10"/>
    <p:sldId id="347" r:id="rId11"/>
    <p:sldId id="332" r:id="rId12"/>
    <p:sldId id="348" r:id="rId13"/>
  </p:sldIdLst>
  <p:sldSz cx="10693400" cy="7561263"/>
  <p:notesSz cx="6797675" cy="9928225"/>
  <p:embeddedFontLst>
    <p:embeddedFont>
      <p:font typeface="Calibri" panose="020F0502020204030204" pitchFamily="34" charset="0"/>
      <p:regular r:id="rId15"/>
      <p:bold r:id="rId16"/>
      <p:italic r:id="rId17"/>
      <p:boldItalic r:id="rId18"/>
    </p:embeddedFont>
    <p:embeddedFont>
      <p:font typeface="Century Gothic" panose="020B0502020202020204" pitchFamily="34" charset="0"/>
      <p:regular r:id="rId19"/>
      <p:bold r:id="rId20"/>
      <p:italic r:id="rId21"/>
      <p:boldItalic r:id="rId22"/>
    </p:embeddedFont>
  </p:embeddedFontLst>
  <p:defaultTextStyle>
    <a:defPPr>
      <a:defRPr lang="ru-RU"/>
    </a:defPPr>
    <a:lvl1pPr algn="l" rtl="0" eaLnBrk="0" fontAlgn="base" hangingPunct="0">
      <a:spcBef>
        <a:spcPct val="0"/>
      </a:spcBef>
      <a:spcAft>
        <a:spcPct val="0"/>
      </a:spcAft>
      <a:defRPr sz="15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1pPr>
    <a:lvl2pPr marL="496888" indent="-39688" algn="l" rtl="0" eaLnBrk="0" fontAlgn="base" hangingPunct="0">
      <a:spcBef>
        <a:spcPct val="0"/>
      </a:spcBef>
      <a:spcAft>
        <a:spcPct val="0"/>
      </a:spcAft>
      <a:defRPr sz="15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2pPr>
    <a:lvl3pPr marL="995363" indent="-80963" algn="l" rtl="0" eaLnBrk="0" fontAlgn="base" hangingPunct="0">
      <a:spcBef>
        <a:spcPct val="0"/>
      </a:spcBef>
      <a:spcAft>
        <a:spcPct val="0"/>
      </a:spcAft>
      <a:defRPr sz="15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3pPr>
    <a:lvl4pPr marL="1492250" indent="-120650" algn="l" rtl="0" eaLnBrk="0" fontAlgn="base" hangingPunct="0">
      <a:spcBef>
        <a:spcPct val="0"/>
      </a:spcBef>
      <a:spcAft>
        <a:spcPct val="0"/>
      </a:spcAft>
      <a:defRPr sz="15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4pPr>
    <a:lvl5pPr marL="1990725" indent="-161925" algn="l" rtl="0" eaLnBrk="0" fontAlgn="base" hangingPunct="0">
      <a:spcBef>
        <a:spcPct val="0"/>
      </a:spcBef>
      <a:spcAft>
        <a:spcPct val="0"/>
      </a:spcAft>
      <a:defRPr sz="15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5pPr>
    <a:lvl6pPr marL="2286000" algn="l" defTabSz="914400" rtl="0" eaLnBrk="1" latinLnBrk="0" hangingPunct="1">
      <a:defRPr sz="15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6pPr>
    <a:lvl7pPr marL="2743200" algn="l" defTabSz="914400" rtl="0" eaLnBrk="1" latinLnBrk="0" hangingPunct="1">
      <a:defRPr sz="15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7pPr>
    <a:lvl8pPr marL="3200400" algn="l" defTabSz="914400" rtl="0" eaLnBrk="1" latinLnBrk="0" hangingPunct="1">
      <a:defRPr sz="15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8pPr>
    <a:lvl9pPr marL="3657600" algn="l" defTabSz="914400" rtl="0" eaLnBrk="1" latinLnBrk="0" hangingPunct="1">
      <a:defRPr sz="15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9pPr>
  </p:defaultTextStyle>
  <p:extLst>
    <p:ext uri="{EFAFB233-063F-42B5-8137-9DF3F51BA10A}">
      <p15:sldGuideLst xmlns:p15="http://schemas.microsoft.com/office/powerpoint/2012/main">
        <p15:guide id="1" orient="horz" pos="2382">
          <p15:clr>
            <a:srgbClr val="A4A3A4"/>
          </p15:clr>
        </p15:guide>
        <p15:guide id="2" orient="horz" pos="2626">
          <p15:clr>
            <a:srgbClr val="A4A3A4"/>
          </p15:clr>
        </p15:guide>
        <p15:guide id="3" orient="horz" pos="2160">
          <p15:clr>
            <a:srgbClr val="A4A3A4"/>
          </p15:clr>
        </p15:guide>
        <p15:guide id="4" pos="3909">
          <p15:clr>
            <a:srgbClr val="A4A3A4"/>
          </p15:clr>
        </p15:guide>
        <p15:guide id="5" pos="4571">
          <p15:clr>
            <a:srgbClr val="A4A3A4"/>
          </p15:clr>
        </p15:guide>
        <p15:guide id="6" pos="2880">
          <p15:clr>
            <a:srgbClr val="A4A3A4"/>
          </p15:clr>
        </p15:guide>
        <p15:guide id="7" pos="3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6DEF1"/>
    <a:srgbClr val="00B050"/>
    <a:srgbClr val="9BBB59"/>
    <a:srgbClr val="8064A2"/>
    <a:srgbClr val="4BACC6"/>
    <a:srgbClr val="C050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Светлый стиль 3 — акцент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301B821-A1FF-4177-AEE7-76D212191A09}" styleName="Средний стиль 1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2838BEF-8BB2-4498-84A7-C5851F593DF1}" styleName="Средний стиль 4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2" d="100"/>
          <a:sy n="52" d="100"/>
        </p:scale>
        <p:origin x="58" y="451"/>
      </p:cViewPr>
      <p:guideLst>
        <p:guide orient="horz" pos="2382"/>
        <p:guide orient="horz" pos="2626"/>
        <p:guide orient="horz" pos="2160"/>
        <p:guide pos="3909"/>
        <p:guide pos="4571"/>
        <p:guide pos="2880"/>
        <p:guide pos="33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7.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font" Target="fonts/font6.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font" Target="fonts/font1.fntdata"/><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font" Target="fonts/font8.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Google Shape;3;n"/>
          <p:cNvSpPr txBox="1">
            <a:spLocks noGrp="1"/>
          </p:cNvSpPr>
          <p:nvPr>
            <p:ph type="hdr" idx="2"/>
          </p:nvPr>
        </p:nvSpPr>
        <p:spPr bwMode="auto">
          <a:xfrm>
            <a:off x="0" y="0"/>
            <a:ext cx="294640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45700" rIns="91425" bIns="45700" numCol="1" anchor="t" anchorCtr="0" compatLnSpc="1">
            <a:prstTxWarp prst="textNoShape">
              <a:avLst/>
            </a:prstTxWarp>
          </a:bodyPr>
          <a:lstStyle>
            <a:lvl1pPr eaLnBrk="1" hangingPunct="1">
              <a:buClr>
                <a:srgbClr val="000000"/>
              </a:buClr>
              <a:buSzPts val="1400"/>
              <a:buFont typeface="Arial" panose="020B0604020202020204" pitchFamily="34" charset="0"/>
              <a:buNone/>
              <a:defRPr sz="1200">
                <a:latin typeface="Calibri" panose="020F0502020204030204" pitchFamily="34" charset="0"/>
                <a:cs typeface="Calibri" panose="020F0502020204030204" pitchFamily="34" charset="0"/>
                <a:sym typeface="Calibri" panose="020F0502020204030204" pitchFamily="34" charset="0"/>
              </a:defRPr>
            </a:lvl1pPr>
          </a:lstStyle>
          <a:p>
            <a:pPr>
              <a:defRPr/>
            </a:pPr>
            <a:endParaRPr lang="ru-RU" altLang="ru-RU"/>
          </a:p>
        </p:txBody>
      </p:sp>
      <p:sp>
        <p:nvSpPr>
          <p:cNvPr id="2051" name="Google Shape;4;n"/>
          <p:cNvSpPr txBox="1">
            <a:spLocks noGrp="1"/>
          </p:cNvSpPr>
          <p:nvPr>
            <p:ph type="dt" idx="10"/>
          </p:nvPr>
        </p:nvSpPr>
        <p:spPr bwMode="auto">
          <a:xfrm>
            <a:off x="3849688" y="0"/>
            <a:ext cx="294640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45700" rIns="91425" bIns="45700" numCol="1" anchor="t" anchorCtr="0" compatLnSpc="1">
            <a:prstTxWarp prst="textNoShape">
              <a:avLst/>
            </a:prstTxWarp>
          </a:bodyPr>
          <a:lstStyle>
            <a:lvl1pPr algn="r" eaLnBrk="1" hangingPunct="1">
              <a:buClr>
                <a:srgbClr val="000000"/>
              </a:buClr>
              <a:buSzPts val="1400"/>
              <a:buFont typeface="Arial" panose="020B0604020202020204" pitchFamily="34" charset="0"/>
              <a:buNone/>
              <a:defRPr sz="1200">
                <a:latin typeface="Calibri" panose="020F0502020204030204" pitchFamily="34" charset="0"/>
                <a:cs typeface="Calibri" panose="020F0502020204030204" pitchFamily="34" charset="0"/>
                <a:sym typeface="Calibri" panose="020F0502020204030204" pitchFamily="34" charset="0"/>
              </a:defRPr>
            </a:lvl1pPr>
          </a:lstStyle>
          <a:p>
            <a:pPr>
              <a:defRPr/>
            </a:pPr>
            <a:endParaRPr lang="ru-RU" altLang="ru-RU"/>
          </a:p>
        </p:txBody>
      </p:sp>
      <p:sp>
        <p:nvSpPr>
          <p:cNvPr id="2052" name="Google Shape;5;n"/>
          <p:cNvSpPr>
            <a:spLocks noGrp="1" noRot="1" noChangeAspect="1"/>
          </p:cNvSpPr>
          <p:nvPr>
            <p:ph type="sldImg" idx="3"/>
          </p:nvPr>
        </p:nvSpPr>
        <p:spPr bwMode="auto">
          <a:xfrm>
            <a:off x="1030288" y="1241425"/>
            <a:ext cx="4737100" cy="3349625"/>
          </a:xfrm>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000" h="120000" extrusionOk="0">
                <a:moveTo>
                  <a:pt x="0" y="0"/>
                </a:moveTo>
                <a:lnTo>
                  <a:pt x="120000" y="0"/>
                </a:lnTo>
                <a:lnTo>
                  <a:pt x="120000" y="120000"/>
                </a:lnTo>
                <a:lnTo>
                  <a:pt x="0" y="120000"/>
                </a:lnTo>
                <a:lnTo>
                  <a:pt x="0" y="0"/>
                </a:lnTo>
                <a:close/>
              </a:path>
            </a:pathLst>
          </a:custGeom>
          <a:noFill/>
          <a:ln w="12700" cap="flat"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sp>
      <p:sp>
        <p:nvSpPr>
          <p:cNvPr id="2053" name="Google Shape;6;n"/>
          <p:cNvSpPr txBox="1">
            <a:spLocks noGrp="1"/>
          </p:cNvSpPr>
          <p:nvPr>
            <p:ph type="body" idx="1"/>
          </p:nvPr>
        </p:nvSpPr>
        <p:spPr bwMode="auto">
          <a:xfrm>
            <a:off x="679450" y="4778375"/>
            <a:ext cx="5438775" cy="390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45700" rIns="91425" bIns="45700" numCol="1" anchor="t" anchorCtr="0" compatLnSpc="1">
            <a:prstTxWarp prst="textNoShape">
              <a:avLst/>
            </a:prstTxWarp>
          </a:bodyPr>
          <a:lstStyle/>
          <a:p>
            <a:pPr lvl="0"/>
            <a:endParaRPr lang="ru-RU" altLang="ru-RU">
              <a:sym typeface="Arial" panose="020B0604020202020204" pitchFamily="34" charset="0"/>
            </a:endParaRPr>
          </a:p>
        </p:txBody>
      </p:sp>
      <p:sp>
        <p:nvSpPr>
          <p:cNvPr id="2054" name="Google Shape;7;n"/>
          <p:cNvSpPr txBox="1">
            <a:spLocks noGrp="1"/>
          </p:cNvSpPr>
          <p:nvPr>
            <p:ph type="ftr" idx="11"/>
          </p:nvPr>
        </p:nvSpPr>
        <p:spPr bwMode="auto">
          <a:xfrm>
            <a:off x="0" y="9429750"/>
            <a:ext cx="294640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45700" rIns="91425" bIns="45700" numCol="1" anchor="b" anchorCtr="0" compatLnSpc="1">
            <a:prstTxWarp prst="textNoShape">
              <a:avLst/>
            </a:prstTxWarp>
          </a:bodyPr>
          <a:lstStyle>
            <a:lvl1pPr eaLnBrk="1" hangingPunct="1">
              <a:buClr>
                <a:srgbClr val="000000"/>
              </a:buClr>
              <a:buSzPts val="1400"/>
              <a:buFont typeface="Arial" panose="020B0604020202020204" pitchFamily="34" charset="0"/>
              <a:buNone/>
              <a:defRPr sz="1200">
                <a:latin typeface="Calibri" panose="020F0502020204030204" pitchFamily="34" charset="0"/>
                <a:cs typeface="Calibri" panose="020F0502020204030204" pitchFamily="34" charset="0"/>
                <a:sym typeface="Calibri" panose="020F0502020204030204" pitchFamily="34" charset="0"/>
              </a:defRPr>
            </a:lvl1pPr>
          </a:lstStyle>
          <a:p>
            <a:pPr>
              <a:defRPr/>
            </a:pPr>
            <a:endParaRPr lang="ru-RU" altLang="ru-RU"/>
          </a:p>
        </p:txBody>
      </p:sp>
      <p:sp>
        <p:nvSpPr>
          <p:cNvPr id="2055" name="Google Shape;8;n"/>
          <p:cNvSpPr txBox="1">
            <a:spLocks noGrp="1"/>
          </p:cNvSpPr>
          <p:nvPr>
            <p:ph type="sldNum" idx="12"/>
          </p:nvPr>
        </p:nvSpPr>
        <p:spPr bwMode="auto">
          <a:xfrm>
            <a:off x="3849688" y="9429750"/>
            <a:ext cx="294640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45700" rIns="91425" bIns="45700" numCol="1" anchor="b" anchorCtr="0" compatLnSpc="1">
            <a:prstTxWarp prst="textNoShape">
              <a:avLst/>
            </a:prstTxWarp>
          </a:bodyPr>
          <a:lstStyle>
            <a:lvl1pPr algn="r" eaLnBrk="1" hangingPunct="1">
              <a:buClr>
                <a:srgbClr val="000000"/>
              </a:buClr>
              <a:buSzPts val="1200"/>
              <a:buFont typeface="Arial" pitchFamily="34" charset="0"/>
              <a:buNone/>
              <a:defRPr sz="1200">
                <a:latin typeface="Calibri" pitchFamily="34" charset="0"/>
                <a:cs typeface="Calibri" pitchFamily="34" charset="0"/>
                <a:sym typeface="Calibri" pitchFamily="34" charset="0"/>
              </a:defRPr>
            </a:lvl1pPr>
          </a:lstStyle>
          <a:p>
            <a:pPr>
              <a:defRPr/>
            </a:pPr>
            <a:fld id="{999C2E08-574C-4CDC-B13D-B643A0E01F2E}" type="slidenum">
              <a:rPr lang="ru-RU" altLang="ru-RU"/>
              <a:pPr>
                <a:defRPr/>
              </a:pPr>
              <a:t>‹#›</a:t>
            </a:fld>
            <a:endParaRPr lang="ru-RU" altLang="ru-RU"/>
          </a:p>
        </p:txBody>
      </p:sp>
    </p:spTree>
    <p:extLst>
      <p:ext uri="{BB962C8B-B14F-4D97-AF65-F5344CB8AC3E}">
        <p14:creationId xmlns:p14="http://schemas.microsoft.com/office/powerpoint/2010/main" val="139456235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L="496888" indent="-247650" algn="l" rtl="0" eaLnBrk="0" fontAlgn="base" hangingPunct="0">
      <a:spcBef>
        <a:spcPct val="0"/>
      </a:spcBef>
      <a:spcAft>
        <a:spcPct val="0"/>
      </a:spcAft>
      <a:buClr>
        <a:srgbClr val="000000"/>
      </a:buClr>
      <a:buFont typeface="Arial" panose="020B0604020202020204" pitchFamily="34" charset="0"/>
      <a:defRPr sz="1500">
        <a:solidFill>
          <a:srgbClr val="000000"/>
        </a:solidFill>
        <a:latin typeface="Arial"/>
        <a:ea typeface="Arial"/>
        <a:cs typeface="Arial"/>
        <a:sym typeface="Arial" panose="020B0604020202020204" pitchFamily="34" charset="0"/>
      </a:defRPr>
    </a:lvl1pPr>
    <a:lvl2pPr marL="742950" lvl="1" indent="-285750" algn="l" rtl="0" eaLnBrk="0" fontAlgn="base" hangingPunct="0">
      <a:spcBef>
        <a:spcPct val="0"/>
      </a:spcBef>
      <a:spcAft>
        <a:spcPct val="0"/>
      </a:spcAft>
      <a:buClr>
        <a:srgbClr val="000000"/>
      </a:buClr>
      <a:buFont typeface="Arial" panose="020B0604020202020204" pitchFamily="34" charset="0"/>
      <a:defRPr sz="1500">
        <a:solidFill>
          <a:srgbClr val="000000"/>
        </a:solidFill>
        <a:latin typeface="Arial"/>
        <a:ea typeface="Arial"/>
        <a:cs typeface="Arial"/>
        <a:sym typeface="Arial" panose="020B0604020202020204" pitchFamily="34" charset="0"/>
      </a:defRPr>
    </a:lvl2pPr>
    <a:lvl3pPr marL="1143000" lvl="2" indent="-228600" algn="l" rtl="0" eaLnBrk="0" fontAlgn="base" hangingPunct="0">
      <a:spcBef>
        <a:spcPct val="0"/>
      </a:spcBef>
      <a:spcAft>
        <a:spcPct val="0"/>
      </a:spcAft>
      <a:buClr>
        <a:srgbClr val="000000"/>
      </a:buClr>
      <a:buFont typeface="Arial" panose="020B0604020202020204" pitchFamily="34" charset="0"/>
      <a:defRPr sz="1500">
        <a:solidFill>
          <a:srgbClr val="000000"/>
        </a:solidFill>
        <a:latin typeface="Arial"/>
        <a:ea typeface="Arial"/>
        <a:cs typeface="Arial"/>
        <a:sym typeface="Arial" panose="020B0604020202020204" pitchFamily="34" charset="0"/>
      </a:defRPr>
    </a:lvl3pPr>
    <a:lvl4pPr marL="1600200" lvl="3" indent="-228600" algn="l" rtl="0" eaLnBrk="0" fontAlgn="base" hangingPunct="0">
      <a:spcBef>
        <a:spcPct val="0"/>
      </a:spcBef>
      <a:spcAft>
        <a:spcPct val="0"/>
      </a:spcAft>
      <a:buClr>
        <a:srgbClr val="000000"/>
      </a:buClr>
      <a:buFont typeface="Arial" panose="020B0604020202020204" pitchFamily="34" charset="0"/>
      <a:defRPr sz="1500">
        <a:solidFill>
          <a:srgbClr val="000000"/>
        </a:solidFill>
        <a:latin typeface="Arial"/>
        <a:ea typeface="Arial"/>
        <a:cs typeface="Arial"/>
        <a:sym typeface="Arial" panose="020B0604020202020204" pitchFamily="34" charset="0"/>
      </a:defRPr>
    </a:lvl4pPr>
    <a:lvl5pPr marL="2057400" lvl="4" indent="-228600" algn="l" rtl="0" eaLnBrk="0" fontAlgn="base" hangingPunct="0">
      <a:spcBef>
        <a:spcPct val="0"/>
      </a:spcBef>
      <a:spcAft>
        <a:spcPct val="0"/>
      </a:spcAft>
      <a:buClr>
        <a:srgbClr val="000000"/>
      </a:buClr>
      <a:buFont typeface="Arial" panose="020B0604020202020204" pitchFamily="34" charset="0"/>
      <a:defRPr sz="1500">
        <a:solidFill>
          <a:srgbClr val="000000"/>
        </a:solidFill>
        <a:latin typeface="Arial"/>
        <a:ea typeface="Arial"/>
        <a:cs typeface="Arial"/>
        <a:sym typeface="Arial" panose="020B0604020202020204" pitchFamily="34" charset="0"/>
      </a:defRPr>
    </a:lvl5pPr>
    <a:lvl6pPr marR="0" lvl="5" algn="l" rtl="0">
      <a:lnSpc>
        <a:spcPct val="100000"/>
      </a:lnSpc>
      <a:spcBef>
        <a:spcPts val="0"/>
      </a:spcBef>
      <a:spcAft>
        <a:spcPts val="0"/>
      </a:spcAft>
      <a:buClr>
        <a:srgbClr val="000000"/>
      </a:buClr>
      <a:buFont typeface="Arial"/>
      <a:defRPr sz="15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5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5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5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098" name="Google Shape;73;p1:notes"/>
          <p:cNvSpPr txBox="1">
            <a:spLocks noGrp="1"/>
          </p:cNvSpPr>
          <p:nvPr>
            <p:ph type="body" idx="1"/>
          </p:nvPr>
        </p:nvSpPr>
        <p:spPr>
          <a:ln/>
        </p:spPr>
        <p:txBody>
          <a:bodyPr/>
          <a:lstStyle/>
          <a:p>
            <a:pPr marL="0" indent="0" eaLnBrk="1" hangingPunct="1">
              <a:buSzPts val="1400"/>
            </a:pPr>
            <a:endParaRPr lang="ru-RU" altLang="ru-RU" sz="1200">
              <a:latin typeface="Calibri" panose="020F0502020204030204" pitchFamily="34" charset="0"/>
              <a:cs typeface="Arial" panose="020B0604020202020204" pitchFamily="34" charset="0"/>
              <a:sym typeface="Calibri" panose="020F0502020204030204" pitchFamily="34" charset="0"/>
            </a:endParaRPr>
          </a:p>
        </p:txBody>
      </p:sp>
      <p:sp>
        <p:nvSpPr>
          <p:cNvPr id="4099" name="Google Shape;74;p1:notes"/>
          <p:cNvSpPr>
            <a:spLocks noGrp="1" noRot="1" noChangeAspect="1" noTextEdit="1"/>
          </p:cNvSpPr>
          <p:nvPr>
            <p:ph type="sldImg" idx="2"/>
          </p:nvPr>
        </p:nvSpPr>
        <p:spPr>
          <a:ln>
            <a:headEnd/>
            <a:tailEnd/>
          </a:ln>
        </p:spPr>
      </p:sp>
    </p:spTree>
    <p:extLst>
      <p:ext uri="{BB962C8B-B14F-4D97-AF65-F5344CB8AC3E}">
        <p14:creationId xmlns:p14="http://schemas.microsoft.com/office/powerpoint/2010/main" val="25492146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2530"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anose="020F0502020204030204" pitchFamily="34" charset="0"/>
              <a:cs typeface="Arial" panose="020B0604020202020204" pitchFamily="34" charset="0"/>
              <a:sym typeface="Calibri" panose="020F0502020204030204" pitchFamily="34" charset="0"/>
            </a:endParaRPr>
          </a:p>
        </p:txBody>
      </p:sp>
      <p:sp>
        <p:nvSpPr>
          <p:cNvPr id="22531" name="Google Shape;121;p4:notes"/>
          <p:cNvSpPr>
            <a:spLocks noGrp="1" noRot="1" noChangeAspect="1" noTextEdit="1"/>
          </p:cNvSpPr>
          <p:nvPr>
            <p:ph type="sldImg" idx="2"/>
          </p:nvPr>
        </p:nvSpPr>
        <p:spPr>
          <a:ln>
            <a:headEnd/>
            <a:tailEnd/>
          </a:ln>
        </p:spPr>
      </p:sp>
    </p:spTree>
    <p:extLst>
      <p:ext uri="{BB962C8B-B14F-4D97-AF65-F5344CB8AC3E}">
        <p14:creationId xmlns:p14="http://schemas.microsoft.com/office/powerpoint/2010/main" val="9060583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578"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anose="020F0502020204030204" pitchFamily="34" charset="0"/>
              <a:cs typeface="Arial" panose="020B0604020202020204" pitchFamily="34" charset="0"/>
              <a:sym typeface="Calibri" panose="020F0502020204030204" pitchFamily="34" charset="0"/>
            </a:endParaRPr>
          </a:p>
        </p:txBody>
      </p:sp>
      <p:sp>
        <p:nvSpPr>
          <p:cNvPr id="24579" name="Google Shape;121;p4:notes"/>
          <p:cNvSpPr>
            <a:spLocks noGrp="1" noRot="1" noChangeAspect="1" noTextEdit="1"/>
          </p:cNvSpPr>
          <p:nvPr>
            <p:ph type="sldImg" idx="2"/>
          </p:nvPr>
        </p:nvSpPr>
        <p:spPr>
          <a:ln>
            <a:headEnd/>
            <a:tailEnd/>
          </a:ln>
        </p:spPr>
      </p:sp>
    </p:spTree>
    <p:extLst>
      <p:ext uri="{BB962C8B-B14F-4D97-AF65-F5344CB8AC3E}">
        <p14:creationId xmlns:p14="http://schemas.microsoft.com/office/powerpoint/2010/main" val="31841873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578"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anose="020F0502020204030204" pitchFamily="34" charset="0"/>
              <a:cs typeface="Arial" panose="020B0604020202020204" pitchFamily="34" charset="0"/>
              <a:sym typeface="Calibri" panose="020F0502020204030204" pitchFamily="34" charset="0"/>
            </a:endParaRPr>
          </a:p>
        </p:txBody>
      </p:sp>
      <p:sp>
        <p:nvSpPr>
          <p:cNvPr id="24579" name="Google Shape;121;p4:notes"/>
          <p:cNvSpPr>
            <a:spLocks noGrp="1" noRot="1" noChangeAspect="1" noTextEdit="1"/>
          </p:cNvSpPr>
          <p:nvPr>
            <p:ph type="sldImg" idx="2"/>
          </p:nvPr>
        </p:nvSpPr>
        <p:spPr>
          <a:ln>
            <a:headEnd/>
            <a:tailEnd/>
          </a:ln>
        </p:spPr>
      </p:sp>
    </p:spTree>
    <p:extLst>
      <p:ext uri="{BB962C8B-B14F-4D97-AF65-F5344CB8AC3E}">
        <p14:creationId xmlns:p14="http://schemas.microsoft.com/office/powerpoint/2010/main" val="25161425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194"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anose="020F0502020204030204" pitchFamily="34" charset="0"/>
              <a:cs typeface="Arial" panose="020B0604020202020204" pitchFamily="34" charset="0"/>
              <a:sym typeface="Calibri" panose="020F0502020204030204" pitchFamily="34" charset="0"/>
            </a:endParaRPr>
          </a:p>
        </p:txBody>
      </p:sp>
      <p:sp>
        <p:nvSpPr>
          <p:cNvPr id="8195" name="Google Shape;121;p4:notes"/>
          <p:cNvSpPr>
            <a:spLocks noGrp="1" noRot="1" noChangeAspect="1" noTextEdit="1"/>
          </p:cNvSpPr>
          <p:nvPr>
            <p:ph type="sldImg" idx="2"/>
          </p:nvPr>
        </p:nvSpPr>
        <p:spPr>
          <a:ln>
            <a:headEnd/>
            <a:tailEnd/>
          </a:ln>
        </p:spPr>
      </p:sp>
    </p:spTree>
    <p:extLst>
      <p:ext uri="{BB962C8B-B14F-4D97-AF65-F5344CB8AC3E}">
        <p14:creationId xmlns:p14="http://schemas.microsoft.com/office/powerpoint/2010/main" val="5126419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0242"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anose="020F0502020204030204" pitchFamily="34" charset="0"/>
              <a:cs typeface="Arial" panose="020B0604020202020204" pitchFamily="34" charset="0"/>
              <a:sym typeface="Calibri" panose="020F0502020204030204" pitchFamily="34" charset="0"/>
            </a:endParaRPr>
          </a:p>
        </p:txBody>
      </p:sp>
      <p:sp>
        <p:nvSpPr>
          <p:cNvPr id="10243" name="Google Shape;121;p4:notes"/>
          <p:cNvSpPr>
            <a:spLocks noGrp="1" noRot="1" noChangeAspect="1" noTextEdit="1"/>
          </p:cNvSpPr>
          <p:nvPr>
            <p:ph type="sldImg" idx="2"/>
          </p:nvPr>
        </p:nvSpPr>
        <p:spPr>
          <a:ln>
            <a:headEnd/>
            <a:tailEnd/>
          </a:ln>
        </p:spPr>
      </p:sp>
    </p:spTree>
    <p:extLst>
      <p:ext uri="{BB962C8B-B14F-4D97-AF65-F5344CB8AC3E}">
        <p14:creationId xmlns:p14="http://schemas.microsoft.com/office/powerpoint/2010/main" val="21910994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2290"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anose="020F0502020204030204" pitchFamily="34" charset="0"/>
              <a:cs typeface="Arial" panose="020B0604020202020204" pitchFamily="34" charset="0"/>
              <a:sym typeface="Calibri" panose="020F0502020204030204" pitchFamily="34" charset="0"/>
            </a:endParaRPr>
          </a:p>
        </p:txBody>
      </p:sp>
      <p:sp>
        <p:nvSpPr>
          <p:cNvPr id="12291" name="Google Shape;121;p4:notes"/>
          <p:cNvSpPr>
            <a:spLocks noGrp="1" noRot="1" noChangeAspect="1" noTextEdit="1"/>
          </p:cNvSpPr>
          <p:nvPr>
            <p:ph type="sldImg" idx="2"/>
          </p:nvPr>
        </p:nvSpPr>
        <p:spPr>
          <a:ln>
            <a:headEnd/>
            <a:tailEnd/>
          </a:ln>
        </p:spPr>
      </p:sp>
    </p:spTree>
    <p:extLst>
      <p:ext uri="{BB962C8B-B14F-4D97-AF65-F5344CB8AC3E}">
        <p14:creationId xmlns:p14="http://schemas.microsoft.com/office/powerpoint/2010/main" val="30395343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386"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anose="020F0502020204030204" pitchFamily="34" charset="0"/>
              <a:cs typeface="Arial" panose="020B0604020202020204" pitchFamily="34" charset="0"/>
              <a:sym typeface="Calibri" panose="020F0502020204030204" pitchFamily="34" charset="0"/>
            </a:endParaRPr>
          </a:p>
        </p:txBody>
      </p:sp>
      <p:sp>
        <p:nvSpPr>
          <p:cNvPr id="16387" name="Google Shape;121;p4:notes"/>
          <p:cNvSpPr>
            <a:spLocks noGrp="1" noRot="1" noChangeAspect="1" noTextEdit="1"/>
          </p:cNvSpPr>
          <p:nvPr>
            <p:ph type="sldImg" idx="2"/>
          </p:nvPr>
        </p:nvSpPr>
        <p:spPr>
          <a:ln>
            <a:headEnd/>
            <a:tailEnd/>
          </a:ln>
        </p:spPr>
      </p:sp>
    </p:spTree>
    <p:extLst>
      <p:ext uri="{BB962C8B-B14F-4D97-AF65-F5344CB8AC3E}">
        <p14:creationId xmlns:p14="http://schemas.microsoft.com/office/powerpoint/2010/main" val="11617229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386"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anose="020F0502020204030204" pitchFamily="34" charset="0"/>
              <a:cs typeface="Arial" panose="020B0604020202020204" pitchFamily="34" charset="0"/>
              <a:sym typeface="Calibri" panose="020F0502020204030204" pitchFamily="34" charset="0"/>
            </a:endParaRPr>
          </a:p>
        </p:txBody>
      </p:sp>
      <p:sp>
        <p:nvSpPr>
          <p:cNvPr id="16387" name="Google Shape;121;p4:notes"/>
          <p:cNvSpPr>
            <a:spLocks noGrp="1" noRot="1" noChangeAspect="1" noTextEdit="1"/>
          </p:cNvSpPr>
          <p:nvPr>
            <p:ph type="sldImg" idx="2"/>
          </p:nvPr>
        </p:nvSpPr>
        <p:spPr>
          <a:ln>
            <a:headEnd/>
            <a:tailEnd/>
          </a:ln>
        </p:spPr>
      </p:sp>
    </p:spTree>
    <p:extLst>
      <p:ext uri="{BB962C8B-B14F-4D97-AF65-F5344CB8AC3E}">
        <p14:creationId xmlns:p14="http://schemas.microsoft.com/office/powerpoint/2010/main" val="20133763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8434"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anose="020F0502020204030204" pitchFamily="34" charset="0"/>
              <a:cs typeface="Arial" panose="020B0604020202020204" pitchFamily="34" charset="0"/>
              <a:sym typeface="Calibri" panose="020F0502020204030204" pitchFamily="34" charset="0"/>
            </a:endParaRPr>
          </a:p>
        </p:txBody>
      </p:sp>
      <p:sp>
        <p:nvSpPr>
          <p:cNvPr id="18435" name="Google Shape;121;p4:notes"/>
          <p:cNvSpPr>
            <a:spLocks noGrp="1" noRot="1" noChangeAspect="1" noTextEdit="1"/>
          </p:cNvSpPr>
          <p:nvPr>
            <p:ph type="sldImg" idx="2"/>
          </p:nvPr>
        </p:nvSpPr>
        <p:spPr>
          <a:ln>
            <a:headEnd/>
            <a:tailEnd/>
          </a:ln>
        </p:spPr>
      </p:sp>
    </p:spTree>
    <p:extLst>
      <p:ext uri="{BB962C8B-B14F-4D97-AF65-F5344CB8AC3E}">
        <p14:creationId xmlns:p14="http://schemas.microsoft.com/office/powerpoint/2010/main" val="16806684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8434"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anose="020F0502020204030204" pitchFamily="34" charset="0"/>
              <a:cs typeface="Arial" panose="020B0604020202020204" pitchFamily="34" charset="0"/>
              <a:sym typeface="Calibri" panose="020F0502020204030204" pitchFamily="34" charset="0"/>
            </a:endParaRPr>
          </a:p>
        </p:txBody>
      </p:sp>
      <p:sp>
        <p:nvSpPr>
          <p:cNvPr id="18435" name="Google Shape;121;p4:notes"/>
          <p:cNvSpPr>
            <a:spLocks noGrp="1" noRot="1" noChangeAspect="1" noTextEdit="1"/>
          </p:cNvSpPr>
          <p:nvPr>
            <p:ph type="sldImg" idx="2"/>
          </p:nvPr>
        </p:nvSpPr>
        <p:spPr>
          <a:ln>
            <a:headEnd/>
            <a:tailEnd/>
          </a:ln>
        </p:spPr>
      </p:sp>
    </p:spTree>
    <p:extLst>
      <p:ext uri="{BB962C8B-B14F-4D97-AF65-F5344CB8AC3E}">
        <p14:creationId xmlns:p14="http://schemas.microsoft.com/office/powerpoint/2010/main" val="16341236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2530"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anose="020F0502020204030204" pitchFamily="34" charset="0"/>
              <a:cs typeface="Arial" panose="020B0604020202020204" pitchFamily="34" charset="0"/>
              <a:sym typeface="Calibri" panose="020F0502020204030204" pitchFamily="34" charset="0"/>
            </a:endParaRPr>
          </a:p>
        </p:txBody>
      </p:sp>
      <p:sp>
        <p:nvSpPr>
          <p:cNvPr id="22531" name="Google Shape;121;p4:notes"/>
          <p:cNvSpPr>
            <a:spLocks noGrp="1" noRot="1" noChangeAspect="1" noTextEdit="1"/>
          </p:cNvSpPr>
          <p:nvPr>
            <p:ph type="sldImg" idx="2"/>
          </p:nvPr>
        </p:nvSpPr>
        <p:spPr>
          <a:ln>
            <a:headEnd/>
            <a:tailEnd/>
          </a:ln>
        </p:spPr>
      </p:sp>
    </p:spTree>
    <p:extLst>
      <p:ext uri="{BB962C8B-B14F-4D97-AF65-F5344CB8AC3E}">
        <p14:creationId xmlns:p14="http://schemas.microsoft.com/office/powerpoint/2010/main" val="1294825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02005" y="2348896"/>
            <a:ext cx="9089390" cy="1620771"/>
          </a:xfrm>
        </p:spPr>
        <p:txBody>
          <a:bodyPr/>
          <a:lstStyle/>
          <a:p>
            <a:r>
              <a:rPr lang="ru-RU"/>
              <a:t>Образец заголовка</a:t>
            </a:r>
          </a:p>
        </p:txBody>
      </p:sp>
      <p:sp>
        <p:nvSpPr>
          <p:cNvPr id="3" name="Подзаголовок 2"/>
          <p:cNvSpPr>
            <a:spLocks noGrp="1"/>
          </p:cNvSpPr>
          <p:nvPr>
            <p:ph type="subTitle" idx="1"/>
          </p:nvPr>
        </p:nvSpPr>
        <p:spPr>
          <a:xfrm>
            <a:off x="1604010" y="4284716"/>
            <a:ext cx="7485380" cy="1932323"/>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a:ln/>
        </p:spPr>
        <p:txBody>
          <a:bodyPr/>
          <a:lstStyle>
            <a:lvl1pPr>
              <a:defRPr/>
            </a:lvl1pPr>
          </a:lstStyle>
          <a:p>
            <a:pPr>
              <a:defRPr/>
            </a:pPr>
            <a:endParaRPr lang="ru-RU" altLang="ru-RU"/>
          </a:p>
        </p:txBody>
      </p:sp>
      <p:sp>
        <p:nvSpPr>
          <p:cNvPr id="5" name="Нижний колонтитул 4"/>
          <p:cNvSpPr>
            <a:spLocks noGrp="1"/>
          </p:cNvSpPr>
          <p:nvPr>
            <p:ph type="ftr" sz="quarter" idx="11"/>
          </p:nvPr>
        </p:nvSpPr>
        <p:spPr>
          <a:ln/>
        </p:spPr>
        <p:txBody>
          <a:bodyPr/>
          <a:lstStyle>
            <a:lvl1pPr>
              <a:defRPr/>
            </a:lvl1pPr>
          </a:lstStyle>
          <a:p>
            <a:pPr>
              <a:defRPr/>
            </a:pPr>
            <a:endParaRPr lang="ru-RU" altLang="ru-RU"/>
          </a:p>
        </p:txBody>
      </p:sp>
      <p:sp>
        <p:nvSpPr>
          <p:cNvPr id="6" name="Номер слайда 5"/>
          <p:cNvSpPr>
            <a:spLocks noGrp="1"/>
          </p:cNvSpPr>
          <p:nvPr>
            <p:ph type="sldNum" sz="quarter" idx="12"/>
          </p:nvPr>
        </p:nvSpPr>
        <p:spPr>
          <a:ln/>
        </p:spPr>
        <p:txBody>
          <a:bodyPr/>
          <a:lstStyle>
            <a:lvl1pPr>
              <a:defRPr/>
            </a:lvl1pPr>
          </a:lstStyle>
          <a:p>
            <a:pPr>
              <a:defRPr/>
            </a:pPr>
            <a:fld id="{B0B0AA99-73D6-45AC-9457-030028D80E2D}" type="slidenum">
              <a:rPr lang="ru-RU" altLang="ru-RU"/>
              <a:pPr>
                <a:defRPr/>
              </a:pPr>
              <a:t>‹#›</a:t>
            </a:fld>
            <a:endParaRPr lang="ru-RU" altLang="ru-RU"/>
          </a:p>
        </p:txBody>
      </p:sp>
    </p:spTree>
    <p:extLst>
      <p:ext uri="{BB962C8B-B14F-4D97-AF65-F5344CB8AC3E}">
        <p14:creationId xmlns:p14="http://schemas.microsoft.com/office/powerpoint/2010/main" val="37637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a:ln/>
        </p:spPr>
        <p:txBody>
          <a:bodyPr/>
          <a:lstStyle>
            <a:lvl1pPr>
              <a:defRPr/>
            </a:lvl1pPr>
          </a:lstStyle>
          <a:p>
            <a:pPr>
              <a:defRPr/>
            </a:pPr>
            <a:endParaRPr lang="ru-RU" altLang="ru-RU"/>
          </a:p>
        </p:txBody>
      </p:sp>
      <p:sp>
        <p:nvSpPr>
          <p:cNvPr id="5" name="Нижний колонтитул 4"/>
          <p:cNvSpPr>
            <a:spLocks noGrp="1"/>
          </p:cNvSpPr>
          <p:nvPr>
            <p:ph type="ftr" sz="quarter" idx="11"/>
          </p:nvPr>
        </p:nvSpPr>
        <p:spPr>
          <a:ln/>
        </p:spPr>
        <p:txBody>
          <a:bodyPr/>
          <a:lstStyle>
            <a:lvl1pPr>
              <a:defRPr/>
            </a:lvl1pPr>
          </a:lstStyle>
          <a:p>
            <a:pPr>
              <a:defRPr/>
            </a:pPr>
            <a:endParaRPr lang="ru-RU" altLang="ru-RU"/>
          </a:p>
        </p:txBody>
      </p:sp>
      <p:sp>
        <p:nvSpPr>
          <p:cNvPr id="6" name="Номер слайда 5"/>
          <p:cNvSpPr>
            <a:spLocks noGrp="1"/>
          </p:cNvSpPr>
          <p:nvPr>
            <p:ph type="sldNum" sz="quarter" idx="12"/>
          </p:nvPr>
        </p:nvSpPr>
        <p:spPr>
          <a:ln/>
        </p:spPr>
        <p:txBody>
          <a:bodyPr/>
          <a:lstStyle>
            <a:lvl1pPr>
              <a:defRPr/>
            </a:lvl1pPr>
          </a:lstStyle>
          <a:p>
            <a:pPr>
              <a:defRPr/>
            </a:pPr>
            <a:fld id="{2261D0EC-61F8-4368-A052-6EC6AC1510AD}" type="slidenum">
              <a:rPr lang="ru-RU" altLang="ru-RU"/>
              <a:pPr>
                <a:defRPr/>
              </a:pPr>
              <a:t>‹#›</a:t>
            </a:fld>
            <a:endParaRPr lang="ru-RU" altLang="ru-RU"/>
          </a:p>
        </p:txBody>
      </p:sp>
    </p:spTree>
    <p:extLst>
      <p:ext uri="{BB962C8B-B14F-4D97-AF65-F5344CB8AC3E}">
        <p14:creationId xmlns:p14="http://schemas.microsoft.com/office/powerpoint/2010/main" val="1335292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398774" y="302805"/>
            <a:ext cx="2606517" cy="645157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579227" y="302805"/>
            <a:ext cx="7641326" cy="645157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a:ln/>
        </p:spPr>
        <p:txBody>
          <a:bodyPr/>
          <a:lstStyle>
            <a:lvl1pPr>
              <a:defRPr/>
            </a:lvl1pPr>
          </a:lstStyle>
          <a:p>
            <a:pPr>
              <a:defRPr/>
            </a:pPr>
            <a:endParaRPr lang="ru-RU" altLang="ru-RU"/>
          </a:p>
        </p:txBody>
      </p:sp>
      <p:sp>
        <p:nvSpPr>
          <p:cNvPr id="5" name="Нижний колонтитул 4"/>
          <p:cNvSpPr>
            <a:spLocks noGrp="1"/>
          </p:cNvSpPr>
          <p:nvPr>
            <p:ph type="ftr" sz="quarter" idx="11"/>
          </p:nvPr>
        </p:nvSpPr>
        <p:spPr>
          <a:ln/>
        </p:spPr>
        <p:txBody>
          <a:bodyPr/>
          <a:lstStyle>
            <a:lvl1pPr>
              <a:defRPr/>
            </a:lvl1pPr>
          </a:lstStyle>
          <a:p>
            <a:pPr>
              <a:defRPr/>
            </a:pPr>
            <a:endParaRPr lang="ru-RU" altLang="ru-RU"/>
          </a:p>
        </p:txBody>
      </p:sp>
      <p:sp>
        <p:nvSpPr>
          <p:cNvPr id="6" name="Номер слайда 5"/>
          <p:cNvSpPr>
            <a:spLocks noGrp="1"/>
          </p:cNvSpPr>
          <p:nvPr>
            <p:ph type="sldNum" sz="quarter" idx="12"/>
          </p:nvPr>
        </p:nvSpPr>
        <p:spPr>
          <a:ln/>
        </p:spPr>
        <p:txBody>
          <a:bodyPr/>
          <a:lstStyle>
            <a:lvl1pPr>
              <a:defRPr/>
            </a:lvl1pPr>
          </a:lstStyle>
          <a:p>
            <a:pPr>
              <a:defRPr/>
            </a:pPr>
            <a:fld id="{6E45EB1F-B35B-4B19-9752-F8AF29BF8BDC}" type="slidenum">
              <a:rPr lang="ru-RU" altLang="ru-RU"/>
              <a:pPr>
                <a:defRPr/>
              </a:pPr>
              <a:t>‹#›</a:t>
            </a:fld>
            <a:endParaRPr lang="ru-RU" altLang="ru-RU"/>
          </a:p>
        </p:txBody>
      </p:sp>
    </p:spTree>
    <p:extLst>
      <p:ext uri="{BB962C8B-B14F-4D97-AF65-F5344CB8AC3E}">
        <p14:creationId xmlns:p14="http://schemas.microsoft.com/office/powerpoint/2010/main" val="3150293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a:ln/>
        </p:spPr>
        <p:txBody>
          <a:bodyPr/>
          <a:lstStyle>
            <a:lvl1pPr>
              <a:defRPr/>
            </a:lvl1pPr>
          </a:lstStyle>
          <a:p>
            <a:pPr>
              <a:defRPr/>
            </a:pPr>
            <a:endParaRPr lang="ru-RU" altLang="ru-RU"/>
          </a:p>
        </p:txBody>
      </p:sp>
      <p:sp>
        <p:nvSpPr>
          <p:cNvPr id="5" name="Нижний колонтитул 4"/>
          <p:cNvSpPr>
            <a:spLocks noGrp="1"/>
          </p:cNvSpPr>
          <p:nvPr>
            <p:ph type="ftr" sz="quarter" idx="11"/>
          </p:nvPr>
        </p:nvSpPr>
        <p:spPr>
          <a:ln/>
        </p:spPr>
        <p:txBody>
          <a:bodyPr/>
          <a:lstStyle>
            <a:lvl1pPr>
              <a:defRPr/>
            </a:lvl1pPr>
          </a:lstStyle>
          <a:p>
            <a:pPr>
              <a:defRPr/>
            </a:pPr>
            <a:endParaRPr lang="ru-RU" altLang="ru-RU"/>
          </a:p>
        </p:txBody>
      </p:sp>
      <p:sp>
        <p:nvSpPr>
          <p:cNvPr id="6" name="Номер слайда 5"/>
          <p:cNvSpPr>
            <a:spLocks noGrp="1"/>
          </p:cNvSpPr>
          <p:nvPr>
            <p:ph type="sldNum" sz="quarter" idx="12"/>
          </p:nvPr>
        </p:nvSpPr>
        <p:spPr>
          <a:ln/>
        </p:spPr>
        <p:txBody>
          <a:bodyPr/>
          <a:lstStyle>
            <a:lvl1pPr>
              <a:defRPr/>
            </a:lvl1pPr>
          </a:lstStyle>
          <a:p>
            <a:pPr>
              <a:defRPr/>
            </a:pPr>
            <a:fld id="{80BB2630-537D-476C-A4DD-8A9EDC3CBD9A}" type="slidenum">
              <a:rPr lang="ru-RU" altLang="ru-RU"/>
              <a:pPr>
                <a:defRPr/>
              </a:pPr>
              <a:t>‹#›</a:t>
            </a:fld>
            <a:endParaRPr lang="ru-RU" altLang="ru-RU"/>
          </a:p>
        </p:txBody>
      </p:sp>
    </p:spTree>
    <p:extLst>
      <p:ext uri="{BB962C8B-B14F-4D97-AF65-F5344CB8AC3E}">
        <p14:creationId xmlns:p14="http://schemas.microsoft.com/office/powerpoint/2010/main" val="3037824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44705" y="4858815"/>
            <a:ext cx="9089390" cy="1501751"/>
          </a:xfrm>
        </p:spPr>
        <p:txBody>
          <a:bodyPr anchor="t"/>
          <a:lstStyle>
            <a:lvl1pPr algn="l">
              <a:defRPr sz="4400" b="1" cap="all"/>
            </a:lvl1pPr>
          </a:lstStyle>
          <a:p>
            <a:r>
              <a:rPr lang="ru-RU"/>
              <a:t>Образец заголовка</a:t>
            </a:r>
          </a:p>
        </p:txBody>
      </p:sp>
      <p:sp>
        <p:nvSpPr>
          <p:cNvPr id="3" name="Текст 2"/>
          <p:cNvSpPr>
            <a:spLocks noGrp="1"/>
          </p:cNvSpPr>
          <p:nvPr>
            <p:ph type="body" idx="1"/>
          </p:nvPr>
        </p:nvSpPr>
        <p:spPr>
          <a:xfrm>
            <a:off x="844705" y="3204786"/>
            <a:ext cx="9089390" cy="1654026"/>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a:ln/>
        </p:spPr>
        <p:txBody>
          <a:bodyPr/>
          <a:lstStyle>
            <a:lvl1pPr>
              <a:defRPr/>
            </a:lvl1pPr>
          </a:lstStyle>
          <a:p>
            <a:pPr>
              <a:defRPr/>
            </a:pPr>
            <a:endParaRPr lang="ru-RU" altLang="ru-RU"/>
          </a:p>
        </p:txBody>
      </p:sp>
      <p:sp>
        <p:nvSpPr>
          <p:cNvPr id="5" name="Нижний колонтитул 4"/>
          <p:cNvSpPr>
            <a:spLocks noGrp="1"/>
          </p:cNvSpPr>
          <p:nvPr>
            <p:ph type="ftr" sz="quarter" idx="11"/>
          </p:nvPr>
        </p:nvSpPr>
        <p:spPr>
          <a:ln/>
        </p:spPr>
        <p:txBody>
          <a:bodyPr/>
          <a:lstStyle>
            <a:lvl1pPr>
              <a:defRPr/>
            </a:lvl1pPr>
          </a:lstStyle>
          <a:p>
            <a:pPr>
              <a:defRPr/>
            </a:pPr>
            <a:endParaRPr lang="ru-RU" altLang="ru-RU"/>
          </a:p>
        </p:txBody>
      </p:sp>
      <p:sp>
        <p:nvSpPr>
          <p:cNvPr id="6" name="Номер слайда 5"/>
          <p:cNvSpPr>
            <a:spLocks noGrp="1"/>
          </p:cNvSpPr>
          <p:nvPr>
            <p:ph type="sldNum" sz="quarter" idx="12"/>
          </p:nvPr>
        </p:nvSpPr>
        <p:spPr>
          <a:ln/>
        </p:spPr>
        <p:txBody>
          <a:bodyPr/>
          <a:lstStyle>
            <a:lvl1pPr>
              <a:defRPr/>
            </a:lvl1pPr>
          </a:lstStyle>
          <a:p>
            <a:pPr>
              <a:defRPr/>
            </a:pPr>
            <a:fld id="{611AD4C8-6B83-4D56-A759-1801C7DC269E}" type="slidenum">
              <a:rPr lang="ru-RU" altLang="ru-RU"/>
              <a:pPr>
                <a:defRPr/>
              </a:pPr>
              <a:t>‹#›</a:t>
            </a:fld>
            <a:endParaRPr lang="ru-RU" altLang="ru-RU"/>
          </a:p>
        </p:txBody>
      </p:sp>
    </p:spTree>
    <p:extLst>
      <p:ext uri="{BB962C8B-B14F-4D97-AF65-F5344CB8AC3E}">
        <p14:creationId xmlns:p14="http://schemas.microsoft.com/office/powerpoint/2010/main" val="3425062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579226" y="1764299"/>
            <a:ext cx="5123921" cy="4990084"/>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5881370" y="1764299"/>
            <a:ext cx="5123921" cy="4990084"/>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3"/>
          <p:cNvSpPr>
            <a:spLocks noGrp="1"/>
          </p:cNvSpPr>
          <p:nvPr>
            <p:ph type="dt" sz="half" idx="10"/>
          </p:nvPr>
        </p:nvSpPr>
        <p:spPr>
          <a:ln/>
        </p:spPr>
        <p:txBody>
          <a:bodyPr/>
          <a:lstStyle>
            <a:lvl1pPr>
              <a:defRPr/>
            </a:lvl1pPr>
          </a:lstStyle>
          <a:p>
            <a:pPr>
              <a:defRPr/>
            </a:pPr>
            <a:endParaRPr lang="ru-RU" altLang="ru-RU"/>
          </a:p>
        </p:txBody>
      </p:sp>
      <p:sp>
        <p:nvSpPr>
          <p:cNvPr id="6" name="Нижний колонтитул 4"/>
          <p:cNvSpPr>
            <a:spLocks noGrp="1"/>
          </p:cNvSpPr>
          <p:nvPr>
            <p:ph type="ftr" sz="quarter" idx="11"/>
          </p:nvPr>
        </p:nvSpPr>
        <p:spPr>
          <a:ln/>
        </p:spPr>
        <p:txBody>
          <a:bodyPr/>
          <a:lstStyle>
            <a:lvl1pPr>
              <a:defRPr/>
            </a:lvl1pPr>
          </a:lstStyle>
          <a:p>
            <a:pPr>
              <a:defRPr/>
            </a:pPr>
            <a:endParaRPr lang="ru-RU" altLang="ru-RU"/>
          </a:p>
        </p:txBody>
      </p:sp>
      <p:sp>
        <p:nvSpPr>
          <p:cNvPr id="7" name="Номер слайда 5"/>
          <p:cNvSpPr>
            <a:spLocks noGrp="1"/>
          </p:cNvSpPr>
          <p:nvPr>
            <p:ph type="sldNum" sz="quarter" idx="12"/>
          </p:nvPr>
        </p:nvSpPr>
        <p:spPr>
          <a:ln/>
        </p:spPr>
        <p:txBody>
          <a:bodyPr/>
          <a:lstStyle>
            <a:lvl1pPr>
              <a:defRPr/>
            </a:lvl1pPr>
          </a:lstStyle>
          <a:p>
            <a:pPr>
              <a:defRPr/>
            </a:pPr>
            <a:fld id="{A7ACD5C9-CE4D-40EC-BEC6-70084692156F}" type="slidenum">
              <a:rPr lang="ru-RU" altLang="ru-RU"/>
              <a:pPr>
                <a:defRPr/>
              </a:pPr>
              <a:t>‹#›</a:t>
            </a:fld>
            <a:endParaRPr lang="ru-RU" altLang="ru-RU"/>
          </a:p>
        </p:txBody>
      </p:sp>
    </p:spTree>
    <p:extLst>
      <p:ext uri="{BB962C8B-B14F-4D97-AF65-F5344CB8AC3E}">
        <p14:creationId xmlns:p14="http://schemas.microsoft.com/office/powerpoint/2010/main" val="1201556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4670" y="302801"/>
            <a:ext cx="9624060" cy="1260211"/>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534670" y="1692533"/>
            <a:ext cx="4724775" cy="705367"/>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a:t>Образец текста</a:t>
            </a:r>
          </a:p>
        </p:txBody>
      </p:sp>
      <p:sp>
        <p:nvSpPr>
          <p:cNvPr id="4" name="Объект 3"/>
          <p:cNvSpPr>
            <a:spLocks noGrp="1"/>
          </p:cNvSpPr>
          <p:nvPr>
            <p:ph sz="half" idx="2"/>
          </p:nvPr>
        </p:nvSpPr>
        <p:spPr>
          <a:xfrm>
            <a:off x="534670" y="2397901"/>
            <a:ext cx="4724775" cy="4356478"/>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5432100" y="1692533"/>
            <a:ext cx="4726632" cy="705367"/>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a:t>Образец текста</a:t>
            </a:r>
          </a:p>
        </p:txBody>
      </p:sp>
      <p:sp>
        <p:nvSpPr>
          <p:cNvPr id="6" name="Объект 5"/>
          <p:cNvSpPr>
            <a:spLocks noGrp="1"/>
          </p:cNvSpPr>
          <p:nvPr>
            <p:ph sz="quarter" idx="4"/>
          </p:nvPr>
        </p:nvSpPr>
        <p:spPr>
          <a:xfrm>
            <a:off x="5432100" y="2397901"/>
            <a:ext cx="4726632" cy="4356478"/>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3"/>
          <p:cNvSpPr>
            <a:spLocks noGrp="1"/>
          </p:cNvSpPr>
          <p:nvPr>
            <p:ph type="dt" sz="half" idx="10"/>
          </p:nvPr>
        </p:nvSpPr>
        <p:spPr>
          <a:ln/>
        </p:spPr>
        <p:txBody>
          <a:bodyPr/>
          <a:lstStyle>
            <a:lvl1pPr>
              <a:defRPr/>
            </a:lvl1pPr>
          </a:lstStyle>
          <a:p>
            <a:pPr>
              <a:defRPr/>
            </a:pPr>
            <a:endParaRPr lang="ru-RU" altLang="ru-RU"/>
          </a:p>
        </p:txBody>
      </p:sp>
      <p:sp>
        <p:nvSpPr>
          <p:cNvPr id="8" name="Нижний колонтитул 4"/>
          <p:cNvSpPr>
            <a:spLocks noGrp="1"/>
          </p:cNvSpPr>
          <p:nvPr>
            <p:ph type="ftr" sz="quarter" idx="11"/>
          </p:nvPr>
        </p:nvSpPr>
        <p:spPr>
          <a:ln/>
        </p:spPr>
        <p:txBody>
          <a:bodyPr/>
          <a:lstStyle>
            <a:lvl1pPr>
              <a:defRPr/>
            </a:lvl1pPr>
          </a:lstStyle>
          <a:p>
            <a:pPr>
              <a:defRPr/>
            </a:pPr>
            <a:endParaRPr lang="ru-RU" altLang="ru-RU"/>
          </a:p>
        </p:txBody>
      </p:sp>
      <p:sp>
        <p:nvSpPr>
          <p:cNvPr id="9" name="Номер слайда 5"/>
          <p:cNvSpPr>
            <a:spLocks noGrp="1"/>
          </p:cNvSpPr>
          <p:nvPr>
            <p:ph type="sldNum" sz="quarter" idx="12"/>
          </p:nvPr>
        </p:nvSpPr>
        <p:spPr>
          <a:ln/>
        </p:spPr>
        <p:txBody>
          <a:bodyPr/>
          <a:lstStyle>
            <a:lvl1pPr>
              <a:defRPr/>
            </a:lvl1pPr>
          </a:lstStyle>
          <a:p>
            <a:pPr>
              <a:defRPr/>
            </a:pPr>
            <a:fld id="{646F2A44-1EB9-4642-A39A-15463F0E469B}" type="slidenum">
              <a:rPr lang="ru-RU" altLang="ru-RU"/>
              <a:pPr>
                <a:defRPr/>
              </a:pPr>
              <a:t>‹#›</a:t>
            </a:fld>
            <a:endParaRPr lang="ru-RU" altLang="ru-RU"/>
          </a:p>
        </p:txBody>
      </p:sp>
    </p:spTree>
    <p:extLst>
      <p:ext uri="{BB962C8B-B14F-4D97-AF65-F5344CB8AC3E}">
        <p14:creationId xmlns:p14="http://schemas.microsoft.com/office/powerpoint/2010/main" val="1408503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3"/>
          <p:cNvSpPr>
            <a:spLocks noGrp="1"/>
          </p:cNvSpPr>
          <p:nvPr>
            <p:ph type="dt" sz="half" idx="10"/>
          </p:nvPr>
        </p:nvSpPr>
        <p:spPr>
          <a:ln/>
        </p:spPr>
        <p:txBody>
          <a:bodyPr/>
          <a:lstStyle>
            <a:lvl1pPr>
              <a:defRPr/>
            </a:lvl1pPr>
          </a:lstStyle>
          <a:p>
            <a:pPr>
              <a:defRPr/>
            </a:pPr>
            <a:endParaRPr lang="ru-RU" altLang="ru-RU"/>
          </a:p>
        </p:txBody>
      </p:sp>
      <p:sp>
        <p:nvSpPr>
          <p:cNvPr id="4" name="Нижний колонтитул 4"/>
          <p:cNvSpPr>
            <a:spLocks noGrp="1"/>
          </p:cNvSpPr>
          <p:nvPr>
            <p:ph type="ftr" sz="quarter" idx="11"/>
          </p:nvPr>
        </p:nvSpPr>
        <p:spPr>
          <a:ln/>
        </p:spPr>
        <p:txBody>
          <a:bodyPr/>
          <a:lstStyle>
            <a:lvl1pPr>
              <a:defRPr/>
            </a:lvl1pPr>
          </a:lstStyle>
          <a:p>
            <a:pPr>
              <a:defRPr/>
            </a:pPr>
            <a:endParaRPr lang="ru-RU" altLang="ru-RU"/>
          </a:p>
        </p:txBody>
      </p:sp>
      <p:sp>
        <p:nvSpPr>
          <p:cNvPr id="5" name="Номер слайда 5"/>
          <p:cNvSpPr>
            <a:spLocks noGrp="1"/>
          </p:cNvSpPr>
          <p:nvPr>
            <p:ph type="sldNum" sz="quarter" idx="12"/>
          </p:nvPr>
        </p:nvSpPr>
        <p:spPr>
          <a:ln/>
        </p:spPr>
        <p:txBody>
          <a:bodyPr/>
          <a:lstStyle>
            <a:lvl1pPr>
              <a:defRPr/>
            </a:lvl1pPr>
          </a:lstStyle>
          <a:p>
            <a:pPr>
              <a:defRPr/>
            </a:pPr>
            <a:fld id="{F5BCC381-53C6-4E41-BD4A-21FA868A8292}" type="slidenum">
              <a:rPr lang="ru-RU" altLang="ru-RU"/>
              <a:pPr>
                <a:defRPr/>
              </a:pPr>
              <a:t>‹#›</a:t>
            </a:fld>
            <a:endParaRPr lang="ru-RU" altLang="ru-RU"/>
          </a:p>
        </p:txBody>
      </p:sp>
    </p:spTree>
    <p:extLst>
      <p:ext uri="{BB962C8B-B14F-4D97-AF65-F5344CB8AC3E}">
        <p14:creationId xmlns:p14="http://schemas.microsoft.com/office/powerpoint/2010/main" val="2127580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a:ln/>
        </p:spPr>
        <p:txBody>
          <a:bodyPr/>
          <a:lstStyle>
            <a:lvl1pPr>
              <a:defRPr/>
            </a:lvl1pPr>
          </a:lstStyle>
          <a:p>
            <a:pPr>
              <a:defRPr/>
            </a:pPr>
            <a:endParaRPr lang="ru-RU" altLang="ru-RU"/>
          </a:p>
        </p:txBody>
      </p:sp>
      <p:sp>
        <p:nvSpPr>
          <p:cNvPr id="3" name="Нижний колонтитул 4"/>
          <p:cNvSpPr>
            <a:spLocks noGrp="1"/>
          </p:cNvSpPr>
          <p:nvPr>
            <p:ph type="ftr" sz="quarter" idx="11"/>
          </p:nvPr>
        </p:nvSpPr>
        <p:spPr>
          <a:ln/>
        </p:spPr>
        <p:txBody>
          <a:bodyPr/>
          <a:lstStyle>
            <a:lvl1pPr>
              <a:defRPr/>
            </a:lvl1pPr>
          </a:lstStyle>
          <a:p>
            <a:pPr>
              <a:defRPr/>
            </a:pPr>
            <a:endParaRPr lang="ru-RU" altLang="ru-RU"/>
          </a:p>
        </p:txBody>
      </p:sp>
      <p:sp>
        <p:nvSpPr>
          <p:cNvPr id="4" name="Номер слайда 5"/>
          <p:cNvSpPr>
            <a:spLocks noGrp="1"/>
          </p:cNvSpPr>
          <p:nvPr>
            <p:ph type="sldNum" sz="quarter" idx="12"/>
          </p:nvPr>
        </p:nvSpPr>
        <p:spPr>
          <a:ln/>
        </p:spPr>
        <p:txBody>
          <a:bodyPr/>
          <a:lstStyle>
            <a:lvl1pPr>
              <a:defRPr/>
            </a:lvl1pPr>
          </a:lstStyle>
          <a:p>
            <a:pPr>
              <a:defRPr/>
            </a:pPr>
            <a:fld id="{6958ECC1-C982-4C07-A21B-029D251052C0}" type="slidenum">
              <a:rPr lang="ru-RU" altLang="ru-RU"/>
              <a:pPr>
                <a:defRPr/>
              </a:pPr>
              <a:t>‹#›</a:t>
            </a:fld>
            <a:endParaRPr lang="ru-RU" altLang="ru-RU"/>
          </a:p>
        </p:txBody>
      </p:sp>
    </p:spTree>
    <p:extLst>
      <p:ext uri="{BB962C8B-B14F-4D97-AF65-F5344CB8AC3E}">
        <p14:creationId xmlns:p14="http://schemas.microsoft.com/office/powerpoint/2010/main" val="35441589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4670" y="301050"/>
            <a:ext cx="3518055" cy="1281214"/>
          </a:xfrm>
        </p:spPr>
        <p:txBody>
          <a:bodyPr anchor="b"/>
          <a:lstStyle>
            <a:lvl1pPr algn="l">
              <a:defRPr sz="2200" b="1"/>
            </a:lvl1pPr>
          </a:lstStyle>
          <a:p>
            <a:r>
              <a:rPr lang="ru-RU"/>
              <a:t>Образец заголовка</a:t>
            </a:r>
          </a:p>
        </p:txBody>
      </p:sp>
      <p:sp>
        <p:nvSpPr>
          <p:cNvPr id="3" name="Объект 2"/>
          <p:cNvSpPr>
            <a:spLocks noGrp="1"/>
          </p:cNvSpPr>
          <p:nvPr>
            <p:ph idx="1"/>
          </p:nvPr>
        </p:nvSpPr>
        <p:spPr>
          <a:xfrm>
            <a:off x="4180824" y="301054"/>
            <a:ext cx="5977907" cy="6453328"/>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534670" y="1582268"/>
            <a:ext cx="3518055" cy="517211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a:t>Образец текста</a:t>
            </a:r>
          </a:p>
        </p:txBody>
      </p:sp>
      <p:sp>
        <p:nvSpPr>
          <p:cNvPr id="5" name="Дата 3"/>
          <p:cNvSpPr>
            <a:spLocks noGrp="1"/>
          </p:cNvSpPr>
          <p:nvPr>
            <p:ph type="dt" sz="half" idx="10"/>
          </p:nvPr>
        </p:nvSpPr>
        <p:spPr>
          <a:ln/>
        </p:spPr>
        <p:txBody>
          <a:bodyPr/>
          <a:lstStyle>
            <a:lvl1pPr>
              <a:defRPr/>
            </a:lvl1pPr>
          </a:lstStyle>
          <a:p>
            <a:pPr>
              <a:defRPr/>
            </a:pPr>
            <a:endParaRPr lang="ru-RU" altLang="ru-RU"/>
          </a:p>
        </p:txBody>
      </p:sp>
      <p:sp>
        <p:nvSpPr>
          <p:cNvPr id="6" name="Нижний колонтитул 4"/>
          <p:cNvSpPr>
            <a:spLocks noGrp="1"/>
          </p:cNvSpPr>
          <p:nvPr>
            <p:ph type="ftr" sz="quarter" idx="11"/>
          </p:nvPr>
        </p:nvSpPr>
        <p:spPr>
          <a:ln/>
        </p:spPr>
        <p:txBody>
          <a:bodyPr/>
          <a:lstStyle>
            <a:lvl1pPr>
              <a:defRPr/>
            </a:lvl1pPr>
          </a:lstStyle>
          <a:p>
            <a:pPr>
              <a:defRPr/>
            </a:pPr>
            <a:endParaRPr lang="ru-RU" altLang="ru-RU"/>
          </a:p>
        </p:txBody>
      </p:sp>
      <p:sp>
        <p:nvSpPr>
          <p:cNvPr id="7" name="Номер слайда 5"/>
          <p:cNvSpPr>
            <a:spLocks noGrp="1"/>
          </p:cNvSpPr>
          <p:nvPr>
            <p:ph type="sldNum" sz="quarter" idx="12"/>
          </p:nvPr>
        </p:nvSpPr>
        <p:spPr>
          <a:ln/>
        </p:spPr>
        <p:txBody>
          <a:bodyPr/>
          <a:lstStyle>
            <a:lvl1pPr>
              <a:defRPr/>
            </a:lvl1pPr>
          </a:lstStyle>
          <a:p>
            <a:pPr>
              <a:defRPr/>
            </a:pPr>
            <a:fld id="{9A4B63BB-F85A-4704-9E17-88B4FF1D84B4}" type="slidenum">
              <a:rPr lang="ru-RU" altLang="ru-RU"/>
              <a:pPr>
                <a:defRPr/>
              </a:pPr>
              <a:t>‹#›</a:t>
            </a:fld>
            <a:endParaRPr lang="ru-RU" altLang="ru-RU"/>
          </a:p>
        </p:txBody>
      </p:sp>
    </p:spTree>
    <p:extLst>
      <p:ext uri="{BB962C8B-B14F-4D97-AF65-F5344CB8AC3E}">
        <p14:creationId xmlns:p14="http://schemas.microsoft.com/office/powerpoint/2010/main" val="40280031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95981" y="5292884"/>
            <a:ext cx="6416040" cy="624855"/>
          </a:xfrm>
        </p:spPr>
        <p:txBody>
          <a:bodyPr anchor="b"/>
          <a:lstStyle>
            <a:lvl1pPr algn="l">
              <a:defRPr sz="2200" b="1"/>
            </a:lvl1pPr>
          </a:lstStyle>
          <a:p>
            <a:r>
              <a:rPr lang="ru-RU"/>
              <a:t>Образец заголовка</a:t>
            </a:r>
          </a:p>
        </p:txBody>
      </p:sp>
      <p:sp>
        <p:nvSpPr>
          <p:cNvPr id="3" name="Рисунок 2"/>
          <p:cNvSpPr>
            <a:spLocks noGrp="1"/>
          </p:cNvSpPr>
          <p:nvPr>
            <p:ph type="pic" idx="1"/>
          </p:nvPr>
        </p:nvSpPr>
        <p:spPr>
          <a:xfrm>
            <a:off x="2095981" y="675613"/>
            <a:ext cx="6416040" cy="4536758"/>
          </a:xfrm>
        </p:spPr>
        <p:txBody>
          <a:bodyPr rtlCol="0">
            <a:normAutofit/>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pPr lvl="0"/>
            <a:endParaRPr lang="ru-RU" noProof="0"/>
          </a:p>
        </p:txBody>
      </p:sp>
      <p:sp>
        <p:nvSpPr>
          <p:cNvPr id="4" name="Текст 3"/>
          <p:cNvSpPr>
            <a:spLocks noGrp="1"/>
          </p:cNvSpPr>
          <p:nvPr>
            <p:ph type="body" sz="half" idx="2"/>
          </p:nvPr>
        </p:nvSpPr>
        <p:spPr>
          <a:xfrm>
            <a:off x="2095981" y="5917739"/>
            <a:ext cx="6416040" cy="88739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a:t>Образец текста</a:t>
            </a:r>
          </a:p>
        </p:txBody>
      </p:sp>
      <p:sp>
        <p:nvSpPr>
          <p:cNvPr id="5" name="Дата 3"/>
          <p:cNvSpPr>
            <a:spLocks noGrp="1"/>
          </p:cNvSpPr>
          <p:nvPr>
            <p:ph type="dt" sz="half" idx="10"/>
          </p:nvPr>
        </p:nvSpPr>
        <p:spPr>
          <a:ln/>
        </p:spPr>
        <p:txBody>
          <a:bodyPr/>
          <a:lstStyle>
            <a:lvl1pPr>
              <a:defRPr/>
            </a:lvl1pPr>
          </a:lstStyle>
          <a:p>
            <a:pPr>
              <a:defRPr/>
            </a:pPr>
            <a:endParaRPr lang="ru-RU" altLang="ru-RU"/>
          </a:p>
        </p:txBody>
      </p:sp>
      <p:sp>
        <p:nvSpPr>
          <p:cNvPr id="6" name="Нижний колонтитул 4"/>
          <p:cNvSpPr>
            <a:spLocks noGrp="1"/>
          </p:cNvSpPr>
          <p:nvPr>
            <p:ph type="ftr" sz="quarter" idx="11"/>
          </p:nvPr>
        </p:nvSpPr>
        <p:spPr>
          <a:ln/>
        </p:spPr>
        <p:txBody>
          <a:bodyPr/>
          <a:lstStyle>
            <a:lvl1pPr>
              <a:defRPr/>
            </a:lvl1pPr>
          </a:lstStyle>
          <a:p>
            <a:pPr>
              <a:defRPr/>
            </a:pPr>
            <a:endParaRPr lang="ru-RU" altLang="ru-RU"/>
          </a:p>
        </p:txBody>
      </p:sp>
      <p:sp>
        <p:nvSpPr>
          <p:cNvPr id="7" name="Номер слайда 5"/>
          <p:cNvSpPr>
            <a:spLocks noGrp="1"/>
          </p:cNvSpPr>
          <p:nvPr>
            <p:ph type="sldNum" sz="quarter" idx="12"/>
          </p:nvPr>
        </p:nvSpPr>
        <p:spPr>
          <a:ln/>
        </p:spPr>
        <p:txBody>
          <a:bodyPr/>
          <a:lstStyle>
            <a:lvl1pPr>
              <a:defRPr/>
            </a:lvl1pPr>
          </a:lstStyle>
          <a:p>
            <a:pPr>
              <a:defRPr/>
            </a:pPr>
            <a:fld id="{BFAC863B-21A1-4A12-97AB-741EB9B8BC0B}" type="slidenum">
              <a:rPr lang="ru-RU" altLang="ru-RU"/>
              <a:pPr>
                <a:defRPr/>
              </a:pPr>
              <a:t>‹#›</a:t>
            </a:fld>
            <a:endParaRPr lang="ru-RU" altLang="ru-RU"/>
          </a:p>
        </p:txBody>
      </p:sp>
    </p:spTree>
    <p:extLst>
      <p:ext uri="{BB962C8B-B14F-4D97-AF65-F5344CB8AC3E}">
        <p14:creationId xmlns:p14="http://schemas.microsoft.com/office/powerpoint/2010/main" val="3648563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534988" y="303213"/>
            <a:ext cx="9623425" cy="126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569" tIns="49785" rIns="99569" bIns="49785" numCol="1" anchor="ctr" anchorCtr="0" compatLnSpc="1">
            <a:prstTxWarp prst="textNoShape">
              <a:avLst/>
            </a:prstTxWarp>
          </a:bodyPr>
          <a:lstStyle/>
          <a:p>
            <a:pPr lvl="0"/>
            <a:r>
              <a:rPr lang="ru-RU" altLang="ru-RU"/>
              <a:t>Образец заголовка</a:t>
            </a:r>
          </a:p>
        </p:txBody>
      </p:sp>
      <p:sp>
        <p:nvSpPr>
          <p:cNvPr id="1027" name="Текст 2"/>
          <p:cNvSpPr>
            <a:spLocks noGrp="1"/>
          </p:cNvSpPr>
          <p:nvPr>
            <p:ph type="body" idx="1"/>
          </p:nvPr>
        </p:nvSpPr>
        <p:spPr bwMode="auto">
          <a:xfrm>
            <a:off x="534988" y="1763713"/>
            <a:ext cx="9623425" cy="499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569" tIns="49785" rIns="99569" bIns="49785" numCol="1" anchor="t" anchorCtr="0" compatLnSpc="1">
            <a:prstTxWarp prst="textNoShape">
              <a:avLst/>
            </a:prstTxWarp>
          </a:bodyPr>
          <a:lstStyle/>
          <a:p>
            <a:pPr lvl="0"/>
            <a:r>
              <a:rPr lang="ru-RU" altLang="ru-RU"/>
              <a:t>Образец текста</a:t>
            </a:r>
          </a:p>
          <a:p>
            <a:pPr lvl="1"/>
            <a:r>
              <a:rPr lang="ru-RU" altLang="ru-RU"/>
              <a:t>Второй уровень</a:t>
            </a:r>
          </a:p>
          <a:p>
            <a:pPr lvl="2"/>
            <a:r>
              <a:rPr lang="ru-RU" altLang="ru-RU"/>
              <a:t>Третий уровень</a:t>
            </a:r>
          </a:p>
          <a:p>
            <a:pPr lvl="3"/>
            <a:r>
              <a:rPr lang="ru-RU" altLang="ru-RU"/>
              <a:t>Четвертый уровень</a:t>
            </a:r>
          </a:p>
          <a:p>
            <a:pPr lvl="4"/>
            <a:r>
              <a:rPr lang="ru-RU" altLang="ru-RU"/>
              <a:t>Пятый уровень</a:t>
            </a:r>
          </a:p>
        </p:txBody>
      </p:sp>
      <p:sp>
        <p:nvSpPr>
          <p:cNvPr id="1028" name="Дата 3"/>
          <p:cNvSpPr>
            <a:spLocks noGrp="1"/>
          </p:cNvSpPr>
          <p:nvPr>
            <p:ph type="dt" sz="half" idx="2"/>
          </p:nvPr>
        </p:nvSpPr>
        <p:spPr bwMode="auto">
          <a:xfrm>
            <a:off x="534988" y="7008813"/>
            <a:ext cx="2495550"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569" tIns="49785" rIns="99569" bIns="49785" numCol="1" anchor="ctr" anchorCtr="0" compatLnSpc="1">
            <a:prstTxWarp prst="textNoShape">
              <a:avLst/>
            </a:prstTxWarp>
          </a:bodyPr>
          <a:lstStyle>
            <a:lvl1pPr eaLnBrk="1" hangingPunct="1">
              <a:buClr>
                <a:srgbClr val="000000"/>
              </a:buClr>
              <a:buFont typeface="Arial" panose="020B0604020202020204" pitchFamily="34" charset="0"/>
              <a:buNone/>
              <a:defRPr sz="1300">
                <a:solidFill>
                  <a:srgbClr val="898989"/>
                </a:solidFill>
              </a:defRPr>
            </a:lvl1pPr>
          </a:lstStyle>
          <a:p>
            <a:pPr>
              <a:defRPr/>
            </a:pPr>
            <a:endParaRPr lang="ru-RU" altLang="ru-RU"/>
          </a:p>
        </p:txBody>
      </p:sp>
      <p:sp>
        <p:nvSpPr>
          <p:cNvPr id="1029" name="Нижний колонтитул 4"/>
          <p:cNvSpPr>
            <a:spLocks noGrp="1"/>
          </p:cNvSpPr>
          <p:nvPr>
            <p:ph type="ftr" sz="quarter" idx="3"/>
          </p:nvPr>
        </p:nvSpPr>
        <p:spPr bwMode="auto">
          <a:xfrm>
            <a:off x="3652838" y="7008813"/>
            <a:ext cx="3387725"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569" tIns="49785" rIns="99569" bIns="49785" numCol="1" anchor="ctr" anchorCtr="0" compatLnSpc="1">
            <a:prstTxWarp prst="textNoShape">
              <a:avLst/>
            </a:prstTxWarp>
          </a:bodyPr>
          <a:lstStyle>
            <a:lvl1pPr algn="ctr" eaLnBrk="1" hangingPunct="1">
              <a:buClr>
                <a:srgbClr val="000000"/>
              </a:buClr>
              <a:buFont typeface="Arial" panose="020B0604020202020204" pitchFamily="34" charset="0"/>
              <a:buNone/>
              <a:defRPr sz="1300">
                <a:solidFill>
                  <a:srgbClr val="898989"/>
                </a:solidFill>
              </a:defRPr>
            </a:lvl1pPr>
          </a:lstStyle>
          <a:p>
            <a:pPr>
              <a:defRPr/>
            </a:pPr>
            <a:endParaRPr lang="ru-RU" altLang="ru-RU"/>
          </a:p>
        </p:txBody>
      </p:sp>
      <p:sp>
        <p:nvSpPr>
          <p:cNvPr id="1030" name="Номер слайда 5"/>
          <p:cNvSpPr>
            <a:spLocks noGrp="1"/>
          </p:cNvSpPr>
          <p:nvPr>
            <p:ph type="sldNum" sz="quarter" idx="4"/>
          </p:nvPr>
        </p:nvSpPr>
        <p:spPr bwMode="auto">
          <a:xfrm>
            <a:off x="7662863" y="7008813"/>
            <a:ext cx="2495550"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569" tIns="49785" rIns="99569" bIns="49785" numCol="1" anchor="ctr" anchorCtr="0" compatLnSpc="1">
            <a:prstTxWarp prst="textNoShape">
              <a:avLst/>
            </a:prstTxWarp>
          </a:bodyPr>
          <a:lstStyle>
            <a:lvl1pPr algn="r" eaLnBrk="1" hangingPunct="1">
              <a:buClr>
                <a:srgbClr val="000000"/>
              </a:buClr>
              <a:buFont typeface="Arial" pitchFamily="34" charset="0"/>
              <a:buNone/>
              <a:defRPr sz="1300">
                <a:solidFill>
                  <a:srgbClr val="898989"/>
                </a:solidFill>
              </a:defRPr>
            </a:lvl1pPr>
          </a:lstStyle>
          <a:p>
            <a:pPr>
              <a:defRPr/>
            </a:pPr>
            <a:fld id="{71F5B907-30C0-4569-B8A3-980790D46D35}" type="slidenum">
              <a:rPr lang="ru-RU" altLang="ru-RU"/>
              <a:pPr>
                <a:defRPr/>
              </a:pPr>
              <a:t>‹#›</a:t>
            </a:fld>
            <a:endParaRPr lang="ru-RU" altLang="ru-RU"/>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hdr="0" ftr="0" dt="0"/>
  <p:txStyles>
    <p:titleStyle>
      <a:lvl1pPr algn="ctr" rtl="0" eaLnBrk="0" fontAlgn="base" hangingPunct="0">
        <a:spcBef>
          <a:spcPct val="0"/>
        </a:spcBef>
        <a:spcAft>
          <a:spcPct val="0"/>
        </a:spcAft>
        <a:defRPr sz="4800" kern="1200">
          <a:solidFill>
            <a:schemeClr val="tx1"/>
          </a:solidFill>
          <a:latin typeface="+mj-lt"/>
          <a:ea typeface="+mj-ea"/>
          <a:cs typeface="+mj-cs"/>
        </a:defRPr>
      </a:lvl1pPr>
      <a:lvl2pPr algn="ctr" rtl="0" eaLnBrk="0" fontAlgn="base" hangingPunct="0">
        <a:spcBef>
          <a:spcPct val="0"/>
        </a:spcBef>
        <a:spcAft>
          <a:spcPct val="0"/>
        </a:spcAft>
        <a:defRPr sz="4800">
          <a:solidFill>
            <a:schemeClr val="tx1"/>
          </a:solidFill>
          <a:latin typeface="Calibri" panose="020F0502020204030204" pitchFamily="34" charset="0"/>
        </a:defRPr>
      </a:lvl2pPr>
      <a:lvl3pPr algn="ctr" rtl="0" eaLnBrk="0" fontAlgn="base" hangingPunct="0">
        <a:spcBef>
          <a:spcPct val="0"/>
        </a:spcBef>
        <a:spcAft>
          <a:spcPct val="0"/>
        </a:spcAft>
        <a:defRPr sz="4800">
          <a:solidFill>
            <a:schemeClr val="tx1"/>
          </a:solidFill>
          <a:latin typeface="Calibri" panose="020F0502020204030204" pitchFamily="34" charset="0"/>
        </a:defRPr>
      </a:lvl3pPr>
      <a:lvl4pPr algn="ctr" rtl="0" eaLnBrk="0" fontAlgn="base" hangingPunct="0">
        <a:spcBef>
          <a:spcPct val="0"/>
        </a:spcBef>
        <a:spcAft>
          <a:spcPct val="0"/>
        </a:spcAft>
        <a:defRPr sz="4800">
          <a:solidFill>
            <a:schemeClr val="tx1"/>
          </a:solidFill>
          <a:latin typeface="Calibri" panose="020F0502020204030204" pitchFamily="34" charset="0"/>
        </a:defRPr>
      </a:lvl4pPr>
      <a:lvl5pPr algn="ctr" rtl="0" eaLnBrk="0" fontAlgn="base" hangingPunct="0">
        <a:spcBef>
          <a:spcPct val="0"/>
        </a:spcBef>
        <a:spcAft>
          <a:spcPct val="0"/>
        </a:spcAft>
        <a:defRPr sz="4800">
          <a:solidFill>
            <a:schemeClr val="tx1"/>
          </a:solidFill>
          <a:latin typeface="Calibri" panose="020F0502020204030204" pitchFamily="34" charset="0"/>
        </a:defRPr>
      </a:lvl5pPr>
      <a:lvl6pPr marL="497845" algn="ctr" rtl="0" fontAlgn="base">
        <a:spcBef>
          <a:spcPct val="0"/>
        </a:spcBef>
        <a:spcAft>
          <a:spcPct val="0"/>
        </a:spcAft>
        <a:defRPr sz="4800">
          <a:solidFill>
            <a:schemeClr val="tx1"/>
          </a:solidFill>
          <a:latin typeface="Calibri" panose="020F0502020204030204" pitchFamily="34" charset="0"/>
        </a:defRPr>
      </a:lvl6pPr>
      <a:lvl7pPr marL="995690" algn="ctr" rtl="0" fontAlgn="base">
        <a:spcBef>
          <a:spcPct val="0"/>
        </a:spcBef>
        <a:spcAft>
          <a:spcPct val="0"/>
        </a:spcAft>
        <a:defRPr sz="4800">
          <a:solidFill>
            <a:schemeClr val="tx1"/>
          </a:solidFill>
          <a:latin typeface="Calibri" panose="020F0502020204030204" pitchFamily="34" charset="0"/>
        </a:defRPr>
      </a:lvl7pPr>
      <a:lvl8pPr marL="1493535" algn="ctr" rtl="0" fontAlgn="base">
        <a:spcBef>
          <a:spcPct val="0"/>
        </a:spcBef>
        <a:spcAft>
          <a:spcPct val="0"/>
        </a:spcAft>
        <a:defRPr sz="4800">
          <a:solidFill>
            <a:schemeClr val="tx1"/>
          </a:solidFill>
          <a:latin typeface="Calibri" panose="020F0502020204030204" pitchFamily="34" charset="0"/>
        </a:defRPr>
      </a:lvl8pPr>
      <a:lvl9pPr marL="1991380" algn="ctr" rtl="0" fontAlgn="base">
        <a:spcBef>
          <a:spcPct val="0"/>
        </a:spcBef>
        <a:spcAft>
          <a:spcPct val="0"/>
        </a:spcAft>
        <a:defRPr sz="4800">
          <a:solidFill>
            <a:schemeClr val="tx1"/>
          </a:solidFill>
          <a:latin typeface="Calibri" panose="020F0502020204030204" pitchFamily="34" charset="0"/>
        </a:defRPr>
      </a:lvl9pPr>
    </p:titleStyle>
    <p:bodyStyle>
      <a:lvl1pPr marL="373063" indent="-373063" algn="l" rtl="0" eaLnBrk="0" fontAlgn="base" hangingPunct="0">
        <a:spcBef>
          <a:spcPct val="20000"/>
        </a:spcBef>
        <a:spcAft>
          <a:spcPct val="0"/>
        </a:spcAft>
        <a:buFont typeface="Arial" panose="020B0604020202020204" pitchFamily="34" charset="0"/>
        <a:buChar char="•"/>
        <a:defRPr sz="3500" kern="1200">
          <a:solidFill>
            <a:schemeClr val="tx1"/>
          </a:solidFill>
          <a:latin typeface="+mn-lt"/>
          <a:ea typeface="+mn-ea"/>
          <a:cs typeface="+mn-cs"/>
        </a:defRPr>
      </a:lvl1pPr>
      <a:lvl2pPr marL="808038" indent="-311150" algn="l" rtl="0" eaLnBrk="0" fontAlgn="base" hangingPunct="0">
        <a:spcBef>
          <a:spcPct val="20000"/>
        </a:spcBef>
        <a:spcAft>
          <a:spcPct val="0"/>
        </a:spcAft>
        <a:buFont typeface="Arial" panose="020B0604020202020204" pitchFamily="34" charset="0"/>
        <a:buChar char="–"/>
        <a:defRPr sz="3000" kern="1200">
          <a:solidFill>
            <a:schemeClr val="tx1"/>
          </a:solidFill>
          <a:latin typeface="+mn-lt"/>
          <a:ea typeface="+mn-ea"/>
          <a:cs typeface="+mn-cs"/>
        </a:defRPr>
      </a:lvl2pPr>
      <a:lvl3pPr marL="1244600" indent="-247650" algn="l" rtl="0" eaLnBrk="0" fontAlgn="base" hangingPunct="0">
        <a:spcBef>
          <a:spcPct val="20000"/>
        </a:spcBef>
        <a:spcAft>
          <a:spcPct val="0"/>
        </a:spcAft>
        <a:buFont typeface="Arial" panose="020B0604020202020204" pitchFamily="34" charset="0"/>
        <a:buChar char="•"/>
        <a:defRPr sz="2600" kern="1200">
          <a:solidFill>
            <a:schemeClr val="tx1"/>
          </a:solidFill>
          <a:latin typeface="+mn-lt"/>
          <a:ea typeface="+mn-ea"/>
          <a:cs typeface="+mn-cs"/>
        </a:defRPr>
      </a:lvl3pPr>
      <a:lvl4pPr marL="1741488" indent="-247650" algn="l" rtl="0" eaLnBrk="0" fontAlgn="base" hangingPunct="0">
        <a:spcBef>
          <a:spcPct val="20000"/>
        </a:spcBef>
        <a:spcAft>
          <a:spcPct val="0"/>
        </a:spcAft>
        <a:buFont typeface="Arial" panose="020B0604020202020204" pitchFamily="34" charset="0"/>
        <a:buChar char="–"/>
        <a:defRPr sz="2200" kern="1200">
          <a:solidFill>
            <a:schemeClr val="tx1"/>
          </a:solidFill>
          <a:latin typeface="+mn-lt"/>
          <a:ea typeface="+mn-ea"/>
          <a:cs typeface="+mn-cs"/>
        </a:defRPr>
      </a:lvl4pPr>
      <a:lvl5pPr marL="2239963" indent="-247650" algn="l" rtl="0" eaLnBrk="0" fontAlgn="base" hangingPunct="0">
        <a:spcBef>
          <a:spcPct val="20000"/>
        </a:spcBef>
        <a:spcAft>
          <a:spcPct val="0"/>
        </a:spcAft>
        <a:buFont typeface="Arial" panose="020B0604020202020204"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Google Shape;76;p1"/>
          <p:cNvSpPr>
            <a:spLocks noChangeArrowheads="1"/>
          </p:cNvSpPr>
          <p:nvPr/>
        </p:nvSpPr>
        <p:spPr bwMode="auto">
          <a:xfrm>
            <a:off x="786606" y="3264694"/>
            <a:ext cx="9018588" cy="184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6650" tIns="28311" rIns="56650" bIns="28311"/>
          <a:lstStyle>
            <a:lvl1pPr>
              <a:defRPr sz="15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5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hangingPunct="1">
              <a:buClr>
                <a:srgbClr val="000000"/>
              </a:buClr>
            </a:pPr>
            <a:r>
              <a:rPr lang="ru-RU" altLang="ru-RU" sz="2500" b="1" dirty="0">
                <a:solidFill>
                  <a:srgbClr val="090F78"/>
                </a:solidFill>
                <a:latin typeface="Times New Roman" panose="02020603050405020304" pitchFamily="18" charset="0"/>
                <a:cs typeface="Times New Roman" panose="02020603050405020304" pitchFamily="18" charset="0"/>
                <a:sym typeface="Open Sans" pitchFamily="34" charset="0"/>
              </a:rPr>
              <a:t>Қазақ әдебиеті</a:t>
            </a:r>
          </a:p>
          <a:p>
            <a:pPr algn="ctr" eaLnBrk="1" hangingPunct="1">
              <a:buClr>
                <a:srgbClr val="000000"/>
              </a:buClr>
            </a:pPr>
            <a:r>
              <a:rPr lang="kk-KZ" altLang="ru-RU" sz="2500" b="1" dirty="0">
                <a:solidFill>
                  <a:srgbClr val="090F78"/>
                </a:solidFill>
                <a:latin typeface="Times New Roman" panose="02020603050405020304" pitchFamily="18" charset="0"/>
                <a:cs typeface="Times New Roman" panose="02020603050405020304" pitchFamily="18" charset="0"/>
                <a:sym typeface="Open Sans" pitchFamily="34" charset="0"/>
              </a:rPr>
              <a:t>8-сынып</a:t>
            </a:r>
          </a:p>
          <a:p>
            <a:pPr algn="ctr" eaLnBrk="1" hangingPunct="1">
              <a:buClr>
                <a:srgbClr val="000000"/>
              </a:buClr>
            </a:pPr>
            <a:r>
              <a:rPr lang="en-US" altLang="ru-RU" sz="2500" b="1" dirty="0">
                <a:solidFill>
                  <a:srgbClr val="090F78"/>
                </a:solidFill>
                <a:latin typeface="Times New Roman" panose="02020603050405020304" pitchFamily="18" charset="0"/>
                <a:cs typeface="Times New Roman" panose="02020603050405020304" pitchFamily="18" charset="0"/>
                <a:sym typeface="Open Sans" pitchFamily="34" charset="0"/>
              </a:rPr>
              <a:t>III </a:t>
            </a:r>
            <a:r>
              <a:rPr lang="kk-KZ" altLang="ru-RU" sz="2500" b="1" dirty="0">
                <a:solidFill>
                  <a:srgbClr val="090F78"/>
                </a:solidFill>
                <a:latin typeface="Times New Roman" panose="02020603050405020304" pitchFamily="18" charset="0"/>
                <a:cs typeface="Times New Roman" panose="02020603050405020304" pitchFamily="18" charset="0"/>
                <a:sym typeface="Open Sans" pitchFamily="34" charset="0"/>
              </a:rPr>
              <a:t>тоқсан</a:t>
            </a:r>
            <a:endParaRPr lang="ru-RU" altLang="ru-RU" sz="2500" b="1" dirty="0">
              <a:solidFill>
                <a:srgbClr val="090F78"/>
              </a:solidFill>
              <a:latin typeface="Times New Roman" panose="02020603050405020304" pitchFamily="18" charset="0"/>
              <a:cs typeface="Times New Roman" panose="02020603050405020304" pitchFamily="18" charset="0"/>
              <a:sym typeface="Open Sans" pitchFamily="34" charset="0"/>
            </a:endParaRPr>
          </a:p>
          <a:p>
            <a:pPr algn="ctr" eaLnBrk="1" hangingPunct="1">
              <a:buClr>
                <a:srgbClr val="000000"/>
              </a:buClr>
              <a:buFont typeface="Arial" panose="020B0604020202020204" pitchFamily="34" charset="0"/>
              <a:buNone/>
            </a:pPr>
            <a:r>
              <a:rPr lang="ru-RU" altLang="ru-RU" sz="2500" b="1" dirty="0">
                <a:solidFill>
                  <a:srgbClr val="090F78"/>
                </a:solidFill>
                <a:latin typeface="Times New Roman" panose="02020603050405020304" pitchFamily="18" charset="0"/>
                <a:cs typeface="Times New Roman" panose="02020603050405020304" pitchFamily="18" charset="0"/>
                <a:sym typeface="Open Sans" pitchFamily="34" charset="0"/>
              </a:rPr>
              <a:t>Бөлім: </a:t>
            </a:r>
            <a:r>
              <a:rPr lang="ru-RU" altLang="ru-RU" sz="2500" b="1" dirty="0" err="1">
                <a:solidFill>
                  <a:srgbClr val="090F78"/>
                </a:solidFill>
                <a:latin typeface="Times New Roman" panose="02020603050405020304" pitchFamily="18" charset="0"/>
                <a:cs typeface="Times New Roman" panose="02020603050405020304" pitchFamily="18" charset="0"/>
                <a:sym typeface="Open Sans" pitchFamily="34" charset="0"/>
              </a:rPr>
              <a:t>Махаббат</a:t>
            </a:r>
            <a:r>
              <a:rPr lang="ru-RU" altLang="ru-RU" sz="2500" b="1" dirty="0">
                <a:solidFill>
                  <a:srgbClr val="090F78"/>
                </a:solidFill>
                <a:latin typeface="Times New Roman" panose="02020603050405020304" pitchFamily="18" charset="0"/>
                <a:cs typeface="Times New Roman" panose="02020603050405020304" pitchFamily="18" charset="0"/>
                <a:sym typeface="Open Sans" pitchFamily="34" charset="0"/>
              </a:rPr>
              <a:t> </a:t>
            </a:r>
            <a:r>
              <a:rPr lang="ru-RU" altLang="ru-RU" sz="2500" b="1" dirty="0" err="1">
                <a:solidFill>
                  <a:srgbClr val="090F78"/>
                </a:solidFill>
                <a:latin typeface="Times New Roman" panose="02020603050405020304" pitchFamily="18" charset="0"/>
                <a:cs typeface="Times New Roman" panose="02020603050405020304" pitchFamily="18" charset="0"/>
                <a:sym typeface="Open Sans" pitchFamily="34" charset="0"/>
              </a:rPr>
              <a:t>және</a:t>
            </a:r>
            <a:r>
              <a:rPr lang="ru-RU" altLang="ru-RU" sz="2500" b="1" dirty="0">
                <a:solidFill>
                  <a:srgbClr val="090F78"/>
                </a:solidFill>
                <a:latin typeface="Times New Roman" panose="02020603050405020304" pitchFamily="18" charset="0"/>
                <a:cs typeface="Times New Roman" panose="02020603050405020304" pitchFamily="18" charset="0"/>
                <a:sym typeface="Open Sans" pitchFamily="34" charset="0"/>
              </a:rPr>
              <a:t> </a:t>
            </a:r>
            <a:r>
              <a:rPr lang="ru-RU" altLang="ru-RU" sz="2500" b="1" dirty="0" err="1">
                <a:solidFill>
                  <a:srgbClr val="090F78"/>
                </a:solidFill>
                <a:latin typeface="Times New Roman" panose="02020603050405020304" pitchFamily="18" charset="0"/>
                <a:cs typeface="Times New Roman" panose="02020603050405020304" pitchFamily="18" charset="0"/>
                <a:sym typeface="Open Sans" pitchFamily="34" charset="0"/>
              </a:rPr>
              <a:t>абырой</a:t>
            </a:r>
            <a:endParaRPr lang="ru-RU" altLang="ru-RU" sz="2500" b="1" dirty="0">
              <a:solidFill>
                <a:srgbClr val="090F78"/>
              </a:solidFill>
              <a:latin typeface="Times New Roman" panose="02020603050405020304" pitchFamily="18" charset="0"/>
              <a:cs typeface="Times New Roman" panose="02020603050405020304" pitchFamily="18" charset="0"/>
              <a:sym typeface="Open Sans" pitchFamily="34" charset="0"/>
            </a:endParaRPr>
          </a:p>
          <a:p>
            <a:pPr algn="ctr" eaLnBrk="1" hangingPunct="1">
              <a:buClr>
                <a:srgbClr val="000000"/>
              </a:buClr>
              <a:buFont typeface="Arial" panose="020B0604020202020204" pitchFamily="34" charset="0"/>
              <a:buNone/>
            </a:pPr>
            <a:r>
              <a:rPr lang="ru-RU" altLang="ru-RU" sz="2500" b="1" dirty="0" err="1">
                <a:solidFill>
                  <a:srgbClr val="090F78"/>
                </a:solidFill>
                <a:latin typeface="Times New Roman" panose="02020603050405020304" pitchFamily="18" charset="0"/>
                <a:cs typeface="Times New Roman" panose="02020603050405020304" pitchFamily="18" charset="0"/>
                <a:sym typeface="Open Sans" pitchFamily="34" charset="0"/>
              </a:rPr>
              <a:t>М.Мақатаевтың</a:t>
            </a:r>
            <a:r>
              <a:rPr lang="ru-RU" altLang="ru-RU" sz="2500" b="1" dirty="0">
                <a:solidFill>
                  <a:srgbClr val="090F78"/>
                </a:solidFill>
                <a:latin typeface="Times New Roman" panose="02020603050405020304" pitchFamily="18" charset="0"/>
                <a:cs typeface="Times New Roman" panose="02020603050405020304" pitchFamily="18" charset="0"/>
                <a:sym typeface="Open Sans" pitchFamily="34" charset="0"/>
              </a:rPr>
              <a:t> «Аққулар </a:t>
            </a:r>
            <a:r>
              <a:rPr lang="ru-RU" altLang="ru-RU" sz="2500" b="1" dirty="0" err="1">
                <a:solidFill>
                  <a:srgbClr val="090F78"/>
                </a:solidFill>
                <a:latin typeface="Times New Roman" panose="02020603050405020304" pitchFamily="18" charset="0"/>
                <a:cs typeface="Times New Roman" panose="02020603050405020304" pitchFamily="18" charset="0"/>
                <a:sym typeface="Open Sans" pitchFamily="34" charset="0"/>
              </a:rPr>
              <a:t>ұйықтағанда</a:t>
            </a:r>
            <a:r>
              <a:rPr lang="ru-RU" altLang="ru-RU" sz="2500" b="1" dirty="0">
                <a:solidFill>
                  <a:srgbClr val="090F78"/>
                </a:solidFill>
                <a:latin typeface="Times New Roman" panose="02020603050405020304" pitchFamily="18" charset="0"/>
                <a:cs typeface="Times New Roman" panose="02020603050405020304" pitchFamily="18" charset="0"/>
                <a:sym typeface="Open Sans" pitchFamily="34" charset="0"/>
              </a:rPr>
              <a:t>» </a:t>
            </a:r>
            <a:r>
              <a:rPr lang="ru-RU" altLang="ru-RU" sz="2500" b="1" dirty="0" err="1">
                <a:solidFill>
                  <a:srgbClr val="090F78"/>
                </a:solidFill>
                <a:latin typeface="Times New Roman" panose="02020603050405020304" pitchFamily="18" charset="0"/>
                <a:cs typeface="Times New Roman" panose="02020603050405020304" pitchFamily="18" charset="0"/>
                <a:sym typeface="Open Sans" pitchFamily="34" charset="0"/>
              </a:rPr>
              <a:t>поэмасының</a:t>
            </a:r>
            <a:r>
              <a:rPr lang="ru-RU" altLang="ru-RU" sz="2500" b="1" dirty="0">
                <a:solidFill>
                  <a:srgbClr val="090F78"/>
                </a:solidFill>
                <a:latin typeface="Times New Roman" panose="02020603050405020304" pitchFamily="18" charset="0"/>
                <a:cs typeface="Times New Roman" panose="02020603050405020304" pitchFamily="18" charset="0"/>
                <a:sym typeface="Open Sans" pitchFamily="34" charset="0"/>
              </a:rPr>
              <a:t> </a:t>
            </a:r>
            <a:r>
              <a:rPr lang="ru-RU" altLang="ru-RU" sz="2500" b="1" dirty="0" err="1">
                <a:solidFill>
                  <a:srgbClr val="090F78"/>
                </a:solidFill>
                <a:latin typeface="Times New Roman" panose="02020603050405020304" pitchFamily="18" charset="0"/>
                <a:cs typeface="Times New Roman" panose="02020603050405020304" pitchFamily="18" charset="0"/>
                <a:sym typeface="Open Sans" pitchFamily="34" charset="0"/>
              </a:rPr>
              <a:t>көркемдік</a:t>
            </a:r>
            <a:r>
              <a:rPr lang="ru-RU" altLang="ru-RU" sz="2500" b="1" dirty="0">
                <a:solidFill>
                  <a:srgbClr val="090F78"/>
                </a:solidFill>
                <a:latin typeface="Times New Roman" panose="02020603050405020304" pitchFamily="18" charset="0"/>
                <a:cs typeface="Times New Roman" panose="02020603050405020304" pitchFamily="18" charset="0"/>
                <a:sym typeface="Open Sans" pitchFamily="34" charset="0"/>
              </a:rPr>
              <a:t> </a:t>
            </a:r>
            <a:r>
              <a:rPr lang="ru-RU" altLang="ru-RU" sz="2500" b="1" dirty="0" err="1">
                <a:solidFill>
                  <a:srgbClr val="090F78"/>
                </a:solidFill>
                <a:latin typeface="Times New Roman" panose="02020603050405020304" pitchFamily="18" charset="0"/>
                <a:cs typeface="Times New Roman" panose="02020603050405020304" pitchFamily="18" charset="0"/>
                <a:sym typeface="Open Sans" pitchFamily="34" charset="0"/>
              </a:rPr>
              <a:t>құндылығы</a:t>
            </a:r>
            <a:endParaRPr lang="ru-RU" altLang="ru-RU" sz="2500" b="1" dirty="0">
              <a:solidFill>
                <a:srgbClr val="090F78"/>
              </a:solidFill>
              <a:latin typeface="Times New Roman" panose="02020603050405020304" pitchFamily="18" charset="0"/>
              <a:cs typeface="Times New Roman" panose="02020603050405020304" pitchFamily="18" charset="0"/>
              <a:sym typeface="Open Sans" pitchFamily="34" charset="0"/>
            </a:endParaRPr>
          </a:p>
          <a:p>
            <a:pPr algn="ctr" eaLnBrk="1" hangingPunct="1">
              <a:buClr>
                <a:srgbClr val="000000"/>
              </a:buClr>
              <a:buFont typeface="Arial" panose="020B0604020202020204" pitchFamily="34" charset="0"/>
              <a:buNone/>
            </a:pPr>
            <a:endParaRPr lang="ru-RU" altLang="ru-RU" sz="2500" b="1" dirty="0">
              <a:solidFill>
                <a:srgbClr val="090F78"/>
              </a:solidFill>
              <a:latin typeface="Times New Roman" panose="02020603050405020304" pitchFamily="18" charset="0"/>
              <a:cs typeface="Times New Roman" panose="02020603050405020304" pitchFamily="18" charset="0"/>
              <a:sym typeface="Open Sans" pitchFamily="34" charset="0"/>
            </a:endParaRPr>
          </a:p>
          <a:p>
            <a:pPr algn="ctr" eaLnBrk="1" hangingPunct="1">
              <a:buClr>
                <a:srgbClr val="000000"/>
              </a:buClr>
              <a:buFont typeface="Arial" panose="020B0604020202020204" pitchFamily="34" charset="0"/>
              <a:buNone/>
            </a:pPr>
            <a:r>
              <a:rPr lang="ru-RU" altLang="ru-RU" sz="2800" b="1" dirty="0">
                <a:solidFill>
                  <a:srgbClr val="090F78"/>
                </a:solidFill>
                <a:latin typeface="Times New Roman" panose="02020603050405020304" pitchFamily="18" charset="0"/>
                <a:cs typeface="Times New Roman" panose="02020603050405020304" pitchFamily="18" charset="0"/>
                <a:sym typeface="Century Gothic" panose="020B0502020202020204" pitchFamily="34" charset="0"/>
              </a:rPr>
              <a:t> </a:t>
            </a:r>
            <a:endParaRPr lang="ru-RU" altLang="ru-RU" sz="2400" b="1" dirty="0">
              <a:solidFill>
                <a:srgbClr val="090F78"/>
              </a:solidFill>
              <a:latin typeface="Times New Roman" panose="02020603050405020304" pitchFamily="18" charset="0"/>
              <a:cs typeface="Times New Roman" panose="02020603050405020304" pitchFamily="18" charset="0"/>
              <a:sym typeface="Century Gothic" panose="020B0502020202020204" pitchFamily="34" charset="0"/>
            </a:endParaRPr>
          </a:p>
        </p:txBody>
      </p:sp>
      <p:cxnSp>
        <p:nvCxnSpPr>
          <p:cNvPr id="3076" name="Google Shape;77;p1"/>
          <p:cNvCxnSpPr>
            <a:cxnSpLocks noChangeShapeType="1"/>
          </p:cNvCxnSpPr>
          <p:nvPr/>
        </p:nvCxnSpPr>
        <p:spPr bwMode="auto">
          <a:xfrm>
            <a:off x="1238250" y="5721350"/>
            <a:ext cx="8115300" cy="0"/>
          </a:xfrm>
          <a:prstGeom prst="straightConnector1">
            <a:avLst/>
          </a:prstGeom>
          <a:noFill/>
          <a:ln w="38100">
            <a:solidFill>
              <a:srgbClr val="090F78"/>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3077" name="Google Shape;78;p1"/>
          <p:cNvCxnSpPr>
            <a:cxnSpLocks noChangeShapeType="1"/>
          </p:cNvCxnSpPr>
          <p:nvPr/>
        </p:nvCxnSpPr>
        <p:spPr bwMode="auto">
          <a:xfrm>
            <a:off x="1379538" y="5843588"/>
            <a:ext cx="7850187"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0" y="15875"/>
            <a:ext cx="10693400" cy="7597775"/>
          </a:xfrm>
          <a:prstGeom prst="rect">
            <a:avLst/>
          </a:prstGeom>
          <a:solidFill>
            <a:schemeClr val="accent1">
              <a:lumMod val="40000"/>
              <a:lumOff val="60000"/>
            </a:schemeClr>
          </a:solidFill>
          <a:ln>
            <a:noFill/>
          </a:ln>
        </p:spPr>
      </p:pic>
      <p:sp>
        <p:nvSpPr>
          <p:cNvPr id="21507" name="Google Shape;123;p4"/>
          <p:cNvSpPr>
            <a:spLocks noGrp="1"/>
          </p:cNvSpPr>
          <p:nvPr>
            <p:ph type="sldNum" sz="quarter" idx="12"/>
          </p:nvPr>
        </p:nvSpPr>
        <p:spPr>
          <a:xfrm>
            <a:off x="8181975" y="6662738"/>
            <a:ext cx="2405063" cy="401637"/>
          </a:xfrm>
          <a:noFill/>
        </p:spPr>
        <p:txBody>
          <a:bodyPr lIns="90624" tIns="45298" rIns="90624" bIns="45298"/>
          <a:lstStyle>
            <a:lvl1pPr>
              <a:defRPr sz="15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5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buSzPts val="1100"/>
            </a:pPr>
            <a:fld id="{903BAD6B-816A-4322-8E53-FD92046E6E5E}" type="slidenum">
              <a:rPr lang="ru-RU" altLang="ru-RU" sz="1400" b="1" smtClean="0">
                <a:solidFill>
                  <a:srgbClr val="002060"/>
                </a:solidFill>
              </a:rPr>
              <a:pPr>
                <a:buSzPts val="1100"/>
              </a:pPr>
              <a:t>10</a:t>
            </a:fld>
            <a:endParaRPr lang="ru-RU" altLang="ru-RU" sz="1400" b="1">
              <a:solidFill>
                <a:srgbClr val="002060"/>
              </a:solidFill>
            </a:endParaRPr>
          </a:p>
        </p:txBody>
      </p:sp>
      <p:cxnSp>
        <p:nvCxnSpPr>
          <p:cNvPr id="21508" name="Google Shape;124;p4"/>
          <p:cNvCxnSpPr>
            <a:cxnSpLocks noChangeShapeType="1"/>
          </p:cNvCxnSpPr>
          <p:nvPr/>
        </p:nvCxnSpPr>
        <p:spPr bwMode="auto">
          <a:xfrm>
            <a:off x="350838" y="7178675"/>
            <a:ext cx="10074275"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21509" name="Google Shape;125;p4"/>
          <p:cNvCxnSpPr>
            <a:cxnSpLocks noChangeShapeType="1"/>
          </p:cNvCxnSpPr>
          <p:nvPr/>
        </p:nvCxnSpPr>
        <p:spPr bwMode="auto">
          <a:xfrm rot="10800000" flipH="1">
            <a:off x="534988" y="7321550"/>
            <a:ext cx="9726612"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pic>
        <p:nvPicPr>
          <p:cNvPr id="21511" name="Рисунок 10"/>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578975" y="141288"/>
            <a:ext cx="1133475" cy="112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Таблица 1">
            <a:extLst>
              <a:ext uri="{FF2B5EF4-FFF2-40B4-BE49-F238E27FC236}">
                <a16:creationId xmlns:a16="http://schemas.microsoft.com/office/drawing/2014/main" xmlns="" id="{3C55328B-6C23-4AA9-990A-E33E8B572C37}"/>
              </a:ext>
            </a:extLst>
          </p:cNvPr>
          <p:cNvGraphicFramePr>
            <a:graphicFrameLocks noGrp="1"/>
          </p:cNvGraphicFramePr>
          <p:nvPr>
            <p:extLst>
              <p:ext uri="{D42A27DB-BD31-4B8C-83A1-F6EECF244321}">
                <p14:modId xmlns:p14="http://schemas.microsoft.com/office/powerpoint/2010/main" val="2453697603"/>
              </p:ext>
            </p:extLst>
          </p:nvPr>
        </p:nvGraphicFramePr>
        <p:xfrm>
          <a:off x="32655" y="743220"/>
          <a:ext cx="10660745" cy="7452032"/>
        </p:xfrm>
        <a:graphic>
          <a:graphicData uri="http://schemas.openxmlformats.org/drawingml/2006/table">
            <a:tbl>
              <a:tblPr firstRow="1" firstCol="1" bandRow="1">
                <a:tableStyleId>{69CF1AB2-1976-4502-BF36-3FF5EA218861}</a:tableStyleId>
              </a:tblPr>
              <a:tblGrid>
                <a:gridCol w="2090059">
                  <a:extLst>
                    <a:ext uri="{9D8B030D-6E8A-4147-A177-3AD203B41FA5}">
                      <a16:colId xmlns:a16="http://schemas.microsoft.com/office/drawing/2014/main" xmlns="" val="2499390508"/>
                    </a:ext>
                  </a:extLst>
                </a:gridCol>
                <a:gridCol w="4114798">
                  <a:extLst>
                    <a:ext uri="{9D8B030D-6E8A-4147-A177-3AD203B41FA5}">
                      <a16:colId xmlns:a16="http://schemas.microsoft.com/office/drawing/2014/main" xmlns="" val="597931581"/>
                    </a:ext>
                  </a:extLst>
                </a:gridCol>
                <a:gridCol w="4455888">
                  <a:extLst>
                    <a:ext uri="{9D8B030D-6E8A-4147-A177-3AD203B41FA5}">
                      <a16:colId xmlns:a16="http://schemas.microsoft.com/office/drawing/2014/main" xmlns="" val="832157658"/>
                    </a:ext>
                  </a:extLst>
                </a:gridCol>
              </a:tblGrid>
              <a:tr h="410893">
                <a:tc>
                  <a:txBody>
                    <a:bodyPr/>
                    <a:lstStyle/>
                    <a:p>
                      <a:pPr>
                        <a:lnSpc>
                          <a:spcPct val="115000"/>
                        </a:lnSpc>
                        <a:spcAft>
                          <a:spcPts val="1000"/>
                        </a:spcAft>
                      </a:pPr>
                      <a:r>
                        <a:rPr lang="kk-KZ" sz="1800" dirty="0">
                          <a:effectLst/>
                          <a:latin typeface="Times New Roman" panose="02020603050405020304" pitchFamily="18" charset="0"/>
                          <a:cs typeface="Times New Roman" panose="02020603050405020304" pitchFamily="18" charset="0"/>
                        </a:rPr>
                        <a:t>Бейнелеу тәсілдері</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9525" marB="0"/>
                </a:tc>
                <a:tc>
                  <a:txBody>
                    <a:bodyPr/>
                    <a:lstStyle/>
                    <a:p>
                      <a:pPr>
                        <a:lnSpc>
                          <a:spcPct val="115000"/>
                        </a:lnSpc>
                        <a:spcAft>
                          <a:spcPts val="1000"/>
                        </a:spcAft>
                      </a:pPr>
                      <a:r>
                        <a:rPr lang="kk-KZ" sz="1800" dirty="0">
                          <a:effectLst/>
                          <a:latin typeface="Times New Roman" panose="02020603050405020304" pitchFamily="18" charset="0"/>
                          <a:cs typeface="Times New Roman" panose="02020603050405020304" pitchFamily="18" charset="0"/>
                        </a:rPr>
                        <a:t>Шығармадан мысал</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9525" marB="0"/>
                </a:tc>
                <a:tc>
                  <a:txBody>
                    <a:bodyPr/>
                    <a:lstStyle/>
                    <a:p>
                      <a:pPr>
                        <a:lnSpc>
                          <a:spcPct val="115000"/>
                        </a:lnSpc>
                        <a:spcAft>
                          <a:spcPts val="1000"/>
                        </a:spcAft>
                      </a:pPr>
                      <a:r>
                        <a:rPr lang="kk-KZ" sz="1800" dirty="0">
                          <a:effectLst/>
                          <a:latin typeface="Times New Roman" panose="02020603050405020304" pitchFamily="18" charset="0"/>
                          <a:cs typeface="Times New Roman" panose="02020603050405020304" pitchFamily="18" charset="0"/>
                        </a:rPr>
                        <a:t>Қолданылу ерекшелігі</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9525" marB="0"/>
                </a:tc>
                <a:extLst>
                  <a:ext uri="{0D108BD9-81ED-4DB2-BD59-A6C34878D82A}">
                    <a16:rowId xmlns:a16="http://schemas.microsoft.com/office/drawing/2014/main" xmlns="" val="2462507984"/>
                  </a:ext>
                </a:extLst>
              </a:tr>
              <a:tr h="3873396">
                <a:tc>
                  <a:txBody>
                    <a:bodyPr/>
                    <a:lstStyle/>
                    <a:p>
                      <a:pPr marL="0" marR="0" lvl="0" indent="0" algn="l" defTabSz="995690" rtl="0" eaLnBrk="1" fontAlgn="auto" latinLnBrk="0" hangingPunct="1">
                        <a:lnSpc>
                          <a:spcPct val="107000"/>
                        </a:lnSpc>
                        <a:spcBef>
                          <a:spcPts val="0"/>
                        </a:spcBef>
                        <a:spcAft>
                          <a:spcPts val="0"/>
                        </a:spcAft>
                        <a:buClrTx/>
                        <a:buSzTx/>
                        <a:buFontTx/>
                        <a:buNone/>
                        <a:tabLst/>
                        <a:defRPr/>
                      </a:pPr>
                      <a:r>
                        <a:rPr lang="kk-KZ" sz="1800" b="1" kern="1200" dirty="0">
                          <a:solidFill>
                            <a:schemeClr val="tx1"/>
                          </a:solidFill>
                          <a:effectLst/>
                          <a:latin typeface="Times New Roman" panose="02020603050405020304" pitchFamily="18" charset="0"/>
                          <a:cs typeface="Times New Roman" panose="02020603050405020304" pitchFamily="18" charset="0"/>
                        </a:rPr>
                        <a:t>Кейіптеу</a:t>
                      </a:r>
                      <a:endParaRPr lang="ru-RU" sz="1800" b="1" kern="1200" dirty="0">
                        <a:solidFill>
                          <a:schemeClr val="tx1"/>
                        </a:solidFill>
                        <a:effectLst/>
                        <a:latin typeface="Times New Roman" panose="02020603050405020304" pitchFamily="18" charset="0"/>
                        <a:cs typeface="Times New Roman" panose="02020603050405020304" pitchFamily="18" charset="0"/>
                      </a:endParaRPr>
                    </a:p>
                    <a:p>
                      <a:pPr>
                        <a:lnSpc>
                          <a:spcPct val="107000"/>
                        </a:lnSpc>
                      </a:pPr>
                      <a:endParaRPr lang="ru-RU" sz="1800" dirty="0">
                        <a:solidFill>
                          <a:schemeClr val="tx1"/>
                        </a:solidFill>
                        <a:effectLst/>
                        <a:latin typeface="Times New Roman" panose="02020603050405020304" pitchFamily="18" charset="0"/>
                        <a:cs typeface="Times New Roman" panose="02020603050405020304" pitchFamily="18" charset="0"/>
                      </a:endParaRPr>
                    </a:p>
                  </a:txBody>
                  <a:tcPr marL="68580" marR="68580" marT="9525" marB="0"/>
                </a:tc>
                <a:tc>
                  <a:txBody>
                    <a:bodyPr/>
                    <a:lstStyle/>
                    <a:p>
                      <a:pPr>
                        <a:lnSpc>
                          <a:spcPct val="107000"/>
                        </a:lnSpc>
                      </a:pPr>
                      <a:r>
                        <a:rPr lang="kk-KZ" sz="1800" kern="1200" dirty="0">
                          <a:solidFill>
                            <a:schemeClr val="dk1"/>
                          </a:solidFill>
                          <a:effectLst/>
                          <a:latin typeface="Times New Roman" panose="02020603050405020304" pitchFamily="18" charset="0"/>
                          <a:cs typeface="Times New Roman" panose="02020603050405020304" pitchFamily="18" charset="0"/>
                        </a:rPr>
                        <a:t>1....Ойнасыншы, ойнасын ерке құстар,</a:t>
                      </a:r>
                      <a:br>
                        <a:rPr lang="kk-KZ" sz="1800" kern="1200" dirty="0">
                          <a:solidFill>
                            <a:schemeClr val="dk1"/>
                          </a:solidFill>
                          <a:effectLst/>
                          <a:latin typeface="Times New Roman" panose="02020603050405020304" pitchFamily="18" charset="0"/>
                          <a:cs typeface="Times New Roman" panose="02020603050405020304" pitchFamily="18" charset="0"/>
                        </a:rPr>
                      </a:br>
                      <a:r>
                        <a:rPr lang="kk-KZ" sz="1800" kern="1200" dirty="0">
                          <a:solidFill>
                            <a:schemeClr val="dk1"/>
                          </a:solidFill>
                          <a:effectLst/>
                          <a:latin typeface="Times New Roman" panose="02020603050405020304" pitchFamily="18" charset="0"/>
                          <a:cs typeface="Times New Roman" panose="02020603050405020304" pitchFamily="18" charset="0"/>
                        </a:rPr>
                        <a:t>Тыныштығын олардың қашырмалық.</a:t>
                      </a:r>
                    </a:p>
                    <a:p>
                      <a:pPr>
                        <a:lnSpc>
                          <a:spcPct val="107000"/>
                        </a:lnSpc>
                      </a:pPr>
                      <a:r>
                        <a:rPr lang="kk-KZ" sz="1800" kern="1200" dirty="0">
                          <a:solidFill>
                            <a:schemeClr val="dk1"/>
                          </a:solidFill>
                          <a:effectLst/>
                          <a:latin typeface="Times New Roman" panose="02020603050405020304" pitchFamily="18" charset="0"/>
                          <a:cs typeface="Times New Roman" panose="02020603050405020304" pitchFamily="18" charset="0"/>
                        </a:rPr>
                        <a:t/>
                      </a:r>
                      <a:br>
                        <a:rPr lang="kk-KZ" sz="1800" kern="1200" dirty="0">
                          <a:solidFill>
                            <a:schemeClr val="dk1"/>
                          </a:solidFill>
                          <a:effectLst/>
                          <a:latin typeface="Times New Roman" panose="02020603050405020304" pitchFamily="18" charset="0"/>
                          <a:cs typeface="Times New Roman" panose="02020603050405020304" pitchFamily="18" charset="0"/>
                        </a:rPr>
                      </a:br>
                      <a:r>
                        <a:rPr lang="kk-KZ" sz="1800" kern="1200" dirty="0">
                          <a:solidFill>
                            <a:schemeClr val="dk1"/>
                          </a:solidFill>
                          <a:effectLst/>
                          <a:latin typeface="Times New Roman" panose="02020603050405020304" pitchFamily="18" charset="0"/>
                          <a:cs typeface="Times New Roman" panose="02020603050405020304" pitchFamily="18" charset="0"/>
                        </a:rPr>
                        <a:t>Мерген отыр жағада.</a:t>
                      </a:r>
                      <a:br>
                        <a:rPr lang="kk-KZ" sz="1800" kern="1200" dirty="0">
                          <a:solidFill>
                            <a:schemeClr val="dk1"/>
                          </a:solidFill>
                          <a:effectLst/>
                          <a:latin typeface="Times New Roman" panose="02020603050405020304" pitchFamily="18" charset="0"/>
                          <a:cs typeface="Times New Roman" panose="02020603050405020304" pitchFamily="18" charset="0"/>
                        </a:rPr>
                      </a:br>
                      <a:r>
                        <a:rPr lang="kk-KZ" sz="1800" kern="1200" dirty="0">
                          <a:solidFill>
                            <a:schemeClr val="dk1"/>
                          </a:solidFill>
                          <a:effectLst/>
                          <a:latin typeface="Times New Roman" panose="02020603050405020304" pitchFamily="18" charset="0"/>
                          <a:cs typeface="Times New Roman" panose="02020603050405020304" pitchFamily="18" charset="0"/>
                        </a:rPr>
                        <a:t>Ей, ақша бұлт,</a:t>
                      </a:r>
                      <a:br>
                        <a:rPr lang="kk-KZ" sz="1800" kern="1200" dirty="0">
                          <a:solidFill>
                            <a:schemeClr val="dk1"/>
                          </a:solidFill>
                          <a:effectLst/>
                          <a:latin typeface="Times New Roman" panose="02020603050405020304" pitchFamily="18" charset="0"/>
                          <a:cs typeface="Times New Roman" panose="02020603050405020304" pitchFamily="18" charset="0"/>
                        </a:rPr>
                      </a:br>
                      <a:r>
                        <a:rPr lang="kk-KZ" sz="1800" kern="1200" dirty="0">
                          <a:solidFill>
                            <a:schemeClr val="dk1"/>
                          </a:solidFill>
                          <a:effectLst/>
                          <a:latin typeface="Times New Roman" panose="02020603050405020304" pitchFamily="18" charset="0"/>
                          <a:cs typeface="Times New Roman" panose="02020603050405020304" pitchFamily="18" charset="0"/>
                        </a:rPr>
                        <a:t>Жаулығыңмен оларды жасыр барып.</a:t>
                      </a:r>
                      <a:br>
                        <a:rPr lang="kk-KZ" sz="1800" kern="1200" dirty="0">
                          <a:solidFill>
                            <a:schemeClr val="dk1"/>
                          </a:solidFill>
                          <a:effectLst/>
                          <a:latin typeface="Times New Roman" panose="02020603050405020304" pitchFamily="18" charset="0"/>
                          <a:cs typeface="Times New Roman" panose="02020603050405020304" pitchFamily="18" charset="0"/>
                        </a:rPr>
                      </a:br>
                      <a:r>
                        <a:rPr lang="kk-KZ" sz="1800" kern="1200" dirty="0">
                          <a:solidFill>
                            <a:schemeClr val="dk1"/>
                          </a:solidFill>
                          <a:effectLst/>
                          <a:latin typeface="Times New Roman" panose="02020603050405020304" pitchFamily="18" charset="0"/>
                          <a:cs typeface="Times New Roman" panose="02020603050405020304" pitchFamily="18" charset="0"/>
                        </a:rPr>
                        <a:t>Бас бағады шыршаның қалқасынан,</a:t>
                      </a:r>
                      <a:br>
                        <a:rPr lang="kk-KZ" sz="1800" kern="1200" dirty="0">
                          <a:solidFill>
                            <a:schemeClr val="dk1"/>
                          </a:solidFill>
                          <a:effectLst/>
                          <a:latin typeface="Times New Roman" panose="02020603050405020304" pitchFamily="18" charset="0"/>
                          <a:cs typeface="Times New Roman" panose="02020603050405020304" pitchFamily="18" charset="0"/>
                        </a:rPr>
                      </a:br>
                      <a:r>
                        <a:rPr lang="kk-KZ" sz="1800" kern="1200" dirty="0">
                          <a:solidFill>
                            <a:schemeClr val="dk1"/>
                          </a:solidFill>
                          <a:effectLst/>
                          <a:latin typeface="Times New Roman" panose="02020603050405020304" pitchFamily="18" charset="0"/>
                          <a:cs typeface="Times New Roman" panose="02020603050405020304" pitchFamily="18" charset="0"/>
                        </a:rPr>
                        <a:t>Қаруынан қолында қан сасыған.</a:t>
                      </a:r>
                    </a:p>
                    <a:p>
                      <a:pPr>
                        <a:lnSpc>
                          <a:spcPct val="107000"/>
                        </a:lnSpc>
                      </a:pPr>
                      <a:r>
                        <a:rPr lang="kk-KZ" sz="1800" kern="1200" dirty="0">
                          <a:solidFill>
                            <a:schemeClr val="dk1"/>
                          </a:solidFill>
                          <a:effectLst/>
                          <a:latin typeface="Times New Roman" panose="02020603050405020304" pitchFamily="18" charset="0"/>
                          <a:cs typeface="Times New Roman" panose="02020603050405020304" pitchFamily="18" charset="0"/>
                        </a:rPr>
                        <a:t/>
                      </a:r>
                      <a:br>
                        <a:rPr lang="kk-KZ" sz="1800" kern="1200" dirty="0">
                          <a:solidFill>
                            <a:schemeClr val="dk1"/>
                          </a:solidFill>
                          <a:effectLst/>
                          <a:latin typeface="Times New Roman" panose="02020603050405020304" pitchFamily="18" charset="0"/>
                          <a:cs typeface="Times New Roman" panose="02020603050405020304" pitchFamily="18" charset="0"/>
                        </a:rPr>
                      </a:br>
                      <a:r>
                        <a:rPr lang="kk-KZ" sz="1800" kern="1200" dirty="0">
                          <a:solidFill>
                            <a:schemeClr val="dk1"/>
                          </a:solidFill>
                          <a:effectLst/>
                          <a:latin typeface="Times New Roman" panose="02020603050405020304" pitchFamily="18" charset="0"/>
                          <a:cs typeface="Times New Roman" panose="02020603050405020304" pitchFamily="18" charset="0"/>
                        </a:rPr>
                        <a:t>...Ал, аққулар,</a:t>
                      </a:r>
                      <a:br>
                        <a:rPr lang="kk-KZ" sz="1800" kern="1200" dirty="0">
                          <a:solidFill>
                            <a:schemeClr val="dk1"/>
                          </a:solidFill>
                          <a:effectLst/>
                          <a:latin typeface="Times New Roman" panose="02020603050405020304" pitchFamily="18" charset="0"/>
                          <a:cs typeface="Times New Roman" panose="02020603050405020304" pitchFamily="18" charset="0"/>
                        </a:rPr>
                      </a:br>
                      <a:r>
                        <a:rPr lang="kk-KZ" sz="1800" kern="1200" dirty="0">
                          <a:solidFill>
                            <a:schemeClr val="dk1"/>
                          </a:solidFill>
                          <a:effectLst/>
                          <a:latin typeface="Times New Roman" panose="02020603050405020304" pitchFamily="18" charset="0"/>
                          <a:cs typeface="Times New Roman" panose="02020603050405020304" pitchFamily="18" charset="0"/>
                        </a:rPr>
                        <a:t>Аққулар тарануда,</a:t>
                      </a:r>
                      <a:br>
                        <a:rPr lang="kk-KZ" sz="1800" kern="1200" dirty="0">
                          <a:solidFill>
                            <a:schemeClr val="dk1"/>
                          </a:solidFill>
                          <a:effectLst/>
                          <a:latin typeface="Times New Roman" panose="02020603050405020304" pitchFamily="18" charset="0"/>
                          <a:cs typeface="Times New Roman" panose="02020603050405020304" pitchFamily="18" charset="0"/>
                        </a:rPr>
                      </a:br>
                      <a:r>
                        <a:rPr lang="kk-KZ" sz="1800" kern="1200" dirty="0">
                          <a:solidFill>
                            <a:schemeClr val="dk1"/>
                          </a:solidFill>
                          <a:effectLst/>
                          <a:latin typeface="Times New Roman" panose="02020603050405020304" pitchFamily="18" charset="0"/>
                          <a:cs typeface="Times New Roman" panose="02020603050405020304" pitchFamily="18" charset="0"/>
                        </a:rPr>
                        <a:t>Сусып түсіп, су моншақ арқасынан.</a:t>
                      </a:r>
                      <a:br>
                        <a:rPr lang="kk-KZ" sz="1800" kern="1200" dirty="0">
                          <a:solidFill>
                            <a:schemeClr val="dk1"/>
                          </a:solidFill>
                          <a:effectLst/>
                          <a:latin typeface="Times New Roman" panose="02020603050405020304" pitchFamily="18" charset="0"/>
                          <a:cs typeface="Times New Roman" panose="02020603050405020304" pitchFamily="18" charset="0"/>
                        </a:rPr>
                      </a:br>
                      <a:r>
                        <a:rPr lang="kk-KZ" sz="1800" kern="1200" dirty="0">
                          <a:solidFill>
                            <a:schemeClr val="dk1"/>
                          </a:solidFill>
                          <a:effectLst/>
                          <a:latin typeface="Times New Roman" panose="02020603050405020304" pitchFamily="18" charset="0"/>
                          <a:cs typeface="Times New Roman" panose="02020603050405020304" pitchFamily="18" charset="0"/>
                        </a:rPr>
                        <a:t>Қарайды ана шыршаның қалқасынан.</a:t>
                      </a:r>
                      <a:endParaRPr lang="ru-RU" sz="1800" dirty="0">
                        <a:effectLst/>
                        <a:latin typeface="Times New Roman" panose="02020603050405020304" pitchFamily="18" charset="0"/>
                        <a:cs typeface="Times New Roman" panose="02020603050405020304" pitchFamily="18" charset="0"/>
                      </a:endParaRPr>
                    </a:p>
                  </a:txBody>
                  <a:tcPr marL="68580" marR="68580" marT="9525" marB="0"/>
                </a:tc>
                <a:tc>
                  <a:txBody>
                    <a:bodyPr/>
                    <a:lstStyle/>
                    <a:p>
                      <a:pPr marL="0" marR="0" lvl="0" indent="0" algn="l" defTabSz="995690" rtl="0" eaLnBrk="1" fontAlgn="auto" latinLnBrk="0" hangingPunct="1">
                        <a:lnSpc>
                          <a:spcPct val="115000"/>
                        </a:lnSpc>
                        <a:spcBef>
                          <a:spcPts val="0"/>
                        </a:spcBef>
                        <a:spcAft>
                          <a:spcPts val="1000"/>
                        </a:spcAft>
                        <a:buClrTx/>
                        <a:buSzTx/>
                        <a:buFontTx/>
                        <a:buNone/>
                        <a:tabLst/>
                        <a:defRPr/>
                      </a:pPr>
                      <a:r>
                        <a:rPr lang="kk-KZ" sz="1800" dirty="0">
                          <a:effectLst/>
                          <a:latin typeface="Times New Roman" panose="02020603050405020304" pitchFamily="18" charset="0"/>
                          <a:cs typeface="Times New Roman" panose="02020603050405020304" pitchFamily="18" charset="0"/>
                        </a:rPr>
                        <a:t> </a:t>
                      </a:r>
                      <a:r>
                        <a:rPr lang="kk-KZ" sz="1800" kern="1200" dirty="0">
                          <a:solidFill>
                            <a:schemeClr val="dk1"/>
                          </a:solidFill>
                          <a:effectLst/>
                          <a:latin typeface="Times New Roman" panose="02020603050405020304" pitchFamily="18" charset="0"/>
                          <a:cs typeface="Times New Roman" panose="02020603050405020304" pitchFamily="18" charset="0"/>
                        </a:rPr>
                        <a:t>Гуманист , ізгі  жүрек ақын адал махаббатты  бұзушыға бар ниетімен жиіркеніш білдіреді. Өмір мен өлім, күн мен түн, табиғат пен адам  арсындағы арпалысты  көрсету. Табиғат  бейнесін ашу.</a:t>
                      </a:r>
                      <a:endParaRPr lang="ru-RU" sz="1800" kern="1200" dirty="0">
                        <a:solidFill>
                          <a:schemeClr val="dk1"/>
                        </a:solidFill>
                        <a:effectLst/>
                        <a:latin typeface="Times New Roman" panose="02020603050405020304" pitchFamily="18" charset="0"/>
                        <a:cs typeface="Times New Roman" panose="02020603050405020304" pitchFamily="18" charset="0"/>
                      </a:endParaRPr>
                    </a:p>
                    <a:p>
                      <a:pPr>
                        <a:lnSpc>
                          <a:spcPct val="115000"/>
                        </a:lnSpc>
                        <a:spcAft>
                          <a:spcPts val="1000"/>
                        </a:spcAft>
                      </a:pP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9525" marB="0"/>
                </a:tc>
                <a:extLst>
                  <a:ext uri="{0D108BD9-81ED-4DB2-BD59-A6C34878D82A}">
                    <a16:rowId xmlns:a16="http://schemas.microsoft.com/office/drawing/2014/main" xmlns="" val="1150992602"/>
                  </a:ext>
                </a:extLst>
              </a:tr>
              <a:tr h="3167743">
                <a:tc>
                  <a:txBody>
                    <a:bodyPr/>
                    <a:lstStyle/>
                    <a:p>
                      <a:pPr marL="0" marR="0" lvl="0" indent="0" algn="l" defTabSz="995690" rtl="0" eaLnBrk="1" fontAlgn="auto" latinLnBrk="0" hangingPunct="1">
                        <a:lnSpc>
                          <a:spcPct val="107000"/>
                        </a:lnSpc>
                        <a:spcBef>
                          <a:spcPts val="0"/>
                        </a:spcBef>
                        <a:spcAft>
                          <a:spcPts val="0"/>
                        </a:spcAft>
                        <a:buClrTx/>
                        <a:buSzTx/>
                        <a:buFontTx/>
                        <a:buNone/>
                        <a:tabLst/>
                        <a:defRPr/>
                      </a:pPr>
                      <a:r>
                        <a:rPr lang="kk-KZ" sz="2000" b="1" kern="1200" dirty="0">
                          <a:solidFill>
                            <a:schemeClr val="tx1"/>
                          </a:solidFill>
                          <a:effectLst/>
                          <a:latin typeface="Times New Roman" panose="02020603050405020304" pitchFamily="18" charset="0"/>
                          <a:cs typeface="Times New Roman" panose="02020603050405020304" pitchFamily="18" charset="0"/>
                        </a:rPr>
                        <a:t>Эпитет</a:t>
                      </a:r>
                      <a:endParaRPr lang="ru-RU" sz="2000" b="1" kern="1200" dirty="0">
                        <a:solidFill>
                          <a:schemeClr val="tx1"/>
                        </a:solidFill>
                        <a:effectLst/>
                        <a:latin typeface="Times New Roman" panose="02020603050405020304" pitchFamily="18" charset="0"/>
                        <a:cs typeface="Times New Roman" panose="02020603050405020304" pitchFamily="18" charset="0"/>
                      </a:endParaRPr>
                    </a:p>
                    <a:p>
                      <a:pPr>
                        <a:lnSpc>
                          <a:spcPct val="107000"/>
                        </a:lnSpc>
                      </a:pPr>
                      <a:endParaRPr lang="ru-RU" sz="2000" dirty="0">
                        <a:solidFill>
                          <a:schemeClr val="tx1"/>
                        </a:solidFill>
                        <a:effectLst/>
                        <a:latin typeface="Times New Roman" panose="02020603050405020304" pitchFamily="18" charset="0"/>
                        <a:cs typeface="Times New Roman" panose="02020603050405020304" pitchFamily="18" charset="0"/>
                      </a:endParaRPr>
                    </a:p>
                  </a:txBody>
                  <a:tcPr marL="68580" marR="68580" marT="9525" marB="0"/>
                </a:tc>
                <a:tc>
                  <a:txBody>
                    <a:bodyPr/>
                    <a:lstStyle/>
                    <a:p>
                      <a:r>
                        <a:rPr lang="kk-KZ" sz="1800" kern="1200" dirty="0">
                          <a:solidFill>
                            <a:schemeClr val="dk1"/>
                          </a:solidFill>
                          <a:effectLst/>
                          <a:latin typeface="Times New Roman" panose="02020603050405020304" pitchFamily="18" charset="0"/>
                          <a:cs typeface="Times New Roman" panose="02020603050405020304" pitchFamily="18" charset="0"/>
                        </a:rPr>
                        <a:t>Көмейінде </a:t>
                      </a:r>
                      <a:r>
                        <a:rPr lang="kk-KZ" sz="1800" b="1" kern="1200" dirty="0">
                          <a:solidFill>
                            <a:schemeClr val="dk1"/>
                          </a:solidFill>
                          <a:effectLst/>
                          <a:latin typeface="Times New Roman" panose="02020603050405020304" pitchFamily="18" charset="0"/>
                          <a:cs typeface="Times New Roman" panose="02020603050405020304" pitchFamily="18" charset="0"/>
                        </a:rPr>
                        <a:t>тәтті үні </a:t>
                      </a:r>
                      <a:r>
                        <a:rPr lang="kk-KZ" sz="1800" kern="1200" dirty="0">
                          <a:solidFill>
                            <a:schemeClr val="dk1"/>
                          </a:solidFill>
                          <a:effectLst/>
                          <a:latin typeface="Times New Roman" panose="02020603050405020304" pitchFamily="18" charset="0"/>
                          <a:cs typeface="Times New Roman" panose="02020603050405020304" pitchFamily="18" charset="0"/>
                        </a:rPr>
                        <a:t>былай қалып,</a:t>
                      </a:r>
                      <a:endParaRPr lang="ru-RU" sz="1800" kern="1200" dirty="0">
                        <a:solidFill>
                          <a:schemeClr val="dk1"/>
                        </a:solidFill>
                        <a:effectLst/>
                        <a:latin typeface="Times New Roman" panose="02020603050405020304" pitchFamily="18" charset="0"/>
                        <a:cs typeface="Times New Roman" panose="02020603050405020304" pitchFamily="18" charset="0"/>
                      </a:endParaRPr>
                    </a:p>
                    <a:p>
                      <a:r>
                        <a:rPr lang="kk-KZ" sz="1800" kern="1200" dirty="0">
                          <a:solidFill>
                            <a:schemeClr val="dk1"/>
                          </a:solidFill>
                          <a:effectLst/>
                          <a:latin typeface="Times New Roman" panose="02020603050405020304" pitchFamily="18" charset="0"/>
                          <a:cs typeface="Times New Roman" panose="02020603050405020304" pitchFamily="18" charset="0"/>
                        </a:rPr>
                        <a:t>Жаға – талда жас бұлбұл тұр ойланып.</a:t>
                      </a:r>
                      <a:endParaRPr lang="ru-RU" sz="1800" kern="1200" dirty="0">
                        <a:solidFill>
                          <a:schemeClr val="dk1"/>
                        </a:solidFill>
                        <a:effectLst/>
                        <a:latin typeface="Times New Roman" panose="02020603050405020304" pitchFamily="18" charset="0"/>
                        <a:cs typeface="Times New Roman" panose="02020603050405020304" pitchFamily="18" charset="0"/>
                      </a:endParaRPr>
                    </a:p>
                    <a:p>
                      <a:r>
                        <a:rPr lang="kk-KZ" sz="1800" kern="1200" dirty="0">
                          <a:solidFill>
                            <a:schemeClr val="dk1"/>
                          </a:solidFill>
                          <a:effectLst/>
                          <a:latin typeface="Times New Roman" panose="02020603050405020304" pitchFamily="18" charset="0"/>
                          <a:cs typeface="Times New Roman" panose="02020603050405020304" pitchFamily="18" charset="0"/>
                        </a:rPr>
                        <a:t> </a:t>
                      </a:r>
                      <a:endParaRPr lang="ru-RU" sz="1800" kern="1200" dirty="0">
                        <a:solidFill>
                          <a:schemeClr val="dk1"/>
                        </a:solidFill>
                        <a:effectLst/>
                        <a:latin typeface="Times New Roman" panose="02020603050405020304" pitchFamily="18" charset="0"/>
                        <a:cs typeface="Times New Roman" panose="02020603050405020304" pitchFamily="18" charset="0"/>
                      </a:endParaRPr>
                    </a:p>
                    <a:p>
                      <a:r>
                        <a:rPr lang="kk-KZ" sz="1800" kern="1200" dirty="0">
                          <a:solidFill>
                            <a:schemeClr val="dk1"/>
                          </a:solidFill>
                          <a:effectLst/>
                          <a:latin typeface="Times New Roman" panose="02020603050405020304" pitchFamily="18" charset="0"/>
                          <a:cs typeface="Times New Roman" panose="02020603050405020304" pitchFamily="18" charset="0"/>
                        </a:rPr>
                        <a:t>Жер бетінде тыныштық, көл бетінде</a:t>
                      </a:r>
                      <a:endParaRPr lang="ru-RU" sz="1800" kern="1200" dirty="0">
                        <a:solidFill>
                          <a:schemeClr val="dk1"/>
                        </a:solidFill>
                        <a:effectLst/>
                        <a:latin typeface="Times New Roman" panose="02020603050405020304" pitchFamily="18" charset="0"/>
                        <a:cs typeface="Times New Roman" panose="02020603050405020304" pitchFamily="18" charset="0"/>
                      </a:endParaRPr>
                    </a:p>
                    <a:p>
                      <a:r>
                        <a:rPr lang="kk-KZ" sz="1800" kern="1200" dirty="0">
                          <a:solidFill>
                            <a:schemeClr val="dk1"/>
                          </a:solidFill>
                          <a:effectLst/>
                          <a:latin typeface="Times New Roman" panose="02020603050405020304" pitchFamily="18" charset="0"/>
                          <a:cs typeface="Times New Roman" panose="02020603050405020304" pitchFamily="18" charset="0"/>
                        </a:rPr>
                        <a:t>Қауышыпты </a:t>
                      </a:r>
                      <a:r>
                        <a:rPr lang="kk-KZ" sz="1800" b="1" kern="1200" dirty="0">
                          <a:solidFill>
                            <a:schemeClr val="dk1"/>
                          </a:solidFill>
                          <a:effectLst/>
                          <a:latin typeface="Times New Roman" panose="02020603050405020304" pitchFamily="18" charset="0"/>
                          <a:cs typeface="Times New Roman" panose="02020603050405020304" pitchFamily="18" charset="0"/>
                        </a:rPr>
                        <a:t>қара орман, </a:t>
                      </a:r>
                      <a:r>
                        <a:rPr lang="kk-KZ" sz="1800" kern="1200" dirty="0">
                          <a:solidFill>
                            <a:schemeClr val="dk1"/>
                          </a:solidFill>
                          <a:effectLst/>
                          <a:latin typeface="Times New Roman" panose="02020603050405020304" pitchFamily="18" charset="0"/>
                          <a:cs typeface="Times New Roman" panose="02020603050405020304" pitchFamily="18" charset="0"/>
                        </a:rPr>
                        <a:t>көл де, түн де.</a:t>
                      </a:r>
                      <a:endParaRPr lang="ru-RU" sz="1800" kern="1200" dirty="0">
                        <a:solidFill>
                          <a:schemeClr val="dk1"/>
                        </a:solidFill>
                        <a:effectLst/>
                        <a:latin typeface="Times New Roman" panose="02020603050405020304" pitchFamily="18" charset="0"/>
                        <a:cs typeface="Times New Roman" panose="02020603050405020304" pitchFamily="18" charset="0"/>
                      </a:endParaRPr>
                    </a:p>
                    <a:p>
                      <a:r>
                        <a:rPr lang="kk-KZ" sz="1800" kern="1200" dirty="0">
                          <a:solidFill>
                            <a:schemeClr val="dk1"/>
                          </a:solidFill>
                          <a:effectLst/>
                          <a:latin typeface="Times New Roman" panose="02020603050405020304" pitchFamily="18" charset="0"/>
                          <a:cs typeface="Times New Roman" panose="02020603050405020304" pitchFamily="18" charset="0"/>
                        </a:rPr>
                        <a:t> </a:t>
                      </a:r>
                      <a:endParaRPr lang="ru-RU" sz="1800" kern="1200" dirty="0">
                        <a:solidFill>
                          <a:schemeClr val="dk1"/>
                        </a:solidFill>
                        <a:effectLst/>
                        <a:latin typeface="Times New Roman" panose="02020603050405020304" pitchFamily="18" charset="0"/>
                        <a:cs typeface="Times New Roman" panose="02020603050405020304" pitchFamily="18" charset="0"/>
                      </a:endParaRPr>
                    </a:p>
                    <a:p>
                      <a:r>
                        <a:rPr lang="kk-KZ" sz="1800" kern="1200" dirty="0">
                          <a:solidFill>
                            <a:schemeClr val="dk1"/>
                          </a:solidFill>
                          <a:effectLst/>
                          <a:latin typeface="Times New Roman" panose="02020603050405020304" pitchFamily="18" charset="0"/>
                          <a:cs typeface="Times New Roman" panose="02020603050405020304" pitchFamily="18" charset="0"/>
                        </a:rPr>
                        <a:t>Дүрліктірме жұртыңды, салма бүлік!</a:t>
                      </a:r>
                      <a:endParaRPr lang="ru-RU" sz="1800" kern="1200" dirty="0">
                        <a:solidFill>
                          <a:schemeClr val="dk1"/>
                        </a:solidFill>
                        <a:effectLst/>
                        <a:latin typeface="Times New Roman" panose="02020603050405020304" pitchFamily="18" charset="0"/>
                        <a:cs typeface="Times New Roman" panose="02020603050405020304" pitchFamily="18" charset="0"/>
                      </a:endParaRPr>
                    </a:p>
                    <a:p>
                      <a:r>
                        <a:rPr lang="kk-KZ" sz="1800" kern="1200" dirty="0">
                          <a:solidFill>
                            <a:schemeClr val="dk1"/>
                          </a:solidFill>
                          <a:effectLst/>
                          <a:latin typeface="Times New Roman" panose="02020603050405020304" pitchFamily="18" charset="0"/>
                          <a:cs typeface="Times New Roman" panose="02020603050405020304" pitchFamily="18" charset="0"/>
                        </a:rPr>
                        <a:t>Кім білсін, мүмкін, бәрі </a:t>
                      </a:r>
                      <a:r>
                        <a:rPr lang="kk-KZ" sz="1800" b="1" kern="1200" dirty="0">
                          <a:solidFill>
                            <a:schemeClr val="dk1"/>
                          </a:solidFill>
                          <a:effectLst/>
                          <a:latin typeface="Times New Roman" panose="02020603050405020304" pitchFamily="18" charset="0"/>
                          <a:cs typeface="Times New Roman" panose="02020603050405020304" pitchFamily="18" charset="0"/>
                        </a:rPr>
                        <a:t>жалған үміт...</a:t>
                      </a:r>
                      <a:endParaRPr lang="ru-RU" sz="1800" kern="1200" dirty="0">
                        <a:solidFill>
                          <a:schemeClr val="dk1"/>
                        </a:solidFill>
                        <a:effectLst/>
                        <a:latin typeface="Times New Roman" panose="02020603050405020304" pitchFamily="18" charset="0"/>
                        <a:cs typeface="Times New Roman" panose="02020603050405020304" pitchFamily="18" charset="0"/>
                      </a:endParaRPr>
                    </a:p>
                    <a:p>
                      <a:r>
                        <a:rPr lang="kk-KZ" sz="1800" kern="1200" dirty="0">
                          <a:solidFill>
                            <a:schemeClr val="dk1"/>
                          </a:solidFill>
                          <a:effectLst/>
                          <a:latin typeface="Times New Roman" panose="02020603050405020304" pitchFamily="18" charset="0"/>
                          <a:cs typeface="Times New Roman" panose="02020603050405020304" pitchFamily="18" charset="0"/>
                        </a:rPr>
                        <a:t> </a:t>
                      </a:r>
                      <a:endParaRPr lang="ru-RU" sz="1800" kern="1200" dirty="0">
                        <a:solidFill>
                          <a:schemeClr val="dk1"/>
                        </a:solidFill>
                        <a:effectLst/>
                        <a:latin typeface="Times New Roman" panose="02020603050405020304" pitchFamily="18" charset="0"/>
                        <a:cs typeface="Times New Roman" panose="02020603050405020304" pitchFamily="18" charset="0"/>
                      </a:endParaRPr>
                    </a:p>
                    <a:p>
                      <a:r>
                        <a:rPr lang="kk-KZ" sz="1800" b="1" kern="1200" dirty="0">
                          <a:solidFill>
                            <a:schemeClr val="dk1"/>
                          </a:solidFill>
                          <a:effectLst/>
                          <a:latin typeface="Times New Roman" panose="02020603050405020304" pitchFamily="18" charset="0"/>
                          <a:cs typeface="Times New Roman" panose="02020603050405020304" pitchFamily="18" charset="0"/>
                        </a:rPr>
                        <a:t>Аққу мойын, сүмбе қанат,</a:t>
                      </a:r>
                      <a:endParaRPr lang="ru-RU" sz="1800" kern="1200" dirty="0">
                        <a:solidFill>
                          <a:schemeClr val="dk1"/>
                        </a:solidFill>
                        <a:effectLst/>
                        <a:latin typeface="Times New Roman" panose="02020603050405020304" pitchFamily="18" charset="0"/>
                        <a:cs typeface="Times New Roman" panose="02020603050405020304" pitchFamily="18" charset="0"/>
                      </a:endParaRPr>
                    </a:p>
                    <a:p>
                      <a:r>
                        <a:rPr lang="kk-KZ" sz="1800" kern="1200" dirty="0">
                          <a:solidFill>
                            <a:schemeClr val="dk1"/>
                          </a:solidFill>
                          <a:effectLst/>
                          <a:latin typeface="Times New Roman" panose="02020603050405020304" pitchFamily="18" charset="0"/>
                          <a:cs typeface="Times New Roman" panose="02020603050405020304" pitchFamily="18" charset="0"/>
                        </a:rPr>
                        <a:t>Алаңсыз тарануда күнге қарап.</a:t>
                      </a:r>
                      <a:endParaRPr lang="ru-RU" sz="1800" kern="1200" dirty="0">
                        <a:solidFill>
                          <a:schemeClr val="dk1"/>
                        </a:solidFill>
                        <a:effectLst/>
                        <a:latin typeface="Times New Roman" panose="02020603050405020304" pitchFamily="18" charset="0"/>
                        <a:cs typeface="Times New Roman" panose="02020603050405020304" pitchFamily="18" charset="0"/>
                      </a:endParaRPr>
                    </a:p>
                  </a:txBody>
                  <a:tcPr marL="68580" marR="68580" marT="9525" marB="0"/>
                </a:tc>
                <a:tc>
                  <a:txBody>
                    <a:bodyPr/>
                    <a:lstStyle/>
                    <a:p>
                      <a:pPr marL="0" marR="0" lvl="0" indent="0" algn="l" defTabSz="995690" rtl="0" eaLnBrk="1" fontAlgn="auto" latinLnBrk="0" hangingPunct="1">
                        <a:lnSpc>
                          <a:spcPct val="115000"/>
                        </a:lnSpc>
                        <a:spcBef>
                          <a:spcPts val="0"/>
                        </a:spcBef>
                        <a:spcAft>
                          <a:spcPts val="1000"/>
                        </a:spcAft>
                        <a:buClrTx/>
                        <a:buSzTx/>
                        <a:buFontTx/>
                        <a:buNone/>
                        <a:tabLst/>
                        <a:defRPr/>
                      </a:pPr>
                      <a:r>
                        <a:rPr lang="kk-KZ" sz="1800" kern="1200" dirty="0">
                          <a:solidFill>
                            <a:schemeClr val="dk1"/>
                          </a:solidFill>
                          <a:effectLst/>
                          <a:latin typeface="Times New Roman" panose="02020603050405020304" pitchFamily="18" charset="0"/>
                          <a:cs typeface="Times New Roman" panose="02020603050405020304" pitchFamily="18" charset="0"/>
                        </a:rPr>
                        <a:t>«Тәтті үн», «қара орман», «жалған үміт», «аққу мойын», «сүмбе қанат» - эпитеттері жайдан жай қолданыла салмаған, бұл тіркестер адамның не заттың, не табиғат құбылыстарының сөз арқылы ерекшеленуін, белгілерін анық, көз алдыңа елес арқылы түрлі қозғалысқа енгізеді. Ақынның қолданған эпитеттері сурттеген оқиғасына сай қолданылған.</a:t>
                      </a:r>
                      <a:endParaRPr lang="ru-RU" sz="1800" kern="1200" dirty="0">
                        <a:solidFill>
                          <a:schemeClr val="dk1"/>
                        </a:solidFill>
                        <a:effectLst/>
                        <a:latin typeface="Times New Roman" panose="02020603050405020304" pitchFamily="18" charset="0"/>
                        <a:cs typeface="Times New Roman" panose="02020603050405020304" pitchFamily="18" charset="0"/>
                      </a:endParaRPr>
                    </a:p>
                  </a:txBody>
                  <a:tcPr marL="68580" marR="68580" marT="9525" marB="0"/>
                </a:tc>
                <a:extLst>
                  <a:ext uri="{0D108BD9-81ED-4DB2-BD59-A6C34878D82A}">
                    <a16:rowId xmlns:a16="http://schemas.microsoft.com/office/drawing/2014/main" xmlns="" val="4167249094"/>
                  </a:ext>
                </a:extLst>
              </a:tr>
            </a:tbl>
          </a:graphicData>
        </a:graphic>
      </p:graphicFrame>
      <p:sp>
        <p:nvSpPr>
          <p:cNvPr id="3" name="Rectangle 1">
            <a:extLst>
              <a:ext uri="{FF2B5EF4-FFF2-40B4-BE49-F238E27FC236}">
                <a16:creationId xmlns:a16="http://schemas.microsoft.com/office/drawing/2014/main" xmlns="" id="{020469E0-B24D-4210-A173-B84D0480105E}"/>
              </a:ext>
            </a:extLst>
          </p:cNvPr>
          <p:cNvSpPr>
            <a:spLocks noChangeArrowheads="1"/>
          </p:cNvSpPr>
          <p:nvPr/>
        </p:nvSpPr>
        <p:spPr bwMode="auto">
          <a:xfrm>
            <a:off x="3523118" y="281555"/>
            <a:ext cx="442889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lang="kk-KZ" altLang="ru-RU" sz="2400" b="1" dirty="0">
                <a:solidFill>
                  <a:schemeClr val="bg1"/>
                </a:solidFill>
                <a:latin typeface="Times New Roman" panose="02020603050405020304" pitchFamily="18" charset="0"/>
                <a:cs typeface="Times New Roman" panose="02020603050405020304" pitchFamily="18" charset="0"/>
              </a:rPr>
              <a:t>Ықтимал жауап</a:t>
            </a:r>
            <a:endParaRPr kumimoji="0" lang="kk-KZ" altLang="ru-RU" sz="2400" b="0" i="0" u="none" strike="noStrike" cap="none" normalizeH="0" baseline="0" dirty="0">
              <a:ln>
                <a:noFill/>
              </a:ln>
              <a:solidFill>
                <a:schemeClr val="bg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81771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0" y="29064"/>
            <a:ext cx="10693400" cy="7597775"/>
          </a:xfrm>
          <a:prstGeom prst="rect">
            <a:avLst/>
          </a:prstGeom>
          <a:solidFill>
            <a:schemeClr val="accent1">
              <a:lumMod val="40000"/>
              <a:lumOff val="60000"/>
            </a:schemeClr>
          </a:solidFill>
          <a:ln>
            <a:noFill/>
          </a:ln>
        </p:spPr>
      </p:pic>
      <p:sp>
        <p:nvSpPr>
          <p:cNvPr id="23555" name="Google Shape;123;p4"/>
          <p:cNvSpPr>
            <a:spLocks noGrp="1"/>
          </p:cNvSpPr>
          <p:nvPr>
            <p:ph type="sldNum" sz="quarter" idx="12"/>
          </p:nvPr>
        </p:nvSpPr>
        <p:spPr>
          <a:xfrm>
            <a:off x="8181975" y="6662738"/>
            <a:ext cx="2405063" cy="401637"/>
          </a:xfrm>
          <a:noFill/>
        </p:spPr>
        <p:txBody>
          <a:bodyPr lIns="90624" tIns="45298" rIns="90624" bIns="45298"/>
          <a:lstStyle>
            <a:lvl1pPr>
              <a:defRPr sz="15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5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buSzPts val="1100"/>
            </a:pPr>
            <a:fld id="{57DF542A-1C0F-4782-8D14-79342774BEE5}" type="slidenum">
              <a:rPr lang="ru-RU" altLang="ru-RU" sz="1400" b="1" smtClean="0">
                <a:solidFill>
                  <a:srgbClr val="002060"/>
                </a:solidFill>
              </a:rPr>
              <a:pPr>
                <a:buSzPts val="1100"/>
              </a:pPr>
              <a:t>11</a:t>
            </a:fld>
            <a:endParaRPr lang="ru-RU" altLang="ru-RU" sz="1400" b="1">
              <a:solidFill>
                <a:srgbClr val="002060"/>
              </a:solidFill>
            </a:endParaRPr>
          </a:p>
        </p:txBody>
      </p:sp>
      <p:cxnSp>
        <p:nvCxnSpPr>
          <p:cNvPr id="23556" name="Google Shape;124;p4"/>
          <p:cNvCxnSpPr>
            <a:cxnSpLocks noChangeShapeType="1"/>
          </p:cNvCxnSpPr>
          <p:nvPr/>
        </p:nvCxnSpPr>
        <p:spPr bwMode="auto">
          <a:xfrm>
            <a:off x="350838" y="7178675"/>
            <a:ext cx="10074275"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23557" name="Google Shape;125;p4"/>
          <p:cNvCxnSpPr>
            <a:cxnSpLocks noChangeShapeType="1"/>
          </p:cNvCxnSpPr>
          <p:nvPr/>
        </p:nvCxnSpPr>
        <p:spPr bwMode="auto">
          <a:xfrm rot="10800000" flipH="1">
            <a:off x="534988" y="7321550"/>
            <a:ext cx="9726612"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pic>
        <p:nvPicPr>
          <p:cNvPr id="23559" name="Рисунок 10"/>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578975" y="141288"/>
            <a:ext cx="1133475" cy="112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a:extLst>
              <a:ext uri="{FF2B5EF4-FFF2-40B4-BE49-F238E27FC236}">
                <a16:creationId xmlns:a16="http://schemas.microsoft.com/office/drawing/2014/main" xmlns="" id="{EE3C8F8F-8A4E-4C80-AABA-ED15EB82EBF4}"/>
              </a:ext>
            </a:extLst>
          </p:cNvPr>
          <p:cNvSpPr txBox="1"/>
          <p:nvPr/>
        </p:nvSpPr>
        <p:spPr>
          <a:xfrm>
            <a:off x="914400" y="2518577"/>
            <a:ext cx="7837714" cy="3018262"/>
          </a:xfrm>
          <a:prstGeom prst="rect">
            <a:avLst/>
          </a:prstGeom>
          <a:noFill/>
        </p:spPr>
        <p:txBody>
          <a:bodyPr wrap="square">
            <a:spAutoFit/>
          </a:bodyPr>
          <a:lstStyle/>
          <a:p>
            <a:pPr algn="ctr">
              <a:lnSpc>
                <a:spcPct val="115000"/>
              </a:lnSpc>
              <a:spcAft>
                <a:spcPts val="1000"/>
              </a:spcAft>
            </a:pPr>
            <a:r>
              <a:rPr lang="kk-KZ" sz="2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Кері байланыс</a:t>
            </a:r>
          </a:p>
          <a:p>
            <a:pPr>
              <a:lnSpc>
                <a:spcPct val="115000"/>
              </a:lnSpc>
              <a:spcAft>
                <a:spcPts val="1000"/>
              </a:spcAft>
            </a:pPr>
            <a:r>
              <a:rPr lang="kk-KZ" sz="2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«3-2-1»</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r>
              <a:rPr lang="kk-KZ"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Сабақтағы 3 маңызды ақпарат;</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r>
              <a:rPr lang="kk-KZ"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Қиындық тудырған 2 мәселе;</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kk-KZ"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Сабақта ұнаған 1 аспект.</a:t>
            </a:r>
            <a:endParaRPr lang="ru-RU" sz="2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0" y="29064"/>
            <a:ext cx="10693400" cy="7597775"/>
          </a:xfrm>
          <a:prstGeom prst="rect">
            <a:avLst/>
          </a:prstGeom>
          <a:solidFill>
            <a:schemeClr val="accent1">
              <a:lumMod val="40000"/>
              <a:lumOff val="60000"/>
            </a:schemeClr>
          </a:solidFill>
          <a:ln>
            <a:noFill/>
          </a:ln>
        </p:spPr>
      </p:pic>
      <p:sp>
        <p:nvSpPr>
          <p:cNvPr id="23555" name="Google Shape;123;p4"/>
          <p:cNvSpPr>
            <a:spLocks noGrp="1"/>
          </p:cNvSpPr>
          <p:nvPr>
            <p:ph type="sldNum" sz="quarter" idx="12"/>
          </p:nvPr>
        </p:nvSpPr>
        <p:spPr>
          <a:xfrm>
            <a:off x="8181975" y="6662738"/>
            <a:ext cx="2405063" cy="401637"/>
          </a:xfrm>
          <a:noFill/>
        </p:spPr>
        <p:txBody>
          <a:bodyPr lIns="90624" tIns="45298" rIns="90624" bIns="45298"/>
          <a:lstStyle>
            <a:lvl1pPr>
              <a:defRPr sz="15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5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buSzPts val="1100"/>
            </a:pPr>
            <a:fld id="{57DF542A-1C0F-4782-8D14-79342774BEE5}" type="slidenum">
              <a:rPr lang="ru-RU" altLang="ru-RU" sz="1400" b="1" smtClean="0">
                <a:solidFill>
                  <a:srgbClr val="002060"/>
                </a:solidFill>
              </a:rPr>
              <a:pPr>
                <a:buSzPts val="1100"/>
              </a:pPr>
              <a:t>12</a:t>
            </a:fld>
            <a:endParaRPr lang="ru-RU" altLang="ru-RU" sz="1400" b="1">
              <a:solidFill>
                <a:srgbClr val="002060"/>
              </a:solidFill>
            </a:endParaRPr>
          </a:p>
        </p:txBody>
      </p:sp>
      <p:cxnSp>
        <p:nvCxnSpPr>
          <p:cNvPr id="23556" name="Google Shape;124;p4"/>
          <p:cNvCxnSpPr>
            <a:cxnSpLocks noChangeShapeType="1"/>
          </p:cNvCxnSpPr>
          <p:nvPr/>
        </p:nvCxnSpPr>
        <p:spPr bwMode="auto">
          <a:xfrm>
            <a:off x="350838" y="7178675"/>
            <a:ext cx="10074275"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23557" name="Google Shape;125;p4"/>
          <p:cNvCxnSpPr>
            <a:cxnSpLocks noChangeShapeType="1"/>
          </p:cNvCxnSpPr>
          <p:nvPr/>
        </p:nvCxnSpPr>
        <p:spPr bwMode="auto">
          <a:xfrm rot="10800000" flipH="1">
            <a:off x="534988" y="7321550"/>
            <a:ext cx="9726612"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pic>
        <p:nvPicPr>
          <p:cNvPr id="23559" name="Рисунок 10"/>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578975" y="141288"/>
            <a:ext cx="1133475" cy="112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a:extLst>
              <a:ext uri="{FF2B5EF4-FFF2-40B4-BE49-F238E27FC236}">
                <a16:creationId xmlns:a16="http://schemas.microsoft.com/office/drawing/2014/main" xmlns="" id="{EE3C8F8F-8A4E-4C80-AABA-ED15EB82EBF4}"/>
              </a:ext>
            </a:extLst>
          </p:cNvPr>
          <p:cNvSpPr txBox="1"/>
          <p:nvPr/>
        </p:nvSpPr>
        <p:spPr>
          <a:xfrm>
            <a:off x="1109271" y="524656"/>
            <a:ext cx="8664315" cy="6550511"/>
          </a:xfrm>
          <a:prstGeom prst="rect">
            <a:avLst/>
          </a:prstGeom>
          <a:noFill/>
        </p:spPr>
        <p:txBody>
          <a:bodyPr wrap="square">
            <a:spAutoFit/>
          </a:bodyPr>
          <a:lstStyle/>
          <a:p>
            <a:pPr algn="ctr">
              <a:lnSpc>
                <a:spcPct val="115000"/>
              </a:lnSpc>
              <a:spcAft>
                <a:spcPts val="1000"/>
              </a:spcAft>
            </a:pPr>
            <a:r>
              <a:rPr lang="kk-KZ" sz="2800" b="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Ықтимал жауап</a:t>
            </a:r>
          </a:p>
          <a:p>
            <a:pPr>
              <a:lnSpc>
                <a:spcPct val="115000"/>
              </a:lnSpc>
              <a:spcAft>
                <a:spcPts val="1000"/>
              </a:spcAft>
            </a:pPr>
            <a:r>
              <a:rPr lang="kk-KZ" sz="2800" b="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«3-2-1</a:t>
            </a:r>
            <a:r>
              <a:rPr lang="kk-KZ" sz="2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r>
              <a:rPr lang="kk-KZ"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Сабақтағы 3 маңызды </a:t>
            </a:r>
            <a:r>
              <a:rPr lang="kk-KZ" sz="28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ақпарат:</a:t>
            </a:r>
          </a:p>
          <a:p>
            <a:pPr algn="just">
              <a:lnSpc>
                <a:spcPct val="115000"/>
              </a:lnSpc>
              <a:spcAft>
                <a:spcPts val="1000"/>
              </a:spcAft>
            </a:pPr>
            <a:r>
              <a:rPr lang="kk-KZ" sz="2800" dirty="0" smtClean="0">
                <a:latin typeface="Times New Roman" panose="02020603050405020304" pitchFamily="18" charset="0"/>
                <a:ea typeface="Calibri" panose="020F0502020204030204" pitchFamily="34" charset="0"/>
                <a:cs typeface="Times New Roman" panose="02020603050405020304" pitchFamily="18" charset="0"/>
              </a:rPr>
              <a:t>Ақынның табиғат-анаға жасалған қиянатты шебер суреттеп жеткізуі;   ананың балаға деген махаббатын берудегі ақынның тіл шеберлігі; ақын –туған елдің жанашыры.</a:t>
            </a:r>
            <a:endParaRPr lang="kk-KZ" sz="28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r>
              <a:rPr lang="kk-KZ" sz="28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Қиындық </a:t>
            </a:r>
            <a:r>
              <a:rPr lang="kk-KZ"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тудырған 2 </a:t>
            </a:r>
            <a:r>
              <a:rPr lang="kk-KZ" sz="28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мәселе: адамзаттың мәңгілік мәселесі, рухани құндылықтарды саралауда қиындықтар болды.</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kk-KZ"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Сабақта ұнаған 1 </a:t>
            </a:r>
            <a:r>
              <a:rPr lang="kk-KZ" sz="28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аспект: ақынның жазу шеберлігі: Мұқағали –нағыз суреткер.</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050638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0" y="6350"/>
            <a:ext cx="10693400" cy="7597775"/>
          </a:xfrm>
          <a:prstGeom prst="rect">
            <a:avLst/>
          </a:prstGeom>
          <a:solidFill>
            <a:schemeClr val="accent1">
              <a:lumMod val="40000"/>
              <a:lumOff val="60000"/>
            </a:schemeClr>
          </a:solidFill>
          <a:ln>
            <a:noFill/>
          </a:ln>
        </p:spPr>
      </p:pic>
      <p:sp>
        <p:nvSpPr>
          <p:cNvPr id="7171" name="Google Shape;123;p4"/>
          <p:cNvSpPr>
            <a:spLocks noGrp="1"/>
          </p:cNvSpPr>
          <p:nvPr>
            <p:ph type="sldNum" sz="quarter" idx="12"/>
          </p:nvPr>
        </p:nvSpPr>
        <p:spPr>
          <a:xfrm>
            <a:off x="8181975" y="6662738"/>
            <a:ext cx="2405063" cy="401637"/>
          </a:xfrm>
          <a:noFill/>
        </p:spPr>
        <p:txBody>
          <a:bodyPr lIns="90624" tIns="45298" rIns="90624" bIns="45298"/>
          <a:lstStyle>
            <a:lvl1pPr>
              <a:defRPr sz="15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5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buSzPts val="1100"/>
            </a:pPr>
            <a:fld id="{EE1BA07F-9C03-4CCF-8132-E0B6A0DB0A81}" type="slidenum">
              <a:rPr lang="ru-RU" altLang="ru-RU" sz="1400" b="1" smtClean="0">
                <a:solidFill>
                  <a:srgbClr val="002060"/>
                </a:solidFill>
              </a:rPr>
              <a:pPr>
                <a:buSzPts val="1100"/>
              </a:pPr>
              <a:t>2</a:t>
            </a:fld>
            <a:endParaRPr lang="ru-RU" altLang="ru-RU" sz="1400" b="1">
              <a:solidFill>
                <a:srgbClr val="002060"/>
              </a:solidFill>
            </a:endParaRPr>
          </a:p>
        </p:txBody>
      </p:sp>
      <p:cxnSp>
        <p:nvCxnSpPr>
          <p:cNvPr id="7172" name="Google Shape;124;p4"/>
          <p:cNvCxnSpPr>
            <a:cxnSpLocks noChangeShapeType="1"/>
          </p:cNvCxnSpPr>
          <p:nvPr/>
        </p:nvCxnSpPr>
        <p:spPr bwMode="auto">
          <a:xfrm>
            <a:off x="350838" y="7178675"/>
            <a:ext cx="10074275"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7173" name="Google Shape;125;p4"/>
          <p:cNvCxnSpPr>
            <a:cxnSpLocks noChangeShapeType="1"/>
          </p:cNvCxnSpPr>
          <p:nvPr/>
        </p:nvCxnSpPr>
        <p:spPr bwMode="auto">
          <a:xfrm rot="10800000" flipH="1">
            <a:off x="534988" y="7321550"/>
            <a:ext cx="9726612"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9" name="Google Shape;230;p65"/>
          <p:cNvSpPr txBox="1">
            <a:spLocks/>
          </p:cNvSpPr>
          <p:nvPr/>
        </p:nvSpPr>
        <p:spPr bwMode="auto">
          <a:xfrm>
            <a:off x="344487" y="1384300"/>
            <a:ext cx="9801225" cy="497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spcFirstLastPara="1" lIns="106916" tIns="106916" rIns="106916" bIns="106916"/>
          <a:lstStyle>
            <a:lvl1pPr marL="373063" indent="-373063" algn="l" rtl="0" eaLnBrk="0" fontAlgn="base" hangingPunct="0">
              <a:spcBef>
                <a:spcPct val="20000"/>
              </a:spcBef>
              <a:spcAft>
                <a:spcPct val="0"/>
              </a:spcAft>
              <a:buFont typeface="Arial" pitchFamily="34" charset="0"/>
              <a:buChar char="•"/>
              <a:defRPr sz="3000" kern="1200">
                <a:solidFill>
                  <a:schemeClr val="tx1"/>
                </a:solidFill>
                <a:latin typeface="+mn-lt"/>
                <a:ea typeface="+mn-ea"/>
                <a:cs typeface="+mn-cs"/>
              </a:defRPr>
            </a:lvl1pPr>
            <a:lvl2pPr marL="808038" indent="-311150" algn="l" rtl="0" eaLnBrk="0" fontAlgn="base" hangingPunct="0">
              <a:spcBef>
                <a:spcPct val="20000"/>
              </a:spcBef>
              <a:spcAft>
                <a:spcPct val="0"/>
              </a:spcAft>
              <a:buFont typeface="Arial" pitchFamily="34" charset="0"/>
              <a:buChar char="–"/>
              <a:defRPr sz="2600" kern="1200">
                <a:solidFill>
                  <a:schemeClr val="tx1"/>
                </a:solidFill>
                <a:latin typeface="+mn-lt"/>
                <a:ea typeface="+mn-ea"/>
                <a:cs typeface="+mn-cs"/>
              </a:defRPr>
            </a:lvl2pPr>
            <a:lvl3pPr marL="1244600" indent="-247650" algn="l" rtl="0" eaLnBrk="0" fontAlgn="base" hangingPunct="0">
              <a:spcBef>
                <a:spcPct val="20000"/>
              </a:spcBef>
              <a:spcAft>
                <a:spcPct val="0"/>
              </a:spcAft>
              <a:buFont typeface="Arial" pitchFamily="34" charset="0"/>
              <a:buChar char="•"/>
              <a:defRPr sz="2200" kern="1200">
                <a:solidFill>
                  <a:schemeClr val="tx1"/>
                </a:solidFill>
                <a:latin typeface="+mn-lt"/>
                <a:ea typeface="+mn-ea"/>
                <a:cs typeface="+mn-cs"/>
              </a:defRPr>
            </a:lvl3pPr>
            <a:lvl4pPr marL="1741488" indent="-24765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239963" indent="-24765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20000"/>
              </a:lnSpc>
              <a:spcBef>
                <a:spcPts val="0"/>
              </a:spcBef>
              <a:buNone/>
              <a:defRPr/>
            </a:pPr>
            <a:r>
              <a:rPr lang="kk-KZ" sz="2800" b="1" dirty="0">
                <a:latin typeface="Times New Roman" panose="02020603050405020304" pitchFamily="18" charset="0"/>
                <a:cs typeface="Times New Roman" panose="02020603050405020304" pitchFamily="18" charset="0"/>
              </a:rPr>
              <a:t>Оқу мақсаты:</a:t>
            </a:r>
            <a:r>
              <a:rPr lang="kk-KZ" sz="1400" dirty="0">
                <a:solidFill>
                  <a:srgbClr val="000000"/>
                </a:solidFill>
                <a:latin typeface="Times New Roman" panose="02020603050405020304" pitchFamily="18" charset="0"/>
                <a:ea typeface="Calibri" panose="020F0502020204030204" pitchFamily="34" charset="0"/>
              </a:rPr>
              <a:t/>
            </a:r>
            <a:br>
              <a:rPr lang="kk-KZ" sz="1400" dirty="0">
                <a:solidFill>
                  <a:srgbClr val="000000"/>
                </a:solidFill>
                <a:latin typeface="Times New Roman" panose="02020603050405020304" pitchFamily="18" charset="0"/>
                <a:ea typeface="Calibri" panose="020F0502020204030204" pitchFamily="34" charset="0"/>
              </a:rPr>
            </a:br>
            <a:r>
              <a:rPr lang="kk-KZ" sz="2800" dirty="0">
                <a:solidFill>
                  <a:srgbClr val="000000"/>
                </a:solidFill>
                <a:effectLst/>
                <a:latin typeface="Times New Roman" panose="02020603050405020304" pitchFamily="18" charset="0"/>
                <a:ea typeface="Calibri" panose="020F0502020204030204" pitchFamily="34" charset="0"/>
              </a:rPr>
              <a:t>А/И3 шығармадағы көркемдегіш құралдардың (психологиялық параллелизм, перифраз, сатира, ирония, гротеск, эллипсис) қолданысын талдай отырып, автор стилін анықтау.</a:t>
            </a:r>
            <a:r>
              <a:rPr lang="kk-KZ" sz="2800" dirty="0">
                <a:latin typeface="Times New Roman" panose="02020603050405020304" pitchFamily="18" charset="0"/>
                <a:cs typeface="Times New Roman" panose="02020603050405020304" pitchFamily="18" charset="0"/>
              </a:rPr>
              <a:t/>
            </a:r>
            <a:br>
              <a:rPr lang="kk-KZ" sz="2800" dirty="0">
                <a:latin typeface="Times New Roman" panose="02020603050405020304" pitchFamily="18" charset="0"/>
                <a:cs typeface="Times New Roman" panose="02020603050405020304" pitchFamily="18" charset="0"/>
              </a:rPr>
            </a:br>
            <a:r>
              <a:rPr lang="kk-KZ" sz="2800" b="1" i="1" dirty="0">
                <a:latin typeface="Times New Roman" panose="02020603050405020304" pitchFamily="18" charset="0"/>
                <a:cs typeface="Times New Roman" panose="02020603050405020304" pitchFamily="18" charset="0"/>
              </a:rPr>
              <a:t/>
            </a:r>
            <a:br>
              <a:rPr lang="kk-KZ" sz="2800" b="1" i="1" dirty="0">
                <a:latin typeface="Times New Roman" panose="02020603050405020304" pitchFamily="18" charset="0"/>
                <a:cs typeface="Times New Roman" panose="02020603050405020304" pitchFamily="18" charset="0"/>
              </a:rPr>
            </a:br>
            <a:r>
              <a:rPr lang="kk-KZ" sz="2800" b="1" dirty="0">
                <a:latin typeface="Times New Roman" panose="02020603050405020304" pitchFamily="18" charset="0"/>
                <a:cs typeface="Times New Roman" panose="02020603050405020304" pitchFamily="18" charset="0"/>
              </a:rPr>
              <a:t>Сабақ мақсаты:</a:t>
            </a:r>
            <a:r>
              <a:rPr lang="kk-KZ" sz="2800" b="1" i="1" dirty="0">
                <a:latin typeface="Times New Roman" panose="02020603050405020304" pitchFamily="18" charset="0"/>
                <a:cs typeface="Times New Roman" panose="02020603050405020304" pitchFamily="18" charset="0"/>
              </a:rPr>
              <a:t/>
            </a:r>
            <a:br>
              <a:rPr lang="kk-KZ" sz="2800" b="1" i="1" dirty="0">
                <a:latin typeface="Times New Roman" panose="02020603050405020304" pitchFamily="18" charset="0"/>
                <a:cs typeface="Times New Roman" panose="02020603050405020304" pitchFamily="18" charset="0"/>
              </a:rPr>
            </a:br>
            <a:r>
              <a:rPr lang="kk-KZ" sz="2800" dirty="0">
                <a:solidFill>
                  <a:srgbClr val="000000"/>
                </a:solidFill>
                <a:effectLst/>
                <a:latin typeface="Times New Roman" panose="02020603050405020304" pitchFamily="18" charset="0"/>
                <a:ea typeface="Calibri" panose="020F0502020204030204" pitchFamily="34" charset="0"/>
              </a:rPr>
              <a:t>Шығармадағы көркемдегіш құралдардың қолданысын талдай отырып, автор стилін анықтайды.</a:t>
            </a:r>
            <a:r>
              <a:rPr lang="ru-RU" sz="2800" b="1" i="1" dirty="0">
                <a:latin typeface="Times New Roman" panose="02020603050405020304" pitchFamily="18" charset="0"/>
                <a:cs typeface="Times New Roman" panose="02020603050405020304" pitchFamily="18" charset="0"/>
              </a:rPr>
              <a:t/>
            </a:r>
            <a:br>
              <a:rPr lang="ru-RU" sz="2800" b="1" i="1" dirty="0">
                <a:latin typeface="Times New Roman" panose="02020603050405020304" pitchFamily="18" charset="0"/>
                <a:cs typeface="Times New Roman" panose="02020603050405020304" pitchFamily="18" charset="0"/>
              </a:rPr>
            </a:br>
            <a:endParaRPr lang="ru-RU" sz="2800" dirty="0">
              <a:solidFill>
                <a:srgbClr val="002060"/>
              </a:solidFill>
              <a:latin typeface="Times New Roman" panose="02020603050405020304" pitchFamily="18" charset="0"/>
              <a:ea typeface="Open Sans"/>
              <a:cs typeface="Times New Roman" panose="02020603050405020304" pitchFamily="18" charset="0"/>
              <a:sym typeface="Open Sans"/>
            </a:endParaRPr>
          </a:p>
        </p:txBody>
      </p:sp>
      <p:pic>
        <p:nvPicPr>
          <p:cNvPr id="7176" name="Рисунок 2"/>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578975" y="141288"/>
            <a:ext cx="1133475" cy="112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19050" y="0"/>
            <a:ext cx="10693400" cy="7597776"/>
          </a:xfrm>
          <a:prstGeom prst="rect">
            <a:avLst/>
          </a:prstGeom>
          <a:solidFill>
            <a:schemeClr val="accent1">
              <a:lumMod val="40000"/>
              <a:lumOff val="60000"/>
            </a:schemeClr>
          </a:solidFill>
          <a:ln>
            <a:noFill/>
          </a:ln>
        </p:spPr>
      </p:pic>
      <p:sp>
        <p:nvSpPr>
          <p:cNvPr id="9219" name="Google Shape;123;p4"/>
          <p:cNvSpPr>
            <a:spLocks noGrp="1"/>
          </p:cNvSpPr>
          <p:nvPr>
            <p:ph type="sldNum" sz="quarter" idx="12"/>
          </p:nvPr>
        </p:nvSpPr>
        <p:spPr>
          <a:xfrm>
            <a:off x="8181975" y="6662738"/>
            <a:ext cx="2405063" cy="401637"/>
          </a:xfrm>
          <a:noFill/>
        </p:spPr>
        <p:txBody>
          <a:bodyPr lIns="90624" tIns="45298" rIns="90624" bIns="45298"/>
          <a:lstStyle>
            <a:lvl1pPr>
              <a:defRPr sz="15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5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buSzPts val="1100"/>
            </a:pPr>
            <a:fld id="{54495518-9DD0-4C5A-A831-8803BCE86613}" type="slidenum">
              <a:rPr lang="ru-RU" altLang="ru-RU" sz="1400" b="1" smtClean="0">
                <a:solidFill>
                  <a:srgbClr val="002060"/>
                </a:solidFill>
              </a:rPr>
              <a:pPr>
                <a:buSzPts val="1100"/>
              </a:pPr>
              <a:t>3</a:t>
            </a:fld>
            <a:endParaRPr lang="ru-RU" altLang="ru-RU" sz="1400" b="1">
              <a:solidFill>
                <a:srgbClr val="002060"/>
              </a:solidFill>
            </a:endParaRPr>
          </a:p>
        </p:txBody>
      </p:sp>
      <p:cxnSp>
        <p:nvCxnSpPr>
          <p:cNvPr id="9220" name="Google Shape;124;p4"/>
          <p:cNvCxnSpPr>
            <a:cxnSpLocks noChangeShapeType="1"/>
          </p:cNvCxnSpPr>
          <p:nvPr/>
        </p:nvCxnSpPr>
        <p:spPr bwMode="auto">
          <a:xfrm>
            <a:off x="350838" y="7178675"/>
            <a:ext cx="10074275"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9221" name="Google Shape;125;p4"/>
          <p:cNvCxnSpPr>
            <a:cxnSpLocks noChangeShapeType="1"/>
          </p:cNvCxnSpPr>
          <p:nvPr/>
        </p:nvCxnSpPr>
        <p:spPr bwMode="auto">
          <a:xfrm rot="10800000" flipH="1">
            <a:off x="534988" y="7321550"/>
            <a:ext cx="9726612"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pic>
        <p:nvPicPr>
          <p:cNvPr id="9225" name="Рисунок 1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578975" y="141288"/>
            <a:ext cx="1133475" cy="112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Объект 2">
            <a:extLst>
              <a:ext uri="{FF2B5EF4-FFF2-40B4-BE49-F238E27FC236}">
                <a16:creationId xmlns:a16="http://schemas.microsoft.com/office/drawing/2014/main" xmlns="" id="{A94B890C-8615-4E26-ADAB-4ED6202ECF91}"/>
              </a:ext>
            </a:extLst>
          </p:cNvPr>
          <p:cNvSpPr>
            <a:spLocks noGrp="1"/>
          </p:cNvSpPr>
          <p:nvPr>
            <p:ph sz="half" idx="1"/>
          </p:nvPr>
        </p:nvSpPr>
        <p:spPr>
          <a:xfrm>
            <a:off x="579226" y="1764299"/>
            <a:ext cx="9544488" cy="4990084"/>
          </a:xfrm>
        </p:spPr>
        <p:txBody>
          <a:bodyPr/>
          <a:lstStyle/>
          <a:p>
            <a:pPr marL="0" indent="0">
              <a:lnSpc>
                <a:spcPct val="115000"/>
              </a:lnSpc>
              <a:spcAft>
                <a:spcPts val="1000"/>
              </a:spcAft>
              <a:buNone/>
            </a:pPr>
            <a:r>
              <a:rPr lang="kk-KZ" sz="2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Сенің білетінің:</a:t>
            </a:r>
            <a:r>
              <a:rPr lang="kk-KZ"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p>
          <a:p>
            <a:pPr>
              <a:lnSpc>
                <a:spcPct val="115000"/>
              </a:lnSpc>
              <a:spcAft>
                <a:spcPts val="1000"/>
              </a:spcAft>
            </a:pPr>
            <a:r>
              <a:rPr lang="kk-KZ"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М. Мақатаевтың «Аққулар ұйықтағанда» поэмасының тілі</a:t>
            </a:r>
            <a:endParaRPr lang="ru-RU"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spcAft>
                <a:spcPts val="1000"/>
              </a:spcAft>
              <a:buNone/>
            </a:pPr>
            <a:r>
              <a:rPr lang="kk-KZ" sz="2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Сенің меңгеретінің:</a:t>
            </a:r>
            <a:endParaRPr lang="ru-RU"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kk-KZ" sz="2800" dirty="0">
                <a:solidFill>
                  <a:srgbClr val="000000"/>
                </a:solidFill>
                <a:effectLst/>
                <a:latin typeface="Times New Roman" panose="02020603050405020304" pitchFamily="18" charset="0"/>
                <a:ea typeface="Times New Roman" panose="02020603050405020304" pitchFamily="18" charset="0"/>
              </a:rPr>
              <a:t>Автор стилін анықтауды;</a:t>
            </a:r>
            <a:endParaRPr lang="ru-RU" sz="2800" dirty="0">
              <a:effectLst/>
              <a:latin typeface="Arial" panose="020B0604020202020204" pitchFamily="34" charset="0"/>
              <a:ea typeface="Times New Roman" panose="02020603050405020304" pitchFamily="18" charset="0"/>
            </a:endParaRPr>
          </a:p>
          <a:p>
            <a:pPr marL="342900" lvl="0" indent="-342900">
              <a:buFont typeface="Symbol" panose="05050102010706020507" pitchFamily="18" charset="2"/>
              <a:buChar char=""/>
            </a:pPr>
            <a:r>
              <a:rPr lang="kk-KZ" sz="2800" dirty="0">
                <a:solidFill>
                  <a:srgbClr val="000000"/>
                </a:solidFill>
                <a:effectLst/>
                <a:latin typeface="Times New Roman" panose="02020603050405020304" pitchFamily="18" charset="0"/>
                <a:ea typeface="Times New Roman" panose="02020603050405020304" pitchFamily="18" charset="0"/>
              </a:rPr>
              <a:t>Шығармадағы көркемдегіш құралдарды қолдану ерекшелігін талдауды;</a:t>
            </a:r>
            <a:endParaRPr lang="ru-RU" sz="2800" dirty="0">
              <a:effectLst/>
              <a:latin typeface="Arial" panose="020B0604020202020204" pitchFamily="34" charset="0"/>
              <a:ea typeface="Times New Roman" panose="02020603050405020304" pitchFamily="18" charset="0"/>
            </a:endParaRPr>
          </a:p>
          <a:p>
            <a:pPr marL="342900" lvl="0" indent="-342900">
              <a:buFont typeface="Symbol" panose="05050102010706020507" pitchFamily="18" charset="2"/>
              <a:buChar char=""/>
            </a:pPr>
            <a:r>
              <a:rPr lang="kk-KZ" sz="2800" dirty="0">
                <a:solidFill>
                  <a:srgbClr val="000000"/>
                </a:solidFill>
                <a:effectLst/>
                <a:latin typeface="Times New Roman" panose="02020603050405020304" pitchFamily="18" charset="0"/>
                <a:ea typeface="Times New Roman" panose="02020603050405020304" pitchFamily="18" charset="0"/>
              </a:rPr>
              <a:t>Шығармадағы тілдік қолданыстарды анықтауды.</a:t>
            </a:r>
            <a:endParaRPr lang="ru-RU" sz="2800" dirty="0">
              <a:effectLst/>
              <a:latin typeface="Arial" panose="020B0604020202020204" pitchFamily="34" charset="0"/>
              <a:ea typeface="Times New Roman" panose="02020603050405020304" pitchFamily="18" charset="0"/>
            </a:endParaRPr>
          </a:p>
          <a:p>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0" y="6350"/>
            <a:ext cx="10693400" cy="7597775"/>
          </a:xfrm>
          <a:prstGeom prst="rect">
            <a:avLst/>
          </a:prstGeom>
          <a:solidFill>
            <a:schemeClr val="accent1">
              <a:lumMod val="40000"/>
              <a:lumOff val="60000"/>
            </a:schemeClr>
          </a:solidFill>
          <a:ln>
            <a:noFill/>
          </a:ln>
        </p:spPr>
      </p:pic>
      <p:sp>
        <p:nvSpPr>
          <p:cNvPr id="11267" name="Google Shape;123;p4"/>
          <p:cNvSpPr>
            <a:spLocks noGrp="1"/>
          </p:cNvSpPr>
          <p:nvPr>
            <p:ph type="sldNum" sz="quarter" idx="12"/>
          </p:nvPr>
        </p:nvSpPr>
        <p:spPr>
          <a:xfrm>
            <a:off x="8181975" y="6662738"/>
            <a:ext cx="2405063" cy="401637"/>
          </a:xfrm>
          <a:noFill/>
        </p:spPr>
        <p:txBody>
          <a:bodyPr lIns="90624" tIns="45298" rIns="90624" bIns="45298"/>
          <a:lstStyle>
            <a:lvl1pPr>
              <a:defRPr sz="15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5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buSzPts val="1100"/>
            </a:pPr>
            <a:fld id="{EEFE655E-ED42-444E-8948-15B91415A232}" type="slidenum">
              <a:rPr lang="ru-RU" altLang="ru-RU" sz="1400" b="1" smtClean="0">
                <a:solidFill>
                  <a:srgbClr val="002060"/>
                </a:solidFill>
              </a:rPr>
              <a:pPr>
                <a:buSzPts val="1100"/>
              </a:pPr>
              <a:t>4</a:t>
            </a:fld>
            <a:endParaRPr lang="ru-RU" altLang="ru-RU" sz="1400" b="1">
              <a:solidFill>
                <a:srgbClr val="002060"/>
              </a:solidFill>
            </a:endParaRPr>
          </a:p>
        </p:txBody>
      </p:sp>
      <p:cxnSp>
        <p:nvCxnSpPr>
          <p:cNvPr id="11268" name="Google Shape;124;p4"/>
          <p:cNvCxnSpPr>
            <a:cxnSpLocks noChangeShapeType="1"/>
          </p:cNvCxnSpPr>
          <p:nvPr/>
        </p:nvCxnSpPr>
        <p:spPr bwMode="auto">
          <a:xfrm>
            <a:off x="350838" y="7178675"/>
            <a:ext cx="10074275"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11269" name="Google Shape;125;p4"/>
          <p:cNvCxnSpPr>
            <a:cxnSpLocks noChangeShapeType="1"/>
          </p:cNvCxnSpPr>
          <p:nvPr/>
        </p:nvCxnSpPr>
        <p:spPr bwMode="auto">
          <a:xfrm rot="10800000" flipH="1">
            <a:off x="534988" y="7321550"/>
            <a:ext cx="9726612"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pic>
        <p:nvPicPr>
          <p:cNvPr id="11271" name="Рисунок 10"/>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578975" y="141288"/>
            <a:ext cx="1133475" cy="112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a:extLst>
              <a:ext uri="{FF2B5EF4-FFF2-40B4-BE49-F238E27FC236}">
                <a16:creationId xmlns:a16="http://schemas.microsoft.com/office/drawing/2014/main" xmlns="" id="{14BA28FD-A58F-43D6-A353-CDE8ED55C5D0}"/>
              </a:ext>
            </a:extLst>
          </p:cNvPr>
          <p:cNvSpPr txBox="1"/>
          <p:nvPr/>
        </p:nvSpPr>
        <p:spPr>
          <a:xfrm>
            <a:off x="309562" y="1468385"/>
            <a:ext cx="10074275" cy="5018425"/>
          </a:xfrm>
          <a:prstGeom prst="rect">
            <a:avLst/>
          </a:prstGeom>
          <a:noFill/>
        </p:spPr>
        <p:txBody>
          <a:bodyPr wrap="square">
            <a:spAutoFit/>
          </a:bodyPr>
          <a:lstStyle/>
          <a:p>
            <a:pPr>
              <a:lnSpc>
                <a:spcPct val="115000"/>
              </a:lnSpc>
              <a:spcAft>
                <a:spcPts val="1000"/>
              </a:spcAft>
            </a:pPr>
            <a:r>
              <a:rPr lang="kk-KZ" sz="2400" b="1" dirty="0">
                <a:latin typeface="Times New Roman" panose="02020603050405020304" pitchFamily="18" charset="0"/>
                <a:ea typeface="Calibri" panose="020F0502020204030204" pitchFamily="34" charset="0"/>
                <a:cs typeface="Times New Roman" panose="02020603050405020304" pitchFamily="18" charset="0"/>
              </a:rPr>
              <a:t>	</a:t>
            </a:r>
            <a:r>
              <a:rPr lang="kk-KZ" sz="2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Перифраз немесе перифраза </a:t>
            </a:r>
            <a:r>
              <a:rPr lang="kk-KZ"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деген атау грек тілінен келген, ол </a:t>
            </a:r>
            <a:r>
              <a:rPr lang="kk-KZ" sz="28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заттың</a:t>
            </a:r>
            <a:r>
              <a:rPr lang="kk-KZ"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құбылыстың тура атын атамай, суреттеп көрсету, тұспалдап айту дегенді білдіреді. Мысалы: дәрігер деудің орнына «ақ халатты абзал жандар» деп атау, депутаттар деудің орнына «халық </a:t>
            </a:r>
            <a:r>
              <a:rPr lang="kk-KZ" sz="28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қалаулылары</a:t>
            </a:r>
            <a:r>
              <a:rPr lang="kk-KZ"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«халық қызметшісі» деп қолданудағы мақсат бір сөзді басқа сөздермен ауыстырып қана қою емес, бұл ұғымды өз атынан басқаша етіп атау оны бейнелі етіп сипаттау үшін және қандайда бір </a:t>
            </a:r>
            <a:r>
              <a:rPr lang="kk-KZ" sz="28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эмоционалды-экспрессивті </a:t>
            </a:r>
            <a:r>
              <a:rPr lang="kk-KZ"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баға беру үшін қолданылады. </a:t>
            </a:r>
            <a:br>
              <a:rPr lang="kk-KZ"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endParaRPr lang="ru-RU"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Прямоугольник 9">
            <a:extLst>
              <a:ext uri="{FF2B5EF4-FFF2-40B4-BE49-F238E27FC236}">
                <a16:creationId xmlns:a16="http://schemas.microsoft.com/office/drawing/2014/main" xmlns="" id="{22441785-713A-4FD3-BC28-B9EEE6017D04}"/>
              </a:ext>
            </a:extLst>
          </p:cNvPr>
          <p:cNvSpPr>
            <a:spLocks noChangeArrowheads="1"/>
          </p:cNvSpPr>
          <p:nvPr/>
        </p:nvSpPr>
        <p:spPr bwMode="auto">
          <a:xfrm>
            <a:off x="3238099" y="413256"/>
            <a:ext cx="40591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ru-RU" altLang="ru-RU" sz="2800" b="1" dirty="0" err="1">
                <a:solidFill>
                  <a:schemeClr val="bg1"/>
                </a:solidFill>
                <a:latin typeface="Times New Roman" panose="02020603050405020304" pitchFamily="18" charset="0"/>
                <a:cs typeface="Times New Roman" panose="02020603050405020304" pitchFamily="18" charset="0"/>
              </a:rPr>
              <a:t>Әдеби-теориялық</a:t>
            </a:r>
            <a:r>
              <a:rPr lang="ru-RU" altLang="ru-RU" sz="2800" b="1" dirty="0">
                <a:solidFill>
                  <a:schemeClr val="bg1"/>
                </a:solidFill>
                <a:latin typeface="Times New Roman" panose="02020603050405020304" pitchFamily="18" charset="0"/>
                <a:cs typeface="Times New Roman" panose="02020603050405020304" pitchFamily="18" charset="0"/>
              </a:rPr>
              <a:t> </a:t>
            </a:r>
            <a:r>
              <a:rPr lang="ru-RU" altLang="ru-RU" sz="2800" b="1" dirty="0" err="1">
                <a:solidFill>
                  <a:schemeClr val="bg1"/>
                </a:solidFill>
                <a:latin typeface="Times New Roman" panose="02020603050405020304" pitchFamily="18" charset="0"/>
                <a:cs typeface="Times New Roman" panose="02020603050405020304" pitchFamily="18" charset="0"/>
              </a:rPr>
              <a:t>ұғым</a:t>
            </a:r>
            <a:endParaRPr lang="ru-RU" altLang="ru-RU" sz="2800" b="1" dirty="0">
              <a:solidFill>
                <a:schemeClr val="bg1"/>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0" y="6350"/>
            <a:ext cx="10693400" cy="7597775"/>
          </a:xfrm>
          <a:prstGeom prst="rect">
            <a:avLst/>
          </a:prstGeom>
          <a:solidFill>
            <a:schemeClr val="accent1">
              <a:lumMod val="40000"/>
              <a:lumOff val="60000"/>
            </a:schemeClr>
          </a:solidFill>
          <a:ln>
            <a:noFill/>
          </a:ln>
        </p:spPr>
      </p:pic>
      <p:sp>
        <p:nvSpPr>
          <p:cNvPr id="15363" name="Google Shape;123;p4"/>
          <p:cNvSpPr>
            <a:spLocks noGrp="1"/>
          </p:cNvSpPr>
          <p:nvPr>
            <p:ph type="sldNum" sz="quarter" idx="12"/>
          </p:nvPr>
        </p:nvSpPr>
        <p:spPr>
          <a:xfrm>
            <a:off x="8181975" y="6662738"/>
            <a:ext cx="2405063" cy="401637"/>
          </a:xfrm>
          <a:noFill/>
        </p:spPr>
        <p:txBody>
          <a:bodyPr lIns="90624" tIns="45298" rIns="90624" bIns="45298"/>
          <a:lstStyle>
            <a:lvl1pPr>
              <a:defRPr sz="15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5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buSzPts val="1100"/>
            </a:pPr>
            <a:fld id="{F49AFEA2-2D72-4F1E-AEF1-578E8818EBA2}" type="slidenum">
              <a:rPr lang="ru-RU" altLang="ru-RU" sz="1400" b="1" smtClean="0">
                <a:solidFill>
                  <a:srgbClr val="002060"/>
                </a:solidFill>
              </a:rPr>
              <a:pPr>
                <a:buSzPts val="1100"/>
              </a:pPr>
              <a:t>5</a:t>
            </a:fld>
            <a:endParaRPr lang="ru-RU" altLang="ru-RU" sz="1400" b="1">
              <a:solidFill>
                <a:srgbClr val="002060"/>
              </a:solidFill>
            </a:endParaRPr>
          </a:p>
        </p:txBody>
      </p:sp>
      <p:cxnSp>
        <p:nvCxnSpPr>
          <p:cNvPr id="15364" name="Google Shape;124;p4"/>
          <p:cNvCxnSpPr>
            <a:cxnSpLocks noChangeShapeType="1"/>
          </p:cNvCxnSpPr>
          <p:nvPr/>
        </p:nvCxnSpPr>
        <p:spPr bwMode="auto">
          <a:xfrm>
            <a:off x="350838" y="7178675"/>
            <a:ext cx="10074275"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15365" name="Google Shape;125;p4"/>
          <p:cNvCxnSpPr>
            <a:cxnSpLocks noChangeShapeType="1"/>
          </p:cNvCxnSpPr>
          <p:nvPr/>
        </p:nvCxnSpPr>
        <p:spPr bwMode="auto">
          <a:xfrm rot="10800000" flipH="1">
            <a:off x="534988" y="7321550"/>
            <a:ext cx="9726612"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pic>
        <p:nvPicPr>
          <p:cNvPr id="15367" name="Рисунок 10"/>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578975" y="141288"/>
            <a:ext cx="1133475" cy="112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Таблица 1">
            <a:extLst>
              <a:ext uri="{FF2B5EF4-FFF2-40B4-BE49-F238E27FC236}">
                <a16:creationId xmlns:a16="http://schemas.microsoft.com/office/drawing/2014/main" xmlns="" id="{D3D808A7-FA4A-42D6-AA52-2A9947111A23}"/>
              </a:ext>
            </a:extLst>
          </p:cNvPr>
          <p:cNvGraphicFramePr>
            <a:graphicFrameLocks noGrp="1"/>
          </p:cNvGraphicFramePr>
          <p:nvPr>
            <p:extLst>
              <p:ext uri="{D42A27DB-BD31-4B8C-83A1-F6EECF244321}">
                <p14:modId xmlns:p14="http://schemas.microsoft.com/office/powerpoint/2010/main" val="1504245976"/>
              </p:ext>
            </p:extLst>
          </p:nvPr>
        </p:nvGraphicFramePr>
        <p:xfrm>
          <a:off x="174624" y="2035872"/>
          <a:ext cx="10318751" cy="5404009"/>
        </p:xfrm>
        <a:graphic>
          <a:graphicData uri="http://schemas.openxmlformats.org/drawingml/2006/table">
            <a:tbl>
              <a:tblPr firstRow="1" bandRow="1">
                <a:tableStyleId>{5C22544A-7EE6-4342-B048-85BDC9FD1C3A}</a:tableStyleId>
              </a:tblPr>
              <a:tblGrid>
                <a:gridCol w="5592310">
                  <a:extLst>
                    <a:ext uri="{9D8B030D-6E8A-4147-A177-3AD203B41FA5}">
                      <a16:colId xmlns:a16="http://schemas.microsoft.com/office/drawing/2014/main" xmlns="" val="1387379320"/>
                    </a:ext>
                  </a:extLst>
                </a:gridCol>
                <a:gridCol w="4726441">
                  <a:extLst>
                    <a:ext uri="{9D8B030D-6E8A-4147-A177-3AD203B41FA5}">
                      <a16:colId xmlns:a16="http://schemas.microsoft.com/office/drawing/2014/main" xmlns="" val="3677090647"/>
                    </a:ext>
                  </a:extLst>
                </a:gridCol>
              </a:tblGrid>
              <a:tr h="758983">
                <a:tc>
                  <a:txBody>
                    <a:bodyPr/>
                    <a:lstStyle/>
                    <a:p>
                      <a:pPr algn="ctr">
                        <a:lnSpc>
                          <a:spcPct val="115000"/>
                        </a:lnSpc>
                        <a:spcAft>
                          <a:spcPts val="1000"/>
                        </a:spcAft>
                      </a:pPr>
                      <a:r>
                        <a:rPr lang="kk-KZ" sz="1800" dirty="0">
                          <a:effectLst/>
                          <a:latin typeface="Times New Roman" panose="02020603050405020304" pitchFamily="18" charset="0"/>
                          <a:cs typeface="Times New Roman" panose="02020603050405020304" pitchFamily="18" charset="0"/>
                        </a:rPr>
                        <a:t>Үзінді</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9525" marB="0"/>
                </a:tc>
                <a:tc>
                  <a:txBody>
                    <a:bodyPr/>
                    <a:lstStyle/>
                    <a:p>
                      <a:pPr algn="just">
                        <a:lnSpc>
                          <a:spcPct val="115000"/>
                        </a:lnSpc>
                        <a:spcAft>
                          <a:spcPts val="1000"/>
                        </a:spcAft>
                      </a:pPr>
                      <a:r>
                        <a:rPr lang="kk-KZ" sz="1800" dirty="0">
                          <a:effectLst/>
                          <a:latin typeface="Times New Roman" panose="02020603050405020304" pitchFamily="18" charset="0"/>
                          <a:cs typeface="Times New Roman" panose="02020603050405020304" pitchFamily="18" charset="0"/>
                        </a:rPr>
                        <a:t>Автор стилінің қолдануын түсіндір</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9525" marB="0"/>
                </a:tc>
                <a:extLst>
                  <a:ext uri="{0D108BD9-81ED-4DB2-BD59-A6C34878D82A}">
                    <a16:rowId xmlns:a16="http://schemas.microsoft.com/office/drawing/2014/main" xmlns="" val="1978649173"/>
                  </a:ext>
                </a:extLst>
              </a:tr>
              <a:tr h="1405070">
                <a:tc>
                  <a:txBody>
                    <a:bodyPr/>
                    <a:lstStyle/>
                    <a:p>
                      <a:pPr lvl="0"/>
                      <a:r>
                        <a:rPr lang="kk-KZ" sz="2000" kern="1200" dirty="0">
                          <a:solidFill>
                            <a:schemeClr val="dk1"/>
                          </a:solidFill>
                          <a:effectLst/>
                          <a:latin typeface="Times New Roman" panose="02020603050405020304" pitchFamily="18" charset="0"/>
                          <a:ea typeface="+mn-ea"/>
                          <a:cs typeface="Times New Roman" panose="02020603050405020304" pitchFamily="18" charset="0"/>
                        </a:rPr>
                        <a:t>Құс аппақ, айдын аппақ, нұр да аппақ,</a:t>
                      </a:r>
                      <a:endParaRPr lang="ru-RU" sz="2000" kern="1200" dirty="0">
                        <a:solidFill>
                          <a:schemeClr val="dk1"/>
                        </a:solidFill>
                        <a:effectLst/>
                        <a:latin typeface="Times New Roman" panose="02020603050405020304" pitchFamily="18" charset="0"/>
                        <a:ea typeface="+mn-ea"/>
                        <a:cs typeface="Times New Roman" panose="02020603050405020304" pitchFamily="18" charset="0"/>
                      </a:endParaRPr>
                    </a:p>
                    <a:p>
                      <a:r>
                        <a:rPr lang="kk-KZ" sz="2000" kern="1200" dirty="0">
                          <a:solidFill>
                            <a:schemeClr val="dk1"/>
                          </a:solidFill>
                          <a:effectLst/>
                          <a:latin typeface="Times New Roman" panose="02020603050405020304" pitchFamily="18" charset="0"/>
                          <a:ea typeface="+mn-ea"/>
                          <a:cs typeface="Times New Roman" panose="02020603050405020304" pitchFamily="18" charset="0"/>
                        </a:rPr>
                        <a:t> Аппақ нұр аппақ нұрға қосылады...</a:t>
                      </a:r>
                    </a:p>
                    <a:p>
                      <a:endParaRPr lang="ru-RU" sz="2000" kern="1200" dirty="0">
                        <a:solidFill>
                          <a:schemeClr val="dk1"/>
                        </a:solidFill>
                        <a:effectLst/>
                        <a:latin typeface="Times New Roman" panose="02020603050405020304" pitchFamily="18" charset="0"/>
                        <a:ea typeface="+mn-ea"/>
                        <a:cs typeface="Times New Roman" panose="02020603050405020304" pitchFamily="18" charset="0"/>
                      </a:endParaRPr>
                    </a:p>
                    <a:p>
                      <a:r>
                        <a:rPr lang="kk-KZ" sz="2000" kern="1200" dirty="0">
                          <a:solidFill>
                            <a:schemeClr val="dk1"/>
                          </a:solidFill>
                          <a:effectLst/>
                          <a:latin typeface="Times New Roman" panose="02020603050405020304" pitchFamily="18" charset="0"/>
                          <a:ea typeface="+mn-ea"/>
                          <a:cs typeface="Times New Roman" panose="02020603050405020304" pitchFamily="18" charset="0"/>
                        </a:rPr>
                        <a:t>Әлдилеп ақ төсінде  бермей тыным,</a:t>
                      </a:r>
                      <a:endParaRPr lang="ru-RU" sz="2000" kern="1200" dirty="0">
                        <a:solidFill>
                          <a:schemeClr val="dk1"/>
                        </a:solidFill>
                        <a:effectLst/>
                        <a:latin typeface="Times New Roman" panose="02020603050405020304" pitchFamily="18" charset="0"/>
                        <a:ea typeface="+mn-ea"/>
                        <a:cs typeface="Times New Roman" panose="02020603050405020304" pitchFamily="18" charset="0"/>
                      </a:endParaRPr>
                    </a:p>
                    <a:p>
                      <a:r>
                        <a:rPr lang="kk-KZ" sz="2000" kern="1200" dirty="0">
                          <a:solidFill>
                            <a:schemeClr val="dk1"/>
                          </a:solidFill>
                          <a:effectLst/>
                          <a:latin typeface="Times New Roman" panose="02020603050405020304" pitchFamily="18" charset="0"/>
                          <a:ea typeface="+mn-ea"/>
                          <a:cs typeface="Times New Roman" panose="02020603050405020304" pitchFamily="18" charset="0"/>
                        </a:rPr>
                        <a:t>Ақ айдынын ақ мүсінін тербейтұғын...</a:t>
                      </a:r>
                      <a:endParaRPr lang="ru-RU" sz="2000" kern="1200" dirty="0">
                        <a:solidFill>
                          <a:schemeClr val="dk1"/>
                        </a:solidFill>
                        <a:effectLst/>
                        <a:latin typeface="Times New Roman" panose="02020603050405020304" pitchFamily="18" charset="0"/>
                        <a:ea typeface="+mn-ea"/>
                        <a:cs typeface="Times New Roman" panose="02020603050405020304" pitchFamily="18" charset="0"/>
                      </a:endParaRPr>
                    </a:p>
                    <a:p>
                      <a:r>
                        <a:rPr lang="kk-KZ" sz="2000" kern="1200" dirty="0">
                          <a:solidFill>
                            <a:schemeClr val="dk1"/>
                          </a:solidFill>
                          <a:effectLst/>
                          <a:latin typeface="Times New Roman" panose="02020603050405020304" pitchFamily="18" charset="0"/>
                          <a:ea typeface="+mn-ea"/>
                          <a:cs typeface="Times New Roman" panose="02020603050405020304" pitchFamily="18" charset="0"/>
                        </a:rPr>
                        <a:t> </a:t>
                      </a:r>
                      <a:endParaRPr lang="ru-RU" sz="2000" kern="1200" dirty="0">
                        <a:solidFill>
                          <a:schemeClr val="dk1"/>
                        </a:solidFill>
                        <a:effectLst/>
                        <a:latin typeface="Times New Roman" panose="02020603050405020304" pitchFamily="18" charset="0"/>
                        <a:ea typeface="+mn-ea"/>
                        <a:cs typeface="Times New Roman" panose="02020603050405020304" pitchFamily="18" charset="0"/>
                      </a:endParaRPr>
                    </a:p>
                    <a:p>
                      <a:r>
                        <a:rPr lang="kk-KZ" sz="2000" kern="1200" dirty="0">
                          <a:solidFill>
                            <a:schemeClr val="dk1"/>
                          </a:solidFill>
                          <a:effectLst/>
                          <a:latin typeface="Times New Roman" panose="02020603050405020304" pitchFamily="18" charset="0"/>
                          <a:ea typeface="+mn-ea"/>
                          <a:cs typeface="Times New Roman" panose="02020603050405020304" pitchFamily="18" charset="0"/>
                        </a:rPr>
                        <a:t>Аппақ нұрмен  шомылтып айналасын,</a:t>
                      </a:r>
                      <a:endParaRPr lang="ru-RU" sz="2000" kern="1200" dirty="0">
                        <a:solidFill>
                          <a:schemeClr val="dk1"/>
                        </a:solidFill>
                        <a:effectLst/>
                        <a:latin typeface="Times New Roman" panose="02020603050405020304" pitchFamily="18" charset="0"/>
                        <a:ea typeface="+mn-ea"/>
                        <a:cs typeface="Times New Roman" panose="02020603050405020304" pitchFamily="18" charset="0"/>
                      </a:endParaRPr>
                    </a:p>
                    <a:p>
                      <a:r>
                        <a:rPr lang="kk-KZ" sz="2000" kern="1200" dirty="0">
                          <a:solidFill>
                            <a:schemeClr val="dk1"/>
                          </a:solidFill>
                          <a:effectLst/>
                          <a:latin typeface="Times New Roman" panose="02020603050405020304" pitchFamily="18" charset="0"/>
                          <a:ea typeface="+mn-ea"/>
                          <a:cs typeface="Times New Roman" panose="02020603050405020304" pitchFamily="18" charset="0"/>
                        </a:rPr>
                        <a:t>Ақ сәулемен айдынның ойнағаны</a:t>
                      </a:r>
                      <a:endParaRPr lang="ru-RU" sz="2000" kern="1200" dirty="0">
                        <a:solidFill>
                          <a:schemeClr val="dk1"/>
                        </a:solidFill>
                        <a:effectLst/>
                        <a:latin typeface="Times New Roman" panose="02020603050405020304" pitchFamily="18" charset="0"/>
                        <a:ea typeface="+mn-ea"/>
                        <a:cs typeface="Times New Roman" panose="02020603050405020304" pitchFamily="18" charset="0"/>
                      </a:endParaRPr>
                    </a:p>
                    <a:p>
                      <a:pPr algn="l">
                        <a:lnSpc>
                          <a:spcPct val="107000"/>
                        </a:lnSpc>
                      </a:pPr>
                      <a:endParaRPr lang="ru-RU" sz="1100" dirty="0">
                        <a:effectLst/>
                        <a:latin typeface="Times New Roman" panose="02020603050405020304" pitchFamily="18" charset="0"/>
                        <a:cs typeface="Times New Roman" panose="02020603050405020304" pitchFamily="18" charset="0"/>
                      </a:endParaRPr>
                    </a:p>
                  </a:txBody>
                  <a:tcPr marL="68580" marR="68580" marT="9525" marB="0"/>
                </a:tc>
                <a:tc>
                  <a:txBody>
                    <a:bodyPr/>
                    <a:lstStyle/>
                    <a:p>
                      <a:pPr algn="l">
                        <a:lnSpc>
                          <a:spcPct val="107000"/>
                        </a:lnSpc>
                      </a:pPr>
                      <a:endParaRPr lang="ru-RU" sz="1100" dirty="0">
                        <a:effectLst/>
                        <a:latin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xmlns="" val="1835126072"/>
                  </a:ext>
                </a:extLst>
              </a:tr>
              <a:tr h="1405070">
                <a:tc>
                  <a:txBody>
                    <a:bodyPr/>
                    <a:lstStyle/>
                    <a:p>
                      <a:pPr lvl="0"/>
                      <a:r>
                        <a:rPr lang="kk-KZ" sz="2000" kern="1200" dirty="0">
                          <a:solidFill>
                            <a:schemeClr val="dk1"/>
                          </a:solidFill>
                          <a:effectLst/>
                          <a:latin typeface="Times New Roman" panose="02020603050405020304" pitchFamily="18" charset="0"/>
                          <a:ea typeface="+mn-ea"/>
                          <a:cs typeface="Times New Roman" panose="02020603050405020304" pitchFamily="18" charset="0"/>
                        </a:rPr>
                        <a:t>Ошақ қасы, отбасы көрмеппін ғой,</a:t>
                      </a:r>
                      <a:endParaRPr lang="ru-RU" sz="2000" kern="1200" dirty="0">
                        <a:solidFill>
                          <a:schemeClr val="dk1"/>
                        </a:solidFill>
                        <a:effectLst/>
                        <a:latin typeface="Times New Roman" panose="02020603050405020304" pitchFamily="18" charset="0"/>
                        <a:ea typeface="+mn-ea"/>
                        <a:cs typeface="Times New Roman" panose="02020603050405020304" pitchFamily="18" charset="0"/>
                      </a:endParaRPr>
                    </a:p>
                    <a:p>
                      <a:r>
                        <a:rPr lang="kk-KZ" sz="2000" kern="1200" dirty="0">
                          <a:solidFill>
                            <a:schemeClr val="dk1"/>
                          </a:solidFill>
                          <a:effectLst/>
                          <a:latin typeface="Times New Roman" panose="02020603050405020304" pitchFamily="18" charset="0"/>
                          <a:ea typeface="+mn-ea"/>
                          <a:cs typeface="Times New Roman" panose="02020603050405020304" pitchFamily="18" charset="0"/>
                        </a:rPr>
                        <a:t>Дүние -ау, сен осындай керемет пе ең?!</a:t>
                      </a:r>
                    </a:p>
                    <a:p>
                      <a:endParaRPr lang="ru-RU" sz="2000" kern="1200" dirty="0">
                        <a:solidFill>
                          <a:schemeClr val="dk1"/>
                        </a:solidFill>
                        <a:effectLst/>
                        <a:latin typeface="Times New Roman" panose="02020603050405020304" pitchFamily="18" charset="0"/>
                        <a:ea typeface="+mn-ea"/>
                        <a:cs typeface="Times New Roman" panose="02020603050405020304" pitchFamily="18" charset="0"/>
                      </a:endParaRPr>
                    </a:p>
                    <a:p>
                      <a:r>
                        <a:rPr lang="kk-KZ" sz="2000" kern="1200" dirty="0">
                          <a:solidFill>
                            <a:schemeClr val="dk1"/>
                          </a:solidFill>
                          <a:effectLst/>
                          <a:latin typeface="Times New Roman" panose="02020603050405020304" pitchFamily="18" charset="0"/>
                          <a:ea typeface="+mn-ea"/>
                          <a:cs typeface="Times New Roman" panose="02020603050405020304" pitchFamily="18" charset="0"/>
                        </a:rPr>
                        <a:t>Ақ айдын ақ мүсінін тербейтұғын. </a:t>
                      </a:r>
                      <a:endParaRPr lang="ru-RU" sz="2000" kern="1200" dirty="0">
                        <a:solidFill>
                          <a:schemeClr val="dk1"/>
                        </a:solidFill>
                        <a:effectLst/>
                        <a:latin typeface="Times New Roman" panose="02020603050405020304" pitchFamily="18" charset="0"/>
                        <a:ea typeface="+mn-ea"/>
                        <a:cs typeface="Times New Roman" panose="02020603050405020304" pitchFamily="18" charset="0"/>
                      </a:endParaRPr>
                    </a:p>
                    <a:p>
                      <a:r>
                        <a:rPr lang="kk-KZ" sz="2000" kern="1200" dirty="0">
                          <a:solidFill>
                            <a:schemeClr val="dk1"/>
                          </a:solidFill>
                          <a:effectLst/>
                          <a:latin typeface="Times New Roman" panose="02020603050405020304" pitchFamily="18" charset="0"/>
                          <a:ea typeface="+mn-ea"/>
                          <a:cs typeface="Times New Roman" panose="02020603050405020304" pitchFamily="18" charset="0"/>
                        </a:rPr>
                        <a:t>Бұл көлге мылтық алған саятшы емес, </a:t>
                      </a:r>
                      <a:endParaRPr lang="ru-RU" sz="2000" kern="1200" dirty="0">
                        <a:solidFill>
                          <a:schemeClr val="dk1"/>
                        </a:solidFill>
                        <a:effectLst/>
                        <a:latin typeface="Times New Roman" panose="02020603050405020304" pitchFamily="18" charset="0"/>
                        <a:ea typeface="+mn-ea"/>
                        <a:cs typeface="Times New Roman" panose="02020603050405020304" pitchFamily="18" charset="0"/>
                      </a:endParaRPr>
                    </a:p>
                    <a:p>
                      <a:r>
                        <a:rPr lang="kk-KZ" sz="2000" kern="1200" dirty="0">
                          <a:solidFill>
                            <a:schemeClr val="dk1"/>
                          </a:solidFill>
                          <a:effectLst/>
                          <a:latin typeface="Times New Roman" panose="02020603050405020304" pitchFamily="18" charset="0"/>
                          <a:ea typeface="+mn-ea"/>
                          <a:cs typeface="Times New Roman" panose="02020603050405020304" pitchFamily="18" charset="0"/>
                        </a:rPr>
                        <a:t>Тірі жан аяқ басып келмейтұғын</a:t>
                      </a:r>
                      <a:endParaRPr lang="ru-RU" sz="2000" kern="1200" dirty="0">
                        <a:solidFill>
                          <a:schemeClr val="dk1"/>
                        </a:solidFill>
                        <a:effectLst/>
                        <a:latin typeface="Times New Roman" panose="02020603050405020304" pitchFamily="18" charset="0"/>
                        <a:ea typeface="+mn-ea"/>
                        <a:cs typeface="Times New Roman" panose="02020603050405020304" pitchFamily="18" charset="0"/>
                      </a:endParaRPr>
                    </a:p>
                    <a:p>
                      <a:pPr algn="l">
                        <a:lnSpc>
                          <a:spcPct val="107000"/>
                        </a:lnSpc>
                      </a:pPr>
                      <a:endParaRPr lang="ru-RU" sz="1100" dirty="0">
                        <a:effectLst/>
                        <a:latin typeface="Times New Roman" panose="02020603050405020304" pitchFamily="18" charset="0"/>
                        <a:cs typeface="Times New Roman" panose="02020603050405020304" pitchFamily="18" charset="0"/>
                      </a:endParaRPr>
                    </a:p>
                  </a:txBody>
                  <a:tcPr marL="68580" marR="68580" marT="9525" marB="0"/>
                </a:tc>
                <a:tc>
                  <a:txBody>
                    <a:bodyPr/>
                    <a:lstStyle/>
                    <a:p>
                      <a:pPr algn="l">
                        <a:lnSpc>
                          <a:spcPct val="107000"/>
                        </a:lnSpc>
                      </a:pPr>
                      <a:endParaRPr lang="ru-RU" sz="1100" dirty="0">
                        <a:effectLst/>
                        <a:latin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xmlns="" val="1236693805"/>
                  </a:ext>
                </a:extLst>
              </a:tr>
            </a:tbl>
          </a:graphicData>
        </a:graphic>
      </p:graphicFrame>
      <p:sp>
        <p:nvSpPr>
          <p:cNvPr id="3" name="Rectangle 1">
            <a:extLst>
              <a:ext uri="{FF2B5EF4-FFF2-40B4-BE49-F238E27FC236}">
                <a16:creationId xmlns:a16="http://schemas.microsoft.com/office/drawing/2014/main" xmlns="" id="{B86A2617-4BC7-4653-A0AB-756A35B48BB9}"/>
              </a:ext>
            </a:extLst>
          </p:cNvPr>
          <p:cNvSpPr>
            <a:spLocks noChangeArrowheads="1"/>
          </p:cNvSpPr>
          <p:nvPr/>
        </p:nvSpPr>
        <p:spPr bwMode="auto">
          <a:xfrm>
            <a:off x="350838" y="1113534"/>
            <a:ext cx="972661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tabLst>
                <a:tab pos="457200" algn="l"/>
              </a:tabLst>
              <a:defRPr>
                <a:solidFill>
                  <a:schemeClr val="tx1"/>
                </a:solidFill>
                <a:latin typeface="Arial" panose="020B0604020202020204" pitchFamily="34" charset="0"/>
              </a:defRPr>
            </a:lvl1pPr>
            <a:lvl2pPr marL="457200">
              <a:tabLst>
                <a:tab pos="457200" algn="l"/>
              </a:tabLst>
              <a:defRPr>
                <a:solidFill>
                  <a:schemeClr val="tx1"/>
                </a:solidFill>
                <a:latin typeface="Arial" panose="020B0604020202020204" pitchFamily="34" charset="0"/>
              </a:defRPr>
            </a:lvl2pPr>
            <a:lvl3pPr marL="914400">
              <a:tabLst>
                <a:tab pos="457200" algn="l"/>
              </a:tabLst>
              <a:defRPr>
                <a:solidFill>
                  <a:schemeClr val="tx1"/>
                </a:solidFill>
                <a:latin typeface="Arial" panose="020B0604020202020204" pitchFamily="34" charset="0"/>
              </a:defRPr>
            </a:lvl3pPr>
            <a:lvl4pPr marL="1371600">
              <a:tabLst>
                <a:tab pos="457200" algn="l"/>
              </a:tabLst>
              <a:defRPr>
                <a:solidFill>
                  <a:schemeClr val="tx1"/>
                </a:solidFill>
                <a:latin typeface="Arial" panose="020B0604020202020204" pitchFamily="34" charset="0"/>
              </a:defRPr>
            </a:lvl4pPr>
            <a:lvl5pPr marL="1828800">
              <a:tabLst>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kk-KZ" altLang="ru-RU" sz="24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1-тапсырма.</a:t>
            </a:r>
            <a:r>
              <a:rPr kumimoji="0" lang="kk-KZ" altLang="ru-RU"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kk-KZ" altLang="ru-RU" sz="24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«Ойланайық» әдісі</a:t>
            </a:r>
            <a:r>
              <a:rPr lang="ru-RU" altLang="ru-RU" sz="2400" dirty="0">
                <a:latin typeface="Times New Roman" panose="02020603050405020304" pitchFamily="18" charset="0"/>
                <a:cs typeface="Times New Roman" panose="02020603050405020304" pitchFamily="18" charset="0"/>
              </a:rPr>
              <a:t>. </a:t>
            </a:r>
            <a:r>
              <a:rPr kumimoji="0" lang="kk-KZ" altLang="ru-RU"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Шығарма үзінділері бойынша  шығармадағы автор стилін, әдеби көркемдегіш құралдарын талдау.</a:t>
            </a:r>
            <a:endParaRPr kumimoji="0" lang="ru-RU" altLang="ru-RU"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11" name="Прямоугольник 9">
            <a:extLst>
              <a:ext uri="{FF2B5EF4-FFF2-40B4-BE49-F238E27FC236}">
                <a16:creationId xmlns:a16="http://schemas.microsoft.com/office/drawing/2014/main" xmlns="" id="{1CA6BB1B-233D-4F68-A3C9-26E0011D4483}"/>
              </a:ext>
            </a:extLst>
          </p:cNvPr>
          <p:cNvSpPr>
            <a:spLocks noChangeArrowheads="1"/>
          </p:cNvSpPr>
          <p:nvPr/>
        </p:nvSpPr>
        <p:spPr bwMode="auto">
          <a:xfrm>
            <a:off x="3819525" y="466725"/>
            <a:ext cx="30289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ru-RU" altLang="ru-RU" sz="2400" b="1" dirty="0" err="1">
                <a:solidFill>
                  <a:schemeClr val="bg1"/>
                </a:solidFill>
                <a:latin typeface="Times New Roman" panose="02020603050405020304" pitchFamily="18" charset="0"/>
                <a:cs typeface="Times New Roman" panose="02020603050405020304" pitchFamily="18" charset="0"/>
              </a:rPr>
              <a:t>Практикалық</a:t>
            </a:r>
            <a:r>
              <a:rPr lang="ru-RU" altLang="ru-RU" sz="2400" b="1" dirty="0">
                <a:solidFill>
                  <a:schemeClr val="bg1"/>
                </a:solidFill>
                <a:latin typeface="Times New Roman" panose="02020603050405020304" pitchFamily="18" charset="0"/>
                <a:cs typeface="Times New Roman" panose="02020603050405020304" pitchFamily="18" charset="0"/>
              </a:rPr>
              <a:t> </a:t>
            </a:r>
            <a:r>
              <a:rPr lang="ru-RU" altLang="ru-RU" sz="2400" b="1" dirty="0" err="1">
                <a:solidFill>
                  <a:schemeClr val="bg1"/>
                </a:solidFill>
                <a:latin typeface="Times New Roman" panose="02020603050405020304" pitchFamily="18" charset="0"/>
                <a:cs typeface="Times New Roman" panose="02020603050405020304" pitchFamily="18" charset="0"/>
              </a:rPr>
              <a:t>бөлім</a:t>
            </a:r>
            <a:endParaRPr lang="ru-RU" altLang="ru-RU" sz="2400" b="1" dirty="0">
              <a:solidFill>
                <a:schemeClr val="bg1"/>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0" y="6350"/>
            <a:ext cx="10693400" cy="7597775"/>
          </a:xfrm>
          <a:prstGeom prst="rect">
            <a:avLst/>
          </a:prstGeom>
          <a:solidFill>
            <a:schemeClr val="accent1">
              <a:lumMod val="40000"/>
              <a:lumOff val="60000"/>
            </a:schemeClr>
          </a:solidFill>
          <a:ln>
            <a:noFill/>
          </a:ln>
        </p:spPr>
      </p:pic>
      <p:sp>
        <p:nvSpPr>
          <p:cNvPr id="15363" name="Google Shape;123;p4"/>
          <p:cNvSpPr>
            <a:spLocks noGrp="1"/>
          </p:cNvSpPr>
          <p:nvPr>
            <p:ph type="sldNum" sz="quarter" idx="12"/>
          </p:nvPr>
        </p:nvSpPr>
        <p:spPr>
          <a:xfrm>
            <a:off x="8181975" y="6662738"/>
            <a:ext cx="2405063" cy="401637"/>
          </a:xfrm>
          <a:noFill/>
        </p:spPr>
        <p:txBody>
          <a:bodyPr lIns="90624" tIns="45298" rIns="90624" bIns="45298"/>
          <a:lstStyle>
            <a:lvl1pPr>
              <a:defRPr sz="15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5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buSzPts val="1100"/>
            </a:pPr>
            <a:fld id="{F49AFEA2-2D72-4F1E-AEF1-578E8818EBA2}" type="slidenum">
              <a:rPr lang="ru-RU" altLang="ru-RU" sz="1400" b="1" smtClean="0">
                <a:solidFill>
                  <a:srgbClr val="002060"/>
                </a:solidFill>
              </a:rPr>
              <a:pPr>
                <a:buSzPts val="1100"/>
              </a:pPr>
              <a:t>6</a:t>
            </a:fld>
            <a:endParaRPr lang="ru-RU" altLang="ru-RU" sz="1400" b="1">
              <a:solidFill>
                <a:srgbClr val="002060"/>
              </a:solidFill>
            </a:endParaRPr>
          </a:p>
        </p:txBody>
      </p:sp>
      <p:cxnSp>
        <p:nvCxnSpPr>
          <p:cNvPr id="15364" name="Google Shape;124;p4"/>
          <p:cNvCxnSpPr>
            <a:cxnSpLocks noChangeShapeType="1"/>
          </p:cNvCxnSpPr>
          <p:nvPr/>
        </p:nvCxnSpPr>
        <p:spPr bwMode="auto">
          <a:xfrm>
            <a:off x="350838" y="7178675"/>
            <a:ext cx="10074275"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15365" name="Google Shape;125;p4"/>
          <p:cNvCxnSpPr>
            <a:cxnSpLocks noChangeShapeType="1"/>
          </p:cNvCxnSpPr>
          <p:nvPr/>
        </p:nvCxnSpPr>
        <p:spPr bwMode="auto">
          <a:xfrm rot="10800000" flipH="1">
            <a:off x="534988" y="7321550"/>
            <a:ext cx="9726612"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pic>
        <p:nvPicPr>
          <p:cNvPr id="15367" name="Рисунок 10"/>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578975" y="141288"/>
            <a:ext cx="1133475" cy="112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Таблица 1">
            <a:extLst>
              <a:ext uri="{FF2B5EF4-FFF2-40B4-BE49-F238E27FC236}">
                <a16:creationId xmlns:a16="http://schemas.microsoft.com/office/drawing/2014/main" xmlns="" id="{D3D808A7-FA4A-42D6-AA52-2A9947111A23}"/>
              </a:ext>
            </a:extLst>
          </p:cNvPr>
          <p:cNvGraphicFramePr>
            <a:graphicFrameLocks noGrp="1"/>
          </p:cNvGraphicFramePr>
          <p:nvPr>
            <p:extLst>
              <p:ext uri="{D42A27DB-BD31-4B8C-83A1-F6EECF244321}">
                <p14:modId xmlns:p14="http://schemas.microsoft.com/office/powerpoint/2010/main" val="2219752177"/>
              </p:ext>
            </p:extLst>
          </p:nvPr>
        </p:nvGraphicFramePr>
        <p:xfrm>
          <a:off x="53181" y="2164006"/>
          <a:ext cx="10587038" cy="5301831"/>
        </p:xfrm>
        <a:graphic>
          <a:graphicData uri="http://schemas.openxmlformats.org/drawingml/2006/table">
            <a:tbl>
              <a:tblPr firstRow="1" bandRow="1">
                <a:tableStyleId>{5C22544A-7EE6-4342-B048-85BDC9FD1C3A}</a:tableStyleId>
              </a:tblPr>
              <a:tblGrid>
                <a:gridCol w="4730545">
                  <a:extLst>
                    <a:ext uri="{9D8B030D-6E8A-4147-A177-3AD203B41FA5}">
                      <a16:colId xmlns:a16="http://schemas.microsoft.com/office/drawing/2014/main" xmlns="" val="1387379320"/>
                    </a:ext>
                  </a:extLst>
                </a:gridCol>
                <a:gridCol w="5856493">
                  <a:extLst>
                    <a:ext uri="{9D8B030D-6E8A-4147-A177-3AD203B41FA5}">
                      <a16:colId xmlns:a16="http://schemas.microsoft.com/office/drawing/2014/main" xmlns="" val="3677090647"/>
                    </a:ext>
                  </a:extLst>
                </a:gridCol>
              </a:tblGrid>
              <a:tr h="446874">
                <a:tc>
                  <a:txBody>
                    <a:bodyPr/>
                    <a:lstStyle/>
                    <a:p>
                      <a:pPr algn="ctr">
                        <a:lnSpc>
                          <a:spcPct val="115000"/>
                        </a:lnSpc>
                        <a:spcAft>
                          <a:spcPts val="1000"/>
                        </a:spcAft>
                      </a:pPr>
                      <a:r>
                        <a:rPr lang="kk-KZ" sz="1800" dirty="0">
                          <a:effectLst/>
                          <a:latin typeface="Times New Roman" panose="02020603050405020304" pitchFamily="18" charset="0"/>
                          <a:cs typeface="Times New Roman" panose="02020603050405020304" pitchFamily="18" charset="0"/>
                        </a:rPr>
                        <a:t>Үзінді</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9525" marB="0"/>
                </a:tc>
                <a:tc>
                  <a:txBody>
                    <a:bodyPr/>
                    <a:lstStyle/>
                    <a:p>
                      <a:pPr algn="just">
                        <a:lnSpc>
                          <a:spcPct val="115000"/>
                        </a:lnSpc>
                        <a:spcAft>
                          <a:spcPts val="1000"/>
                        </a:spcAft>
                      </a:pPr>
                      <a:r>
                        <a:rPr lang="kk-KZ" sz="1800" dirty="0">
                          <a:effectLst/>
                          <a:latin typeface="Times New Roman" panose="02020603050405020304" pitchFamily="18" charset="0"/>
                          <a:cs typeface="Times New Roman" panose="02020603050405020304" pitchFamily="18" charset="0"/>
                        </a:rPr>
                        <a:t>Автор стилінің қолдануын түсіндір</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9525" marB="0"/>
                </a:tc>
                <a:extLst>
                  <a:ext uri="{0D108BD9-81ED-4DB2-BD59-A6C34878D82A}">
                    <a16:rowId xmlns:a16="http://schemas.microsoft.com/office/drawing/2014/main" xmlns="" val="1978649173"/>
                  </a:ext>
                </a:extLst>
              </a:tr>
              <a:tr h="1405070">
                <a:tc>
                  <a:txBody>
                    <a:bodyPr/>
                    <a:lstStyle/>
                    <a:p>
                      <a:pPr lvl="0"/>
                      <a:r>
                        <a:rPr lang="kk-KZ" sz="2000" kern="1200" dirty="0">
                          <a:solidFill>
                            <a:schemeClr val="dk1"/>
                          </a:solidFill>
                          <a:effectLst/>
                          <a:latin typeface="Times New Roman" panose="02020603050405020304" pitchFamily="18" charset="0"/>
                          <a:ea typeface="+mn-ea"/>
                          <a:cs typeface="Times New Roman" panose="02020603050405020304" pitchFamily="18" charset="0"/>
                        </a:rPr>
                        <a:t>Құс аппақ, айдын аппақ, нұр да аппақ,</a:t>
                      </a:r>
                      <a:endParaRPr lang="ru-RU" sz="2000" kern="1200" dirty="0">
                        <a:solidFill>
                          <a:schemeClr val="dk1"/>
                        </a:solidFill>
                        <a:effectLst/>
                        <a:latin typeface="Times New Roman" panose="02020603050405020304" pitchFamily="18" charset="0"/>
                        <a:ea typeface="+mn-ea"/>
                        <a:cs typeface="Times New Roman" panose="02020603050405020304" pitchFamily="18" charset="0"/>
                      </a:endParaRPr>
                    </a:p>
                    <a:p>
                      <a:r>
                        <a:rPr lang="kk-KZ" sz="2000" kern="1200" dirty="0">
                          <a:solidFill>
                            <a:schemeClr val="dk1"/>
                          </a:solidFill>
                          <a:effectLst/>
                          <a:latin typeface="Times New Roman" panose="02020603050405020304" pitchFamily="18" charset="0"/>
                          <a:ea typeface="+mn-ea"/>
                          <a:cs typeface="Times New Roman" panose="02020603050405020304" pitchFamily="18" charset="0"/>
                        </a:rPr>
                        <a:t> Аппақ нұр аппақ нұрға қосылады...</a:t>
                      </a:r>
                    </a:p>
                    <a:p>
                      <a:endParaRPr lang="ru-RU" sz="2000" kern="1200" dirty="0">
                        <a:solidFill>
                          <a:schemeClr val="dk1"/>
                        </a:solidFill>
                        <a:effectLst/>
                        <a:latin typeface="Times New Roman" panose="02020603050405020304" pitchFamily="18" charset="0"/>
                        <a:ea typeface="+mn-ea"/>
                        <a:cs typeface="Times New Roman" panose="02020603050405020304" pitchFamily="18" charset="0"/>
                      </a:endParaRPr>
                    </a:p>
                    <a:p>
                      <a:r>
                        <a:rPr lang="kk-KZ" sz="2000" kern="1200" dirty="0">
                          <a:solidFill>
                            <a:schemeClr val="dk1"/>
                          </a:solidFill>
                          <a:effectLst/>
                          <a:latin typeface="Times New Roman" panose="02020603050405020304" pitchFamily="18" charset="0"/>
                          <a:ea typeface="+mn-ea"/>
                          <a:cs typeface="Times New Roman" panose="02020603050405020304" pitchFamily="18" charset="0"/>
                        </a:rPr>
                        <a:t>Әлдилеп ақ төсінде  бермей тыным,</a:t>
                      </a:r>
                      <a:endParaRPr lang="ru-RU" sz="2000" kern="1200" dirty="0">
                        <a:solidFill>
                          <a:schemeClr val="dk1"/>
                        </a:solidFill>
                        <a:effectLst/>
                        <a:latin typeface="Times New Roman" panose="02020603050405020304" pitchFamily="18" charset="0"/>
                        <a:ea typeface="+mn-ea"/>
                        <a:cs typeface="Times New Roman" panose="02020603050405020304" pitchFamily="18" charset="0"/>
                      </a:endParaRPr>
                    </a:p>
                    <a:p>
                      <a:r>
                        <a:rPr lang="kk-KZ" sz="2000" kern="1200" dirty="0">
                          <a:solidFill>
                            <a:schemeClr val="dk1"/>
                          </a:solidFill>
                          <a:effectLst/>
                          <a:latin typeface="Times New Roman" panose="02020603050405020304" pitchFamily="18" charset="0"/>
                          <a:ea typeface="+mn-ea"/>
                          <a:cs typeface="Times New Roman" panose="02020603050405020304" pitchFamily="18" charset="0"/>
                        </a:rPr>
                        <a:t>Ақ айдынын ақ мүсінін тербейтұғын...</a:t>
                      </a:r>
                      <a:endParaRPr lang="ru-RU" sz="2000" kern="1200" dirty="0">
                        <a:solidFill>
                          <a:schemeClr val="dk1"/>
                        </a:solidFill>
                        <a:effectLst/>
                        <a:latin typeface="Times New Roman" panose="02020603050405020304" pitchFamily="18" charset="0"/>
                        <a:ea typeface="+mn-ea"/>
                        <a:cs typeface="Times New Roman" panose="02020603050405020304" pitchFamily="18" charset="0"/>
                      </a:endParaRPr>
                    </a:p>
                    <a:p>
                      <a:r>
                        <a:rPr lang="kk-KZ" sz="2000" kern="1200" dirty="0">
                          <a:solidFill>
                            <a:schemeClr val="dk1"/>
                          </a:solidFill>
                          <a:effectLst/>
                          <a:latin typeface="Times New Roman" panose="02020603050405020304" pitchFamily="18" charset="0"/>
                          <a:ea typeface="+mn-ea"/>
                          <a:cs typeface="Times New Roman" panose="02020603050405020304" pitchFamily="18" charset="0"/>
                        </a:rPr>
                        <a:t> </a:t>
                      </a:r>
                      <a:endParaRPr lang="ru-RU" sz="2000" kern="1200" dirty="0">
                        <a:solidFill>
                          <a:schemeClr val="dk1"/>
                        </a:solidFill>
                        <a:effectLst/>
                        <a:latin typeface="Times New Roman" panose="02020603050405020304" pitchFamily="18" charset="0"/>
                        <a:ea typeface="+mn-ea"/>
                        <a:cs typeface="Times New Roman" panose="02020603050405020304" pitchFamily="18" charset="0"/>
                      </a:endParaRPr>
                    </a:p>
                    <a:p>
                      <a:r>
                        <a:rPr lang="kk-KZ" sz="2000" kern="1200" dirty="0">
                          <a:solidFill>
                            <a:schemeClr val="dk1"/>
                          </a:solidFill>
                          <a:effectLst/>
                          <a:latin typeface="Times New Roman" panose="02020603050405020304" pitchFamily="18" charset="0"/>
                          <a:ea typeface="+mn-ea"/>
                          <a:cs typeface="Times New Roman" panose="02020603050405020304" pitchFamily="18" charset="0"/>
                        </a:rPr>
                        <a:t>Аппақ нұрмен  шомылтып айналасын,</a:t>
                      </a:r>
                      <a:endParaRPr lang="ru-RU" sz="2000" kern="1200" dirty="0">
                        <a:solidFill>
                          <a:schemeClr val="dk1"/>
                        </a:solidFill>
                        <a:effectLst/>
                        <a:latin typeface="Times New Roman" panose="02020603050405020304" pitchFamily="18" charset="0"/>
                        <a:ea typeface="+mn-ea"/>
                        <a:cs typeface="Times New Roman" panose="02020603050405020304" pitchFamily="18" charset="0"/>
                      </a:endParaRPr>
                    </a:p>
                    <a:p>
                      <a:r>
                        <a:rPr lang="kk-KZ" sz="2000" kern="1200" dirty="0">
                          <a:solidFill>
                            <a:schemeClr val="dk1"/>
                          </a:solidFill>
                          <a:effectLst/>
                          <a:latin typeface="Times New Roman" panose="02020603050405020304" pitchFamily="18" charset="0"/>
                          <a:ea typeface="+mn-ea"/>
                          <a:cs typeface="Times New Roman" panose="02020603050405020304" pitchFamily="18" charset="0"/>
                        </a:rPr>
                        <a:t>Ақ сәулемен айдынның ойнағаны</a:t>
                      </a:r>
                      <a:endParaRPr lang="ru-RU" sz="2000" kern="1200" dirty="0">
                        <a:solidFill>
                          <a:schemeClr val="dk1"/>
                        </a:solidFill>
                        <a:effectLst/>
                        <a:latin typeface="Times New Roman" panose="02020603050405020304" pitchFamily="18" charset="0"/>
                        <a:ea typeface="+mn-ea"/>
                        <a:cs typeface="Times New Roman" panose="02020603050405020304" pitchFamily="18" charset="0"/>
                      </a:endParaRPr>
                    </a:p>
                    <a:p>
                      <a:pPr algn="l">
                        <a:lnSpc>
                          <a:spcPct val="107000"/>
                        </a:lnSpc>
                      </a:pPr>
                      <a:endParaRPr lang="ru-RU" sz="1100" dirty="0">
                        <a:effectLst/>
                        <a:latin typeface="Times New Roman" panose="02020603050405020304" pitchFamily="18" charset="0"/>
                        <a:cs typeface="Times New Roman" panose="02020603050405020304" pitchFamily="18" charset="0"/>
                      </a:endParaRPr>
                    </a:p>
                  </a:txBody>
                  <a:tcPr marL="68580" marR="68580" marT="9525" marB="0"/>
                </a:tc>
                <a:tc>
                  <a:txBody>
                    <a:bodyPr/>
                    <a:lstStyle/>
                    <a:p>
                      <a:pPr marL="0" marR="0" lvl="0" indent="0" algn="l" defTabSz="995690" rtl="0" eaLnBrk="1" fontAlgn="auto" latinLnBrk="0" hangingPunct="1">
                        <a:lnSpc>
                          <a:spcPct val="107000"/>
                        </a:lnSpc>
                        <a:spcBef>
                          <a:spcPts val="0"/>
                        </a:spcBef>
                        <a:spcAft>
                          <a:spcPts val="0"/>
                        </a:spcAft>
                        <a:buClrTx/>
                        <a:buSzTx/>
                        <a:buFontTx/>
                        <a:buNone/>
                        <a:tabLst/>
                        <a:defRPr/>
                      </a:pPr>
                      <a:r>
                        <a:rPr lang="kk-KZ" sz="2000" kern="1200" dirty="0">
                          <a:solidFill>
                            <a:schemeClr val="dk1"/>
                          </a:solidFill>
                          <a:effectLst/>
                          <a:latin typeface="Times New Roman" panose="02020603050405020304" pitchFamily="18" charset="0"/>
                          <a:ea typeface="+mn-ea"/>
                          <a:cs typeface="Times New Roman" panose="02020603050405020304" pitchFamily="18" charset="0"/>
                        </a:rPr>
                        <a:t>Ақын образдарды ашуда эпитетті өте ұтымды қолданған. Ақ нұр, ақ мүсін, ақ сәуле ұғымдарының кездесуі тақырып пен идеяның бірлігін көрсетеді. Бір сөзді қайталап айта бермес үшін ойды түсініктірек баяндау. Бір ұғымды түрлендіріп, әртүрлі атаулармен атап, жалпы мәтіннің көркемдігін арттыру.</a:t>
                      </a:r>
                      <a:endParaRPr lang="ru-RU" sz="2000" kern="1200" dirty="0">
                        <a:solidFill>
                          <a:schemeClr val="dk1"/>
                        </a:solidFill>
                        <a:effectLst/>
                        <a:latin typeface="Times New Roman" panose="02020603050405020304" pitchFamily="18" charset="0"/>
                        <a:ea typeface="+mn-ea"/>
                        <a:cs typeface="Times New Roman" panose="02020603050405020304" pitchFamily="18" charset="0"/>
                      </a:endParaRPr>
                    </a:p>
                    <a:p>
                      <a:pPr algn="l">
                        <a:lnSpc>
                          <a:spcPct val="107000"/>
                        </a:lnSpc>
                      </a:pPr>
                      <a:endParaRPr lang="ru-RU" sz="1100" dirty="0">
                        <a:effectLst/>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835126072"/>
                  </a:ext>
                </a:extLst>
              </a:tr>
              <a:tr h="1405070">
                <a:tc>
                  <a:txBody>
                    <a:bodyPr/>
                    <a:lstStyle/>
                    <a:p>
                      <a:pPr lvl="0"/>
                      <a:r>
                        <a:rPr lang="kk-KZ" sz="2000" kern="1200" dirty="0">
                          <a:solidFill>
                            <a:schemeClr val="dk1"/>
                          </a:solidFill>
                          <a:effectLst/>
                          <a:latin typeface="Times New Roman" panose="02020603050405020304" pitchFamily="18" charset="0"/>
                          <a:ea typeface="+mn-ea"/>
                          <a:cs typeface="Times New Roman" panose="02020603050405020304" pitchFamily="18" charset="0"/>
                        </a:rPr>
                        <a:t>Ошақ қасы, отбасы көрмеппін ғой,</a:t>
                      </a:r>
                      <a:endParaRPr lang="ru-RU" sz="2000" kern="1200" dirty="0">
                        <a:solidFill>
                          <a:schemeClr val="dk1"/>
                        </a:solidFill>
                        <a:effectLst/>
                        <a:latin typeface="Times New Roman" panose="02020603050405020304" pitchFamily="18" charset="0"/>
                        <a:ea typeface="+mn-ea"/>
                        <a:cs typeface="Times New Roman" panose="02020603050405020304" pitchFamily="18" charset="0"/>
                      </a:endParaRPr>
                    </a:p>
                    <a:p>
                      <a:r>
                        <a:rPr lang="kk-KZ" sz="2000" kern="1200" dirty="0">
                          <a:solidFill>
                            <a:schemeClr val="dk1"/>
                          </a:solidFill>
                          <a:effectLst/>
                          <a:latin typeface="Times New Roman" panose="02020603050405020304" pitchFamily="18" charset="0"/>
                          <a:ea typeface="+mn-ea"/>
                          <a:cs typeface="Times New Roman" panose="02020603050405020304" pitchFamily="18" charset="0"/>
                        </a:rPr>
                        <a:t>Дүние -ау, сен осындай керемет пе ең?!</a:t>
                      </a:r>
                    </a:p>
                    <a:p>
                      <a:endParaRPr lang="ru-RU" sz="2000" kern="1200" dirty="0">
                        <a:solidFill>
                          <a:schemeClr val="dk1"/>
                        </a:solidFill>
                        <a:effectLst/>
                        <a:latin typeface="Times New Roman" panose="02020603050405020304" pitchFamily="18" charset="0"/>
                        <a:ea typeface="+mn-ea"/>
                        <a:cs typeface="Times New Roman" panose="02020603050405020304" pitchFamily="18" charset="0"/>
                      </a:endParaRPr>
                    </a:p>
                    <a:p>
                      <a:r>
                        <a:rPr lang="kk-KZ" sz="2000" kern="1200" dirty="0">
                          <a:solidFill>
                            <a:schemeClr val="dk1"/>
                          </a:solidFill>
                          <a:effectLst/>
                          <a:latin typeface="Times New Roman" panose="02020603050405020304" pitchFamily="18" charset="0"/>
                          <a:ea typeface="+mn-ea"/>
                          <a:cs typeface="Times New Roman" panose="02020603050405020304" pitchFamily="18" charset="0"/>
                        </a:rPr>
                        <a:t>Ақ айдын ақ мүсінін тербейтұғын. </a:t>
                      </a:r>
                      <a:endParaRPr lang="ru-RU" sz="2000" kern="1200" dirty="0">
                        <a:solidFill>
                          <a:schemeClr val="dk1"/>
                        </a:solidFill>
                        <a:effectLst/>
                        <a:latin typeface="Times New Roman" panose="02020603050405020304" pitchFamily="18" charset="0"/>
                        <a:ea typeface="+mn-ea"/>
                        <a:cs typeface="Times New Roman" panose="02020603050405020304" pitchFamily="18" charset="0"/>
                      </a:endParaRPr>
                    </a:p>
                    <a:p>
                      <a:r>
                        <a:rPr lang="kk-KZ" sz="2000" kern="1200" dirty="0">
                          <a:solidFill>
                            <a:schemeClr val="dk1"/>
                          </a:solidFill>
                          <a:effectLst/>
                          <a:latin typeface="Times New Roman" panose="02020603050405020304" pitchFamily="18" charset="0"/>
                          <a:ea typeface="+mn-ea"/>
                          <a:cs typeface="Times New Roman" panose="02020603050405020304" pitchFamily="18" charset="0"/>
                        </a:rPr>
                        <a:t>Бұл көлге мылтық алған саятшы емес, </a:t>
                      </a:r>
                      <a:endParaRPr lang="ru-RU" sz="2000" kern="1200" dirty="0">
                        <a:solidFill>
                          <a:schemeClr val="dk1"/>
                        </a:solidFill>
                        <a:effectLst/>
                        <a:latin typeface="Times New Roman" panose="02020603050405020304" pitchFamily="18" charset="0"/>
                        <a:ea typeface="+mn-ea"/>
                        <a:cs typeface="Times New Roman" panose="02020603050405020304" pitchFamily="18" charset="0"/>
                      </a:endParaRPr>
                    </a:p>
                    <a:p>
                      <a:r>
                        <a:rPr lang="kk-KZ" sz="2000" kern="1200" dirty="0">
                          <a:solidFill>
                            <a:schemeClr val="dk1"/>
                          </a:solidFill>
                          <a:effectLst/>
                          <a:latin typeface="Times New Roman" panose="02020603050405020304" pitchFamily="18" charset="0"/>
                          <a:ea typeface="+mn-ea"/>
                          <a:cs typeface="Times New Roman" panose="02020603050405020304" pitchFamily="18" charset="0"/>
                        </a:rPr>
                        <a:t>Тірі жан аяқ басып келмейтұғын</a:t>
                      </a:r>
                      <a:endParaRPr lang="ru-RU" sz="2000" kern="1200" dirty="0">
                        <a:solidFill>
                          <a:schemeClr val="dk1"/>
                        </a:solidFill>
                        <a:effectLst/>
                        <a:latin typeface="Times New Roman" panose="02020603050405020304" pitchFamily="18" charset="0"/>
                        <a:ea typeface="+mn-ea"/>
                        <a:cs typeface="Times New Roman" panose="02020603050405020304" pitchFamily="18" charset="0"/>
                      </a:endParaRPr>
                    </a:p>
                    <a:p>
                      <a:pPr algn="l">
                        <a:lnSpc>
                          <a:spcPct val="107000"/>
                        </a:lnSpc>
                      </a:pPr>
                      <a:endParaRPr lang="ru-RU" sz="1100" dirty="0">
                        <a:effectLst/>
                        <a:latin typeface="Times New Roman" panose="02020603050405020304" pitchFamily="18" charset="0"/>
                        <a:cs typeface="Times New Roman" panose="02020603050405020304" pitchFamily="18" charset="0"/>
                      </a:endParaRPr>
                    </a:p>
                  </a:txBody>
                  <a:tcPr marL="68580" marR="68580" marT="9525" marB="0"/>
                </a:tc>
                <a:tc>
                  <a:txBody>
                    <a:bodyPr/>
                    <a:lstStyle/>
                    <a:p>
                      <a:pPr marL="0" marR="0" lvl="0" indent="0" algn="l" defTabSz="995690" rtl="0" eaLnBrk="1" fontAlgn="auto" latinLnBrk="0" hangingPunct="1">
                        <a:lnSpc>
                          <a:spcPct val="107000"/>
                        </a:lnSpc>
                        <a:spcBef>
                          <a:spcPts val="0"/>
                        </a:spcBef>
                        <a:spcAft>
                          <a:spcPts val="0"/>
                        </a:spcAft>
                        <a:buClrTx/>
                        <a:buSzTx/>
                        <a:buFontTx/>
                        <a:buNone/>
                        <a:tabLst/>
                        <a:defRPr/>
                      </a:pPr>
                      <a:r>
                        <a:rPr lang="kk-KZ" sz="2000" kern="1200" dirty="0">
                          <a:solidFill>
                            <a:schemeClr val="dk1"/>
                          </a:solidFill>
                          <a:effectLst/>
                          <a:latin typeface="Times New Roman" panose="02020603050405020304" pitchFamily="18" charset="0"/>
                          <a:ea typeface="+mn-ea"/>
                          <a:cs typeface="Times New Roman" panose="02020603050405020304" pitchFamily="18" charset="0"/>
                        </a:rPr>
                        <a:t>Өлең тілімен  өрілген ақын стилі – форма мен мазмұн арқылы берілген ұлттық образ бен идеяның тұтастығы. Образ бен идея – өлең мен оны жазған ақынды  түсінудің кілті.  Мәтінде ерекше реңк беріп адамның сезімін баурап, қызығушылықты одан әрі оята түседі.</a:t>
                      </a:r>
                      <a:endParaRPr lang="ru-RU" sz="2000" kern="1200" dirty="0">
                        <a:solidFill>
                          <a:schemeClr val="dk1"/>
                        </a:solidFill>
                        <a:effectLst/>
                        <a:latin typeface="Times New Roman" panose="02020603050405020304" pitchFamily="18" charset="0"/>
                        <a:ea typeface="+mn-ea"/>
                        <a:cs typeface="Times New Roman" panose="02020603050405020304" pitchFamily="18" charset="0"/>
                      </a:endParaRPr>
                    </a:p>
                    <a:p>
                      <a:pPr algn="l">
                        <a:lnSpc>
                          <a:spcPct val="107000"/>
                        </a:lnSpc>
                      </a:pPr>
                      <a:endParaRPr lang="ru-RU" sz="1100" dirty="0">
                        <a:effectLst/>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236693805"/>
                  </a:ext>
                </a:extLst>
              </a:tr>
            </a:tbl>
          </a:graphicData>
        </a:graphic>
      </p:graphicFrame>
      <p:sp>
        <p:nvSpPr>
          <p:cNvPr id="3" name="Rectangle 1">
            <a:extLst>
              <a:ext uri="{FF2B5EF4-FFF2-40B4-BE49-F238E27FC236}">
                <a16:creationId xmlns:a16="http://schemas.microsoft.com/office/drawing/2014/main" xmlns="" id="{B86A2617-4BC7-4653-A0AB-756A35B48BB9}"/>
              </a:ext>
            </a:extLst>
          </p:cNvPr>
          <p:cNvSpPr>
            <a:spLocks noChangeArrowheads="1"/>
          </p:cNvSpPr>
          <p:nvPr/>
        </p:nvSpPr>
        <p:spPr bwMode="auto">
          <a:xfrm>
            <a:off x="350838" y="1354736"/>
            <a:ext cx="9726612"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tabLst>
                <a:tab pos="457200" algn="l"/>
              </a:tabLst>
              <a:defRPr>
                <a:solidFill>
                  <a:schemeClr val="tx1"/>
                </a:solidFill>
                <a:latin typeface="Arial" panose="020B0604020202020204" pitchFamily="34" charset="0"/>
              </a:defRPr>
            </a:lvl1pPr>
            <a:lvl2pPr marL="457200">
              <a:tabLst>
                <a:tab pos="457200" algn="l"/>
              </a:tabLst>
              <a:defRPr>
                <a:solidFill>
                  <a:schemeClr val="tx1"/>
                </a:solidFill>
                <a:latin typeface="Arial" panose="020B0604020202020204" pitchFamily="34" charset="0"/>
              </a:defRPr>
            </a:lvl2pPr>
            <a:lvl3pPr marL="914400">
              <a:tabLst>
                <a:tab pos="457200" algn="l"/>
              </a:tabLst>
              <a:defRPr>
                <a:solidFill>
                  <a:schemeClr val="tx1"/>
                </a:solidFill>
                <a:latin typeface="Arial" panose="020B0604020202020204" pitchFamily="34" charset="0"/>
              </a:defRPr>
            </a:lvl3pPr>
            <a:lvl4pPr marL="1371600">
              <a:tabLst>
                <a:tab pos="457200" algn="l"/>
              </a:tabLst>
              <a:defRPr>
                <a:solidFill>
                  <a:schemeClr val="tx1"/>
                </a:solidFill>
                <a:latin typeface="Arial" panose="020B0604020202020204" pitchFamily="34" charset="0"/>
              </a:defRPr>
            </a:lvl4pPr>
            <a:lvl5pPr marL="1828800">
              <a:tabLst>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kk-KZ" altLang="ru-RU" sz="22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Ықтимал жауап</a:t>
            </a:r>
            <a:endParaRPr kumimoji="0" lang="ru-RU" altLang="ru-RU"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11" name="Прямоугольник 9">
            <a:extLst>
              <a:ext uri="{FF2B5EF4-FFF2-40B4-BE49-F238E27FC236}">
                <a16:creationId xmlns:a16="http://schemas.microsoft.com/office/drawing/2014/main" xmlns="" id="{1CA6BB1B-233D-4F68-A3C9-26E0011D4483}"/>
              </a:ext>
            </a:extLst>
          </p:cNvPr>
          <p:cNvSpPr>
            <a:spLocks noChangeArrowheads="1"/>
          </p:cNvSpPr>
          <p:nvPr/>
        </p:nvSpPr>
        <p:spPr bwMode="auto">
          <a:xfrm>
            <a:off x="3819525" y="466725"/>
            <a:ext cx="30289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ru-RU" altLang="ru-RU" sz="2400" b="1" dirty="0" err="1">
                <a:solidFill>
                  <a:schemeClr val="bg1"/>
                </a:solidFill>
                <a:latin typeface="Times New Roman" panose="02020603050405020304" pitchFamily="18" charset="0"/>
                <a:cs typeface="Times New Roman" panose="02020603050405020304" pitchFamily="18" charset="0"/>
              </a:rPr>
              <a:t>Практикалық</a:t>
            </a:r>
            <a:r>
              <a:rPr lang="ru-RU" altLang="ru-RU" sz="2400" b="1" dirty="0">
                <a:solidFill>
                  <a:schemeClr val="bg1"/>
                </a:solidFill>
                <a:latin typeface="Times New Roman" panose="02020603050405020304" pitchFamily="18" charset="0"/>
                <a:cs typeface="Times New Roman" panose="02020603050405020304" pitchFamily="18" charset="0"/>
              </a:rPr>
              <a:t> </a:t>
            </a:r>
            <a:r>
              <a:rPr lang="ru-RU" altLang="ru-RU" sz="2400" b="1" dirty="0" err="1">
                <a:solidFill>
                  <a:schemeClr val="bg1"/>
                </a:solidFill>
                <a:latin typeface="Times New Roman" panose="02020603050405020304" pitchFamily="18" charset="0"/>
                <a:cs typeface="Times New Roman" panose="02020603050405020304" pitchFamily="18" charset="0"/>
              </a:rPr>
              <a:t>бөлім</a:t>
            </a:r>
            <a:endParaRPr lang="ru-RU" altLang="ru-RU" sz="24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48823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0" y="6350"/>
            <a:ext cx="10693400" cy="7597775"/>
          </a:xfrm>
          <a:prstGeom prst="rect">
            <a:avLst/>
          </a:prstGeom>
          <a:solidFill>
            <a:schemeClr val="accent1">
              <a:lumMod val="40000"/>
              <a:lumOff val="60000"/>
            </a:schemeClr>
          </a:solidFill>
          <a:ln>
            <a:noFill/>
          </a:ln>
        </p:spPr>
      </p:pic>
      <p:sp>
        <p:nvSpPr>
          <p:cNvPr id="17411" name="Google Shape;123;p4"/>
          <p:cNvSpPr>
            <a:spLocks noGrp="1"/>
          </p:cNvSpPr>
          <p:nvPr>
            <p:ph type="sldNum" sz="quarter" idx="12"/>
          </p:nvPr>
        </p:nvSpPr>
        <p:spPr>
          <a:xfrm>
            <a:off x="8181975" y="6662738"/>
            <a:ext cx="2405063" cy="401637"/>
          </a:xfrm>
          <a:noFill/>
        </p:spPr>
        <p:txBody>
          <a:bodyPr lIns="90624" tIns="45298" rIns="90624" bIns="45298"/>
          <a:lstStyle>
            <a:lvl1pPr>
              <a:defRPr sz="15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5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buSzPts val="1100"/>
            </a:pPr>
            <a:fld id="{8BCCD69E-9795-49FD-B207-2A4A7B6BE41E}" type="slidenum">
              <a:rPr lang="ru-RU" altLang="ru-RU" sz="1400" b="1" smtClean="0">
                <a:solidFill>
                  <a:srgbClr val="002060"/>
                </a:solidFill>
              </a:rPr>
              <a:pPr>
                <a:buSzPts val="1100"/>
              </a:pPr>
              <a:t>7</a:t>
            </a:fld>
            <a:endParaRPr lang="ru-RU" altLang="ru-RU" sz="1400" b="1">
              <a:solidFill>
                <a:srgbClr val="002060"/>
              </a:solidFill>
            </a:endParaRPr>
          </a:p>
        </p:txBody>
      </p:sp>
      <p:cxnSp>
        <p:nvCxnSpPr>
          <p:cNvPr id="17412" name="Google Shape;124;p4"/>
          <p:cNvCxnSpPr>
            <a:cxnSpLocks noChangeShapeType="1"/>
          </p:cNvCxnSpPr>
          <p:nvPr/>
        </p:nvCxnSpPr>
        <p:spPr bwMode="auto">
          <a:xfrm>
            <a:off x="350838" y="7178675"/>
            <a:ext cx="10074275"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17413" name="Google Shape;125;p4"/>
          <p:cNvCxnSpPr>
            <a:cxnSpLocks noChangeShapeType="1"/>
          </p:cNvCxnSpPr>
          <p:nvPr/>
        </p:nvCxnSpPr>
        <p:spPr bwMode="auto">
          <a:xfrm rot="10800000" flipH="1">
            <a:off x="534988" y="7321550"/>
            <a:ext cx="9726612"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17414" name="Прямоугольник 9"/>
          <p:cNvSpPr>
            <a:spLocks noChangeArrowheads="1"/>
          </p:cNvSpPr>
          <p:nvPr/>
        </p:nvSpPr>
        <p:spPr bwMode="auto">
          <a:xfrm>
            <a:off x="3819525" y="466725"/>
            <a:ext cx="30289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ru-RU" altLang="ru-RU" sz="2400" b="1" dirty="0" err="1">
                <a:solidFill>
                  <a:schemeClr val="bg1"/>
                </a:solidFill>
                <a:latin typeface="Times New Roman" panose="02020603050405020304" pitchFamily="18" charset="0"/>
                <a:cs typeface="Times New Roman" panose="02020603050405020304" pitchFamily="18" charset="0"/>
              </a:rPr>
              <a:t>Практикалық</a:t>
            </a:r>
            <a:r>
              <a:rPr lang="ru-RU" altLang="ru-RU" sz="2400" b="1" dirty="0">
                <a:solidFill>
                  <a:schemeClr val="bg1"/>
                </a:solidFill>
                <a:latin typeface="Times New Roman" panose="02020603050405020304" pitchFamily="18" charset="0"/>
                <a:cs typeface="Times New Roman" panose="02020603050405020304" pitchFamily="18" charset="0"/>
              </a:rPr>
              <a:t> </a:t>
            </a:r>
            <a:r>
              <a:rPr lang="ru-RU" altLang="ru-RU" sz="2400" b="1" dirty="0" err="1">
                <a:solidFill>
                  <a:schemeClr val="bg1"/>
                </a:solidFill>
                <a:latin typeface="Times New Roman" panose="02020603050405020304" pitchFamily="18" charset="0"/>
                <a:cs typeface="Times New Roman" panose="02020603050405020304" pitchFamily="18" charset="0"/>
              </a:rPr>
              <a:t>бөлім</a:t>
            </a:r>
            <a:endParaRPr lang="ru-RU" altLang="ru-RU" sz="2400" b="1" dirty="0">
              <a:solidFill>
                <a:schemeClr val="bg1"/>
              </a:solidFill>
              <a:latin typeface="Times New Roman" panose="02020603050405020304" pitchFamily="18" charset="0"/>
              <a:cs typeface="Times New Roman" panose="02020603050405020304" pitchFamily="18" charset="0"/>
            </a:endParaRPr>
          </a:p>
        </p:txBody>
      </p:sp>
      <p:pic>
        <p:nvPicPr>
          <p:cNvPr id="17415" name="Рисунок 10"/>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578975" y="141288"/>
            <a:ext cx="1133475" cy="112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6" name="Google Shape;140;p35"/>
          <p:cNvSpPr txBox="1">
            <a:spLocks noChangeArrowheads="1"/>
          </p:cNvSpPr>
          <p:nvPr/>
        </p:nvSpPr>
        <p:spPr bwMode="auto">
          <a:xfrm>
            <a:off x="534987" y="1260235"/>
            <a:ext cx="10105229" cy="993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91425" rIns="91425" bIns="91425"/>
          <a:lstStyle/>
          <a:p>
            <a:r>
              <a:rPr lang="kk-KZ" sz="2400" b="1" dirty="0">
                <a:latin typeface="Times New Roman" panose="02020603050405020304" pitchFamily="18" charset="0"/>
                <a:cs typeface="Times New Roman" panose="02020603050405020304" pitchFamily="18" charset="0"/>
              </a:rPr>
              <a:t>2-тапсырма. Берілген көркемдегіш тәсілдерге шығармадан мысалдар келтіріңіз.</a:t>
            </a:r>
          </a:p>
          <a:p>
            <a:endParaRPr lang="kk-KZ" sz="2400" b="1" dirty="0">
              <a:latin typeface="Times New Roman" panose="02020603050405020304" pitchFamily="18" charset="0"/>
              <a:cs typeface="Times New Roman" panose="02020603050405020304" pitchFamily="18" charset="0"/>
            </a:endParaRPr>
          </a:p>
          <a:p>
            <a:endParaRPr lang="ru-RU" dirty="0"/>
          </a:p>
        </p:txBody>
      </p:sp>
      <p:graphicFrame>
        <p:nvGraphicFramePr>
          <p:cNvPr id="2" name="Таблица 1">
            <a:extLst>
              <a:ext uri="{FF2B5EF4-FFF2-40B4-BE49-F238E27FC236}">
                <a16:creationId xmlns:a16="http://schemas.microsoft.com/office/drawing/2014/main" xmlns="" id="{08FD39A7-D471-4A80-B56D-B9E58692406A}"/>
              </a:ext>
            </a:extLst>
          </p:cNvPr>
          <p:cNvGraphicFramePr>
            <a:graphicFrameLocks noGrp="1"/>
          </p:cNvGraphicFramePr>
          <p:nvPr>
            <p:extLst>
              <p:ext uri="{D42A27DB-BD31-4B8C-83A1-F6EECF244321}">
                <p14:modId xmlns:p14="http://schemas.microsoft.com/office/powerpoint/2010/main" val="2456825394"/>
              </p:ext>
            </p:extLst>
          </p:nvPr>
        </p:nvGraphicFramePr>
        <p:xfrm>
          <a:off x="1371598" y="2890650"/>
          <a:ext cx="8376559" cy="2038081"/>
        </p:xfrm>
        <a:graphic>
          <a:graphicData uri="http://schemas.openxmlformats.org/drawingml/2006/table">
            <a:tbl>
              <a:tblPr firstRow="1" firstCol="1" bandRow="1">
                <a:tableStyleId>{22838BEF-8BB2-4498-84A7-C5851F593DF1}</a:tableStyleId>
              </a:tblPr>
              <a:tblGrid>
                <a:gridCol w="2890159">
                  <a:extLst>
                    <a:ext uri="{9D8B030D-6E8A-4147-A177-3AD203B41FA5}">
                      <a16:colId xmlns:a16="http://schemas.microsoft.com/office/drawing/2014/main" xmlns="" val="3498555795"/>
                    </a:ext>
                  </a:extLst>
                </a:gridCol>
                <a:gridCol w="3018715">
                  <a:extLst>
                    <a:ext uri="{9D8B030D-6E8A-4147-A177-3AD203B41FA5}">
                      <a16:colId xmlns:a16="http://schemas.microsoft.com/office/drawing/2014/main" xmlns="" val="3809274271"/>
                    </a:ext>
                  </a:extLst>
                </a:gridCol>
                <a:gridCol w="2467685">
                  <a:extLst>
                    <a:ext uri="{9D8B030D-6E8A-4147-A177-3AD203B41FA5}">
                      <a16:colId xmlns:a16="http://schemas.microsoft.com/office/drawing/2014/main" xmlns="" val="822750910"/>
                    </a:ext>
                  </a:extLst>
                </a:gridCol>
              </a:tblGrid>
              <a:tr h="657627">
                <a:tc>
                  <a:txBody>
                    <a:bodyPr/>
                    <a:lstStyle/>
                    <a:p>
                      <a:pPr algn="ctr">
                        <a:lnSpc>
                          <a:spcPct val="115000"/>
                        </a:lnSpc>
                        <a:spcAft>
                          <a:spcPts val="1000"/>
                        </a:spcAft>
                      </a:pPr>
                      <a:r>
                        <a:rPr lang="kk-KZ" sz="2800" dirty="0">
                          <a:effectLst/>
                          <a:latin typeface="Times New Roman" panose="02020603050405020304" pitchFamily="18" charset="0"/>
                          <a:cs typeface="Times New Roman" panose="02020603050405020304" pitchFamily="18" charset="0"/>
                        </a:rPr>
                        <a:t>Метафора</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9525" marB="0"/>
                </a:tc>
                <a:tc>
                  <a:txBody>
                    <a:bodyPr/>
                    <a:lstStyle/>
                    <a:p>
                      <a:pPr algn="ctr">
                        <a:lnSpc>
                          <a:spcPct val="115000"/>
                        </a:lnSpc>
                        <a:spcAft>
                          <a:spcPts val="1000"/>
                        </a:spcAft>
                      </a:pPr>
                      <a:r>
                        <a:rPr lang="kk-KZ" sz="2800" dirty="0">
                          <a:effectLst/>
                          <a:latin typeface="Times New Roman" panose="02020603050405020304" pitchFamily="18" charset="0"/>
                          <a:cs typeface="Times New Roman" panose="02020603050405020304" pitchFamily="18" charset="0"/>
                        </a:rPr>
                        <a:t>Эпитет</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9525" marB="0"/>
                </a:tc>
                <a:tc>
                  <a:txBody>
                    <a:bodyPr/>
                    <a:lstStyle/>
                    <a:p>
                      <a:pPr algn="ctr">
                        <a:lnSpc>
                          <a:spcPct val="115000"/>
                        </a:lnSpc>
                        <a:spcAft>
                          <a:spcPts val="1000"/>
                        </a:spcAft>
                      </a:pPr>
                      <a:r>
                        <a:rPr lang="kk-KZ" sz="2800" dirty="0">
                          <a:effectLst/>
                          <a:latin typeface="Times New Roman" panose="02020603050405020304" pitchFamily="18" charset="0"/>
                          <a:cs typeface="Times New Roman" panose="02020603050405020304" pitchFamily="18" charset="0"/>
                        </a:rPr>
                        <a:t>Теңеу</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9525" marB="0"/>
                </a:tc>
                <a:extLst>
                  <a:ext uri="{0D108BD9-81ED-4DB2-BD59-A6C34878D82A}">
                    <a16:rowId xmlns:a16="http://schemas.microsoft.com/office/drawing/2014/main" xmlns="" val="2663114781"/>
                  </a:ext>
                </a:extLst>
              </a:tr>
              <a:tr h="1380454">
                <a:tc>
                  <a:txBody>
                    <a:bodyPr/>
                    <a:lstStyle/>
                    <a:p>
                      <a:pPr algn="just">
                        <a:lnSpc>
                          <a:spcPct val="115000"/>
                        </a:lnSpc>
                        <a:spcAft>
                          <a:spcPts val="1000"/>
                        </a:spcAft>
                      </a:pPr>
                      <a:r>
                        <a:rPr lang="kk-KZ" sz="1200">
                          <a:effectLst/>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algn="just">
                        <a:lnSpc>
                          <a:spcPct val="115000"/>
                        </a:lnSpc>
                        <a:spcAft>
                          <a:spcPts val="1000"/>
                        </a:spcAft>
                      </a:pPr>
                      <a:r>
                        <a:rPr lang="kk-KZ" sz="1200" dirty="0">
                          <a:effectLst/>
                        </a:rPr>
                        <a:t> </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algn="just">
                        <a:lnSpc>
                          <a:spcPct val="115000"/>
                        </a:lnSpc>
                        <a:spcAft>
                          <a:spcPts val="1000"/>
                        </a:spcAft>
                      </a:pPr>
                      <a:r>
                        <a:rPr lang="kk-KZ" sz="1200" dirty="0">
                          <a:effectLst/>
                        </a:rPr>
                        <a:t> </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extLst>
                  <a:ext uri="{0D108BD9-81ED-4DB2-BD59-A6C34878D82A}">
                    <a16:rowId xmlns:a16="http://schemas.microsoft.com/office/drawing/2014/main" xmlns="" val="4207177965"/>
                  </a:ext>
                </a:extLst>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0" y="6350"/>
            <a:ext cx="10693400" cy="7597775"/>
          </a:xfrm>
          <a:prstGeom prst="rect">
            <a:avLst/>
          </a:prstGeom>
          <a:solidFill>
            <a:schemeClr val="accent1">
              <a:lumMod val="40000"/>
              <a:lumOff val="60000"/>
            </a:schemeClr>
          </a:solidFill>
          <a:ln>
            <a:noFill/>
          </a:ln>
        </p:spPr>
      </p:pic>
      <p:sp>
        <p:nvSpPr>
          <p:cNvPr id="17411" name="Google Shape;123;p4"/>
          <p:cNvSpPr>
            <a:spLocks noGrp="1"/>
          </p:cNvSpPr>
          <p:nvPr>
            <p:ph type="sldNum" sz="quarter" idx="12"/>
          </p:nvPr>
        </p:nvSpPr>
        <p:spPr>
          <a:xfrm>
            <a:off x="8181975" y="6662738"/>
            <a:ext cx="2405063" cy="401637"/>
          </a:xfrm>
          <a:noFill/>
        </p:spPr>
        <p:txBody>
          <a:bodyPr lIns="90624" tIns="45298" rIns="90624" bIns="45298"/>
          <a:lstStyle>
            <a:lvl1pPr>
              <a:defRPr sz="15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5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buSzPts val="1100"/>
            </a:pPr>
            <a:fld id="{8BCCD69E-9795-49FD-B207-2A4A7B6BE41E}" type="slidenum">
              <a:rPr lang="ru-RU" altLang="ru-RU" sz="1400" b="1" smtClean="0">
                <a:solidFill>
                  <a:srgbClr val="002060"/>
                </a:solidFill>
              </a:rPr>
              <a:pPr>
                <a:buSzPts val="1100"/>
              </a:pPr>
              <a:t>8</a:t>
            </a:fld>
            <a:endParaRPr lang="ru-RU" altLang="ru-RU" sz="1400" b="1">
              <a:solidFill>
                <a:srgbClr val="002060"/>
              </a:solidFill>
            </a:endParaRPr>
          </a:p>
        </p:txBody>
      </p:sp>
      <p:cxnSp>
        <p:nvCxnSpPr>
          <p:cNvPr id="17412" name="Google Shape;124;p4"/>
          <p:cNvCxnSpPr>
            <a:cxnSpLocks noChangeShapeType="1"/>
          </p:cNvCxnSpPr>
          <p:nvPr/>
        </p:nvCxnSpPr>
        <p:spPr bwMode="auto">
          <a:xfrm>
            <a:off x="350838" y="7178675"/>
            <a:ext cx="10074275"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17413" name="Google Shape;125;p4"/>
          <p:cNvCxnSpPr>
            <a:cxnSpLocks noChangeShapeType="1"/>
          </p:cNvCxnSpPr>
          <p:nvPr/>
        </p:nvCxnSpPr>
        <p:spPr bwMode="auto">
          <a:xfrm rot="10800000" flipH="1">
            <a:off x="534988" y="7321550"/>
            <a:ext cx="9726612"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17414" name="Прямоугольник 9"/>
          <p:cNvSpPr>
            <a:spLocks noChangeArrowheads="1"/>
          </p:cNvSpPr>
          <p:nvPr/>
        </p:nvSpPr>
        <p:spPr bwMode="auto">
          <a:xfrm>
            <a:off x="3819525" y="466725"/>
            <a:ext cx="30289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ru-RU" altLang="ru-RU" sz="2400" b="1" dirty="0" err="1">
                <a:solidFill>
                  <a:schemeClr val="bg1"/>
                </a:solidFill>
                <a:latin typeface="Times New Roman" panose="02020603050405020304" pitchFamily="18" charset="0"/>
                <a:cs typeface="Times New Roman" panose="02020603050405020304" pitchFamily="18" charset="0"/>
              </a:rPr>
              <a:t>Практикалық</a:t>
            </a:r>
            <a:r>
              <a:rPr lang="ru-RU" altLang="ru-RU" sz="2400" b="1" dirty="0">
                <a:solidFill>
                  <a:schemeClr val="bg1"/>
                </a:solidFill>
                <a:latin typeface="Times New Roman" panose="02020603050405020304" pitchFamily="18" charset="0"/>
                <a:cs typeface="Times New Roman" panose="02020603050405020304" pitchFamily="18" charset="0"/>
              </a:rPr>
              <a:t> </a:t>
            </a:r>
            <a:r>
              <a:rPr lang="ru-RU" altLang="ru-RU" sz="2400" b="1" dirty="0" err="1">
                <a:solidFill>
                  <a:schemeClr val="bg1"/>
                </a:solidFill>
                <a:latin typeface="Times New Roman" panose="02020603050405020304" pitchFamily="18" charset="0"/>
                <a:cs typeface="Times New Roman" panose="02020603050405020304" pitchFamily="18" charset="0"/>
              </a:rPr>
              <a:t>бөлім</a:t>
            </a:r>
            <a:endParaRPr lang="ru-RU" altLang="ru-RU" sz="2400" b="1" dirty="0">
              <a:solidFill>
                <a:schemeClr val="bg1"/>
              </a:solidFill>
              <a:latin typeface="Times New Roman" panose="02020603050405020304" pitchFamily="18" charset="0"/>
              <a:cs typeface="Times New Roman" panose="02020603050405020304" pitchFamily="18" charset="0"/>
            </a:endParaRPr>
          </a:p>
        </p:txBody>
      </p:sp>
      <p:pic>
        <p:nvPicPr>
          <p:cNvPr id="17415" name="Рисунок 10"/>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578975" y="141288"/>
            <a:ext cx="1133475" cy="112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6" name="Google Shape;140;p35"/>
          <p:cNvSpPr txBox="1">
            <a:spLocks noChangeArrowheads="1"/>
          </p:cNvSpPr>
          <p:nvPr/>
        </p:nvSpPr>
        <p:spPr bwMode="auto">
          <a:xfrm>
            <a:off x="766876" y="1098323"/>
            <a:ext cx="8617630" cy="899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91425" rIns="91425" bIns="91425"/>
          <a:lstStyle/>
          <a:p>
            <a:pPr algn="just"/>
            <a:r>
              <a:rPr lang="ru-RU" sz="2400" b="1" dirty="0" err="1">
                <a:latin typeface="Times New Roman" panose="02020603050405020304" pitchFamily="18" charset="0"/>
                <a:cs typeface="Times New Roman" panose="02020603050405020304" pitchFamily="18" charset="0"/>
              </a:rPr>
              <a:t>Ықтимал</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жауап</a:t>
            </a:r>
            <a:endParaRPr lang="ru-RU" sz="2400" b="1" dirty="0">
              <a:latin typeface="Times New Roman" panose="02020603050405020304" pitchFamily="18" charset="0"/>
              <a:cs typeface="Times New Roman" panose="02020603050405020304" pitchFamily="18" charset="0"/>
            </a:endParaRPr>
          </a:p>
        </p:txBody>
      </p:sp>
      <p:graphicFrame>
        <p:nvGraphicFramePr>
          <p:cNvPr id="15" name="Таблица 14">
            <a:extLst>
              <a:ext uri="{FF2B5EF4-FFF2-40B4-BE49-F238E27FC236}">
                <a16:creationId xmlns:a16="http://schemas.microsoft.com/office/drawing/2014/main" xmlns="" id="{B016D447-F303-45D4-B50C-BC3035AF2CD1}"/>
              </a:ext>
            </a:extLst>
          </p:cNvPr>
          <p:cNvGraphicFramePr>
            <a:graphicFrameLocks noGrp="1"/>
          </p:cNvGraphicFramePr>
          <p:nvPr>
            <p:extLst>
              <p:ext uri="{D42A27DB-BD31-4B8C-83A1-F6EECF244321}">
                <p14:modId xmlns:p14="http://schemas.microsoft.com/office/powerpoint/2010/main" val="2797376844"/>
              </p:ext>
            </p:extLst>
          </p:nvPr>
        </p:nvGraphicFramePr>
        <p:xfrm>
          <a:off x="0" y="1825870"/>
          <a:ext cx="10693400" cy="5209927"/>
        </p:xfrm>
        <a:graphic>
          <a:graphicData uri="http://schemas.openxmlformats.org/drawingml/2006/table">
            <a:tbl>
              <a:tblPr firstRow="1" firstCol="1" bandRow="1">
                <a:tableStyleId>{22838BEF-8BB2-4498-84A7-C5851F593DF1}</a:tableStyleId>
              </a:tblPr>
              <a:tblGrid>
                <a:gridCol w="2988129">
                  <a:extLst>
                    <a:ext uri="{9D8B030D-6E8A-4147-A177-3AD203B41FA5}">
                      <a16:colId xmlns:a16="http://schemas.microsoft.com/office/drawing/2014/main" xmlns="" val="3498555795"/>
                    </a:ext>
                  </a:extLst>
                </a:gridCol>
                <a:gridCol w="2922814">
                  <a:extLst>
                    <a:ext uri="{9D8B030D-6E8A-4147-A177-3AD203B41FA5}">
                      <a16:colId xmlns:a16="http://schemas.microsoft.com/office/drawing/2014/main" xmlns="" val="3809274271"/>
                    </a:ext>
                  </a:extLst>
                </a:gridCol>
                <a:gridCol w="4782457">
                  <a:extLst>
                    <a:ext uri="{9D8B030D-6E8A-4147-A177-3AD203B41FA5}">
                      <a16:colId xmlns:a16="http://schemas.microsoft.com/office/drawing/2014/main" xmlns="" val="822750910"/>
                    </a:ext>
                  </a:extLst>
                </a:gridCol>
              </a:tblGrid>
              <a:tr h="760322">
                <a:tc>
                  <a:txBody>
                    <a:bodyPr/>
                    <a:lstStyle/>
                    <a:p>
                      <a:pPr algn="ctr">
                        <a:lnSpc>
                          <a:spcPct val="115000"/>
                        </a:lnSpc>
                        <a:spcAft>
                          <a:spcPts val="1000"/>
                        </a:spcAft>
                      </a:pPr>
                      <a:r>
                        <a:rPr lang="kk-KZ" sz="2800" dirty="0">
                          <a:effectLst/>
                          <a:latin typeface="Times New Roman" panose="02020603050405020304" pitchFamily="18" charset="0"/>
                          <a:cs typeface="Times New Roman" panose="02020603050405020304" pitchFamily="18" charset="0"/>
                        </a:rPr>
                        <a:t>Метафора</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9525" marB="0"/>
                </a:tc>
                <a:tc>
                  <a:txBody>
                    <a:bodyPr/>
                    <a:lstStyle/>
                    <a:p>
                      <a:pPr algn="ctr">
                        <a:lnSpc>
                          <a:spcPct val="115000"/>
                        </a:lnSpc>
                        <a:spcAft>
                          <a:spcPts val="1000"/>
                        </a:spcAft>
                      </a:pPr>
                      <a:r>
                        <a:rPr lang="kk-KZ" sz="2800" dirty="0">
                          <a:effectLst/>
                          <a:latin typeface="Times New Roman" panose="02020603050405020304" pitchFamily="18" charset="0"/>
                          <a:cs typeface="Times New Roman" panose="02020603050405020304" pitchFamily="18" charset="0"/>
                        </a:rPr>
                        <a:t>Эпитет</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9525" marB="0"/>
                </a:tc>
                <a:tc>
                  <a:txBody>
                    <a:bodyPr/>
                    <a:lstStyle/>
                    <a:p>
                      <a:pPr algn="ctr">
                        <a:lnSpc>
                          <a:spcPct val="115000"/>
                        </a:lnSpc>
                        <a:spcAft>
                          <a:spcPts val="1000"/>
                        </a:spcAft>
                      </a:pPr>
                      <a:r>
                        <a:rPr lang="kk-KZ" sz="2800" dirty="0">
                          <a:effectLst/>
                          <a:latin typeface="Times New Roman" panose="02020603050405020304" pitchFamily="18" charset="0"/>
                          <a:cs typeface="Times New Roman" panose="02020603050405020304" pitchFamily="18" charset="0"/>
                        </a:rPr>
                        <a:t>Теңеу</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9525" marB="0"/>
                </a:tc>
                <a:extLst>
                  <a:ext uri="{0D108BD9-81ED-4DB2-BD59-A6C34878D82A}">
                    <a16:rowId xmlns:a16="http://schemas.microsoft.com/office/drawing/2014/main" xmlns="" val="2663114781"/>
                  </a:ext>
                </a:extLst>
              </a:tr>
              <a:tr h="4449605">
                <a:tc>
                  <a:txBody>
                    <a:bodyPr/>
                    <a:lstStyle/>
                    <a:p>
                      <a:r>
                        <a:rPr lang="kk-KZ" sz="2000" b="0" kern="1200" dirty="0">
                          <a:solidFill>
                            <a:schemeClr val="dk1"/>
                          </a:solidFill>
                          <a:effectLst/>
                          <a:latin typeface="Times New Roman" panose="02020603050405020304" pitchFamily="18" charset="0"/>
                          <a:ea typeface="+mn-ea"/>
                          <a:cs typeface="Times New Roman" panose="02020603050405020304" pitchFamily="18" charset="0"/>
                        </a:rPr>
                        <a:t>1.Ақ төсек – аппақ айдын</a:t>
                      </a:r>
                      <a:endParaRPr lang="ru-RU" sz="2000" b="0" kern="1200" dirty="0">
                        <a:solidFill>
                          <a:schemeClr val="dk1"/>
                        </a:solidFill>
                        <a:effectLst/>
                        <a:latin typeface="Times New Roman" panose="02020603050405020304" pitchFamily="18" charset="0"/>
                        <a:ea typeface="+mn-ea"/>
                        <a:cs typeface="Times New Roman" panose="02020603050405020304" pitchFamily="18" charset="0"/>
                      </a:endParaRPr>
                    </a:p>
                    <a:p>
                      <a:r>
                        <a:rPr lang="kk-KZ" sz="2000" b="0" kern="1200" dirty="0">
                          <a:solidFill>
                            <a:schemeClr val="dk1"/>
                          </a:solidFill>
                          <a:effectLst/>
                          <a:latin typeface="Times New Roman" panose="02020603050405020304" pitchFamily="18" charset="0"/>
                          <a:ea typeface="+mn-ea"/>
                          <a:cs typeface="Times New Roman" panose="02020603050405020304" pitchFamily="18" charset="0"/>
                        </a:rPr>
                        <a:t>2.Аққу – бала</a:t>
                      </a:r>
                      <a:endParaRPr lang="ru-RU" sz="2000" b="0" kern="1200" dirty="0">
                        <a:solidFill>
                          <a:schemeClr val="dk1"/>
                        </a:solidFill>
                        <a:effectLst/>
                        <a:latin typeface="Times New Roman" panose="02020603050405020304" pitchFamily="18" charset="0"/>
                        <a:ea typeface="+mn-ea"/>
                        <a:cs typeface="Times New Roman" panose="02020603050405020304" pitchFamily="18" charset="0"/>
                      </a:endParaRPr>
                    </a:p>
                    <a:p>
                      <a:r>
                        <a:rPr lang="kk-KZ" sz="2000" b="0" kern="1200" dirty="0">
                          <a:solidFill>
                            <a:schemeClr val="dk1"/>
                          </a:solidFill>
                          <a:effectLst/>
                          <a:latin typeface="Times New Roman" panose="02020603050405020304" pitchFamily="18" charset="0"/>
                          <a:ea typeface="+mn-ea"/>
                          <a:cs typeface="Times New Roman" panose="02020603050405020304" pitchFamily="18" charset="0"/>
                        </a:rPr>
                        <a:t>3.Өмір – дария</a:t>
                      </a:r>
                      <a:endParaRPr lang="ru-RU" sz="2000" b="0" kern="1200" dirty="0">
                        <a:solidFill>
                          <a:schemeClr val="dk1"/>
                        </a:solidFill>
                        <a:effectLst/>
                        <a:latin typeface="Times New Roman" panose="02020603050405020304" pitchFamily="18" charset="0"/>
                        <a:ea typeface="+mn-ea"/>
                        <a:cs typeface="Times New Roman" panose="02020603050405020304" pitchFamily="18" charset="0"/>
                      </a:endParaRPr>
                    </a:p>
                    <a:p>
                      <a:pPr algn="just">
                        <a:lnSpc>
                          <a:spcPct val="115000"/>
                        </a:lnSpc>
                        <a:spcAft>
                          <a:spcPts val="1000"/>
                        </a:spcAft>
                      </a:pP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9525" marB="0"/>
                </a:tc>
                <a:tc>
                  <a:txBody>
                    <a:bodyPr/>
                    <a:lstStyle/>
                    <a:p>
                      <a:r>
                        <a:rPr lang="kk-KZ" sz="2000" dirty="0">
                          <a:effectLst/>
                          <a:latin typeface="Times New Roman" panose="02020603050405020304" pitchFamily="18" charset="0"/>
                          <a:cs typeface="Times New Roman" panose="02020603050405020304" pitchFamily="18" charset="0"/>
                        </a:rPr>
                        <a:t> </a:t>
                      </a:r>
                      <a:r>
                        <a:rPr lang="kk-KZ" sz="2000" kern="1200" dirty="0">
                          <a:solidFill>
                            <a:schemeClr val="dk1"/>
                          </a:solidFill>
                          <a:effectLst/>
                          <a:latin typeface="Times New Roman" panose="02020603050405020304" pitchFamily="18" charset="0"/>
                          <a:ea typeface="+mn-ea"/>
                          <a:cs typeface="Times New Roman" panose="02020603050405020304" pitchFamily="18" charset="0"/>
                        </a:rPr>
                        <a:t>1.Тәкаппар құс</a:t>
                      </a:r>
                      <a:endParaRPr lang="ru-RU" sz="2000" kern="1200" dirty="0">
                        <a:solidFill>
                          <a:schemeClr val="dk1"/>
                        </a:solidFill>
                        <a:effectLst/>
                        <a:latin typeface="Times New Roman" panose="02020603050405020304" pitchFamily="18" charset="0"/>
                        <a:ea typeface="+mn-ea"/>
                        <a:cs typeface="Times New Roman" panose="02020603050405020304" pitchFamily="18" charset="0"/>
                      </a:endParaRPr>
                    </a:p>
                    <a:p>
                      <a:r>
                        <a:rPr lang="kk-KZ" sz="2000" kern="1200" dirty="0">
                          <a:solidFill>
                            <a:schemeClr val="dk1"/>
                          </a:solidFill>
                          <a:effectLst/>
                          <a:latin typeface="Times New Roman" panose="02020603050405020304" pitchFamily="18" charset="0"/>
                          <a:ea typeface="+mn-ea"/>
                          <a:cs typeface="Times New Roman" panose="02020603050405020304" pitchFamily="18" charset="0"/>
                        </a:rPr>
                        <a:t>2. Мөлтілдеген көз жасы</a:t>
                      </a:r>
                      <a:endParaRPr lang="ru-RU" sz="2000" kern="1200" dirty="0">
                        <a:solidFill>
                          <a:schemeClr val="dk1"/>
                        </a:solidFill>
                        <a:effectLst/>
                        <a:latin typeface="Times New Roman" panose="02020603050405020304" pitchFamily="18" charset="0"/>
                        <a:ea typeface="+mn-ea"/>
                        <a:cs typeface="Times New Roman" panose="02020603050405020304" pitchFamily="18" charset="0"/>
                      </a:endParaRPr>
                    </a:p>
                    <a:p>
                      <a:r>
                        <a:rPr lang="kk-KZ" sz="2000" kern="1200" dirty="0">
                          <a:solidFill>
                            <a:schemeClr val="dk1"/>
                          </a:solidFill>
                          <a:effectLst/>
                          <a:latin typeface="Times New Roman" panose="02020603050405020304" pitchFamily="18" charset="0"/>
                          <a:ea typeface="+mn-ea"/>
                          <a:cs typeface="Times New Roman" panose="02020603050405020304" pitchFamily="18" charset="0"/>
                        </a:rPr>
                        <a:t>3. Ақ қанатын сабалап... </a:t>
                      </a:r>
                      <a:endParaRPr lang="ru-RU" sz="2000" kern="1200" dirty="0">
                        <a:solidFill>
                          <a:schemeClr val="dk1"/>
                        </a:solidFill>
                        <a:effectLst/>
                        <a:latin typeface="Times New Roman" panose="02020603050405020304" pitchFamily="18" charset="0"/>
                        <a:ea typeface="+mn-ea"/>
                        <a:cs typeface="Times New Roman" panose="02020603050405020304" pitchFamily="18" charset="0"/>
                      </a:endParaRPr>
                    </a:p>
                    <a:p>
                      <a:pPr algn="just">
                        <a:lnSpc>
                          <a:spcPct val="115000"/>
                        </a:lnSpc>
                        <a:spcAft>
                          <a:spcPts val="1000"/>
                        </a:spcAft>
                      </a:pP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9525" marB="0"/>
                </a:tc>
                <a:tc>
                  <a:txBody>
                    <a:bodyPr/>
                    <a:lstStyle/>
                    <a:p>
                      <a:r>
                        <a:rPr lang="kk-KZ" sz="2000" kern="1200" dirty="0">
                          <a:solidFill>
                            <a:schemeClr val="dk1"/>
                          </a:solidFill>
                          <a:effectLst/>
                          <a:latin typeface="Times New Roman" panose="02020603050405020304" pitchFamily="18" charset="0"/>
                          <a:ea typeface="+mn-ea"/>
                          <a:cs typeface="Times New Roman" panose="02020603050405020304" pitchFamily="18" charset="0"/>
                        </a:rPr>
                        <a:t>Өзен де жоқ сыймаған арнасына,</a:t>
                      </a:r>
                      <a:endParaRPr lang="ru-RU" sz="2000" kern="1200" dirty="0">
                        <a:solidFill>
                          <a:schemeClr val="dk1"/>
                        </a:solidFill>
                        <a:effectLst/>
                        <a:latin typeface="Times New Roman" panose="02020603050405020304" pitchFamily="18" charset="0"/>
                        <a:ea typeface="+mn-ea"/>
                        <a:cs typeface="Times New Roman" panose="02020603050405020304" pitchFamily="18" charset="0"/>
                      </a:endParaRPr>
                    </a:p>
                    <a:p>
                      <a:r>
                        <a:rPr lang="kk-KZ" sz="2000" kern="1200" dirty="0">
                          <a:solidFill>
                            <a:schemeClr val="dk1"/>
                          </a:solidFill>
                          <a:effectLst/>
                          <a:latin typeface="Times New Roman" panose="02020603050405020304" pitchFamily="18" charset="0"/>
                          <a:ea typeface="+mn-ea"/>
                          <a:cs typeface="Times New Roman" panose="02020603050405020304" pitchFamily="18" charset="0"/>
                        </a:rPr>
                        <a:t>Жылға да жоқ даламен жалғасуға.</a:t>
                      </a:r>
                      <a:endParaRPr lang="ru-RU" sz="2000" kern="1200" dirty="0">
                        <a:solidFill>
                          <a:schemeClr val="dk1"/>
                        </a:solidFill>
                        <a:effectLst/>
                        <a:latin typeface="Times New Roman" panose="02020603050405020304" pitchFamily="18" charset="0"/>
                        <a:ea typeface="+mn-ea"/>
                        <a:cs typeface="Times New Roman" panose="02020603050405020304" pitchFamily="18" charset="0"/>
                      </a:endParaRPr>
                    </a:p>
                    <a:p>
                      <a:r>
                        <a:rPr lang="kk-KZ" sz="2000" kern="1200" dirty="0">
                          <a:solidFill>
                            <a:schemeClr val="dk1"/>
                          </a:solidFill>
                          <a:effectLst/>
                          <a:latin typeface="Times New Roman" panose="02020603050405020304" pitchFamily="18" charset="0"/>
                          <a:ea typeface="+mn-ea"/>
                          <a:cs typeface="Times New Roman" panose="02020603050405020304" pitchFamily="18" charset="0"/>
                        </a:rPr>
                        <a:t>Таста тұнған </a:t>
                      </a:r>
                      <a:r>
                        <a:rPr lang="kk-KZ" sz="2000" b="1" kern="1200" dirty="0">
                          <a:solidFill>
                            <a:schemeClr val="dk1"/>
                          </a:solidFill>
                          <a:effectLst/>
                          <a:latin typeface="Times New Roman" panose="02020603050405020304" pitchFamily="18" charset="0"/>
                          <a:ea typeface="+mn-ea"/>
                          <a:cs typeface="Times New Roman" panose="02020603050405020304" pitchFamily="18" charset="0"/>
                        </a:rPr>
                        <a:t>жаңбырдың тамшысындай,</a:t>
                      </a:r>
                      <a:endParaRPr lang="ru-RU" sz="2000" kern="1200" dirty="0">
                        <a:solidFill>
                          <a:schemeClr val="dk1"/>
                        </a:solidFill>
                        <a:effectLst/>
                        <a:latin typeface="Times New Roman" panose="02020603050405020304" pitchFamily="18" charset="0"/>
                        <a:ea typeface="+mn-ea"/>
                        <a:cs typeface="Times New Roman" panose="02020603050405020304" pitchFamily="18" charset="0"/>
                      </a:endParaRPr>
                    </a:p>
                    <a:p>
                      <a:r>
                        <a:rPr lang="kk-KZ" sz="2000" kern="1200" dirty="0">
                          <a:solidFill>
                            <a:schemeClr val="dk1"/>
                          </a:solidFill>
                          <a:effectLst/>
                          <a:latin typeface="Times New Roman" panose="02020603050405020304" pitchFamily="18" charset="0"/>
                          <a:ea typeface="+mn-ea"/>
                          <a:cs typeface="Times New Roman" panose="02020603050405020304" pitchFamily="18" charset="0"/>
                        </a:rPr>
                        <a:t>Қалай біткен мына көл тау басына?!</a:t>
                      </a:r>
                      <a:endParaRPr lang="ru-RU" sz="2000" kern="1200" dirty="0">
                        <a:solidFill>
                          <a:schemeClr val="dk1"/>
                        </a:solidFill>
                        <a:effectLst/>
                        <a:latin typeface="Times New Roman" panose="02020603050405020304" pitchFamily="18" charset="0"/>
                        <a:ea typeface="+mn-ea"/>
                        <a:cs typeface="Times New Roman" panose="02020603050405020304" pitchFamily="18" charset="0"/>
                      </a:endParaRPr>
                    </a:p>
                    <a:p>
                      <a:r>
                        <a:rPr lang="kk-KZ" sz="2000" kern="1200" dirty="0">
                          <a:solidFill>
                            <a:schemeClr val="dk1"/>
                          </a:solidFill>
                          <a:effectLst/>
                          <a:latin typeface="Times New Roman" panose="02020603050405020304" pitchFamily="18" charset="0"/>
                          <a:ea typeface="+mn-ea"/>
                          <a:cs typeface="Times New Roman" panose="02020603050405020304" pitchFamily="18" charset="0"/>
                        </a:rPr>
                        <a:t> </a:t>
                      </a:r>
                      <a:endParaRPr lang="ru-RU" sz="2000" kern="1200" dirty="0">
                        <a:solidFill>
                          <a:schemeClr val="dk1"/>
                        </a:solidFill>
                        <a:effectLst/>
                        <a:latin typeface="Times New Roman" panose="02020603050405020304" pitchFamily="18" charset="0"/>
                        <a:ea typeface="+mn-ea"/>
                        <a:cs typeface="Times New Roman" panose="02020603050405020304" pitchFamily="18" charset="0"/>
                      </a:endParaRPr>
                    </a:p>
                    <a:p>
                      <a:r>
                        <a:rPr lang="kk-KZ" sz="2000" kern="1200" dirty="0">
                          <a:solidFill>
                            <a:schemeClr val="dk1"/>
                          </a:solidFill>
                          <a:effectLst/>
                          <a:latin typeface="Times New Roman" panose="02020603050405020304" pitchFamily="18" charset="0"/>
                          <a:ea typeface="+mn-ea"/>
                          <a:cs typeface="Times New Roman" panose="02020603050405020304" pitchFamily="18" charset="0"/>
                        </a:rPr>
                        <a:t>«</a:t>
                      </a:r>
                      <a:r>
                        <a:rPr lang="kk-KZ" sz="2000" b="1" kern="1200" dirty="0">
                          <a:solidFill>
                            <a:schemeClr val="dk1"/>
                          </a:solidFill>
                          <a:effectLst/>
                          <a:latin typeface="Times New Roman" panose="02020603050405020304" pitchFamily="18" charset="0"/>
                          <a:ea typeface="+mn-ea"/>
                          <a:cs typeface="Times New Roman" panose="02020603050405020304" pitchFamily="18" charset="0"/>
                        </a:rPr>
                        <a:t>Сарқытындай өлімнің</a:t>
                      </a:r>
                      <a:r>
                        <a:rPr lang="kk-KZ" sz="2000" kern="1200" dirty="0">
                          <a:solidFill>
                            <a:schemeClr val="dk1"/>
                          </a:solidFill>
                          <a:effectLst/>
                          <a:latin typeface="Times New Roman" panose="02020603050405020304" pitchFamily="18" charset="0"/>
                          <a:ea typeface="+mn-ea"/>
                          <a:cs typeface="Times New Roman" panose="02020603050405020304" pitchFamily="18" charset="0"/>
                        </a:rPr>
                        <a:t> қалған қарға,</a:t>
                      </a:r>
                      <a:endParaRPr lang="ru-RU" sz="2000" kern="1200" dirty="0">
                        <a:solidFill>
                          <a:schemeClr val="dk1"/>
                        </a:solidFill>
                        <a:effectLst/>
                        <a:latin typeface="Times New Roman" panose="02020603050405020304" pitchFamily="18" charset="0"/>
                        <a:ea typeface="+mn-ea"/>
                        <a:cs typeface="Times New Roman" panose="02020603050405020304" pitchFamily="18" charset="0"/>
                      </a:endParaRPr>
                    </a:p>
                    <a:p>
                      <a:r>
                        <a:rPr lang="kk-KZ" sz="2000" kern="1200" dirty="0">
                          <a:solidFill>
                            <a:schemeClr val="dk1"/>
                          </a:solidFill>
                          <a:effectLst/>
                          <a:latin typeface="Times New Roman" panose="02020603050405020304" pitchFamily="18" charset="0"/>
                          <a:ea typeface="+mn-ea"/>
                          <a:cs typeface="Times New Roman" panose="02020603050405020304" pitchFamily="18" charset="0"/>
                        </a:rPr>
                        <a:t>Екеу болса, </a:t>
                      </a:r>
                      <a:r>
                        <a:rPr lang="kk-KZ" sz="2000" kern="1200" dirty="0" smtClean="0">
                          <a:solidFill>
                            <a:schemeClr val="dk1"/>
                          </a:solidFill>
                          <a:effectLst/>
                          <a:latin typeface="Times New Roman" panose="02020603050405020304" pitchFamily="18" charset="0"/>
                          <a:ea typeface="+mn-ea"/>
                          <a:cs typeface="Times New Roman" panose="02020603050405020304" pitchFamily="18" charset="0"/>
                        </a:rPr>
                        <a:t>дүние-ай</a:t>
                      </a:r>
                      <a:r>
                        <a:rPr lang="kk-KZ" sz="2000" kern="1200" dirty="0">
                          <a:solidFill>
                            <a:schemeClr val="dk1"/>
                          </a:solidFill>
                          <a:effectLst/>
                          <a:latin typeface="Times New Roman" panose="02020603050405020304" pitchFamily="18" charset="0"/>
                          <a:ea typeface="+mn-ea"/>
                          <a:cs typeface="Times New Roman" panose="02020603050405020304" pitchFamily="18" charset="0"/>
                        </a:rPr>
                        <a:t>, арман бар ма!...»</a:t>
                      </a:r>
                      <a:endParaRPr lang="ru-RU" sz="2000" kern="1200" dirty="0">
                        <a:solidFill>
                          <a:schemeClr val="dk1"/>
                        </a:solidFill>
                        <a:effectLst/>
                        <a:latin typeface="Times New Roman" panose="02020603050405020304" pitchFamily="18" charset="0"/>
                        <a:ea typeface="+mn-ea"/>
                        <a:cs typeface="Times New Roman" panose="02020603050405020304" pitchFamily="18" charset="0"/>
                      </a:endParaRPr>
                    </a:p>
                    <a:p>
                      <a:r>
                        <a:rPr lang="kk-KZ" sz="2000" kern="1200" dirty="0">
                          <a:solidFill>
                            <a:schemeClr val="dk1"/>
                          </a:solidFill>
                          <a:effectLst/>
                          <a:latin typeface="Times New Roman" panose="02020603050405020304" pitchFamily="18" charset="0"/>
                          <a:ea typeface="+mn-ea"/>
                          <a:cs typeface="Times New Roman" panose="02020603050405020304" pitchFamily="18" charset="0"/>
                        </a:rPr>
                        <a:t> </a:t>
                      </a:r>
                      <a:endParaRPr lang="ru-RU" sz="2000" kern="1200" dirty="0">
                        <a:solidFill>
                          <a:schemeClr val="dk1"/>
                        </a:solidFill>
                        <a:effectLst/>
                        <a:latin typeface="Times New Roman" panose="02020603050405020304" pitchFamily="18" charset="0"/>
                        <a:ea typeface="+mn-ea"/>
                        <a:cs typeface="Times New Roman" panose="02020603050405020304" pitchFamily="18" charset="0"/>
                      </a:endParaRPr>
                    </a:p>
                    <a:p>
                      <a:r>
                        <a:rPr lang="kk-KZ" sz="2000" kern="1200" dirty="0">
                          <a:solidFill>
                            <a:schemeClr val="dk1"/>
                          </a:solidFill>
                          <a:effectLst/>
                          <a:latin typeface="Times New Roman" panose="02020603050405020304" pitchFamily="18" charset="0"/>
                          <a:ea typeface="+mn-ea"/>
                          <a:cs typeface="Times New Roman" panose="02020603050405020304" pitchFamily="18" charset="0"/>
                        </a:rPr>
                        <a:t>Келеді ана </a:t>
                      </a:r>
                      <a:r>
                        <a:rPr lang="kk-KZ" sz="2000" b="1" kern="1200" dirty="0">
                          <a:solidFill>
                            <a:schemeClr val="dk1"/>
                          </a:solidFill>
                          <a:effectLst/>
                          <a:latin typeface="Times New Roman" panose="02020603050405020304" pitchFamily="18" charset="0"/>
                          <a:ea typeface="+mn-ea"/>
                          <a:cs typeface="Times New Roman" panose="02020603050405020304" pitchFamily="18" charset="0"/>
                        </a:rPr>
                        <a:t>қарабет қарақшыдай,</a:t>
                      </a:r>
                      <a:endParaRPr lang="ru-RU" sz="2000" kern="1200" dirty="0">
                        <a:solidFill>
                          <a:schemeClr val="dk1"/>
                        </a:solidFill>
                        <a:effectLst/>
                        <a:latin typeface="Times New Roman" panose="02020603050405020304" pitchFamily="18" charset="0"/>
                        <a:ea typeface="+mn-ea"/>
                        <a:cs typeface="Times New Roman" panose="02020603050405020304" pitchFamily="18" charset="0"/>
                      </a:endParaRPr>
                    </a:p>
                    <a:p>
                      <a:r>
                        <a:rPr lang="kk-KZ" sz="2000" kern="1200" dirty="0">
                          <a:solidFill>
                            <a:schemeClr val="dk1"/>
                          </a:solidFill>
                          <a:effectLst/>
                          <a:latin typeface="Times New Roman" panose="02020603050405020304" pitchFamily="18" charset="0"/>
                          <a:ea typeface="+mn-ea"/>
                          <a:cs typeface="Times New Roman" panose="02020603050405020304" pitchFamily="18" charset="0"/>
                        </a:rPr>
                        <a:t>Ел мен жерден біржола аласталған </a:t>
                      </a:r>
                      <a:endParaRPr lang="ru-RU" sz="2000" kern="1200" dirty="0">
                        <a:solidFill>
                          <a:schemeClr val="dk1"/>
                        </a:solidFill>
                        <a:effectLst/>
                        <a:latin typeface="Times New Roman" panose="02020603050405020304" pitchFamily="18" charset="0"/>
                        <a:ea typeface="+mn-ea"/>
                        <a:cs typeface="Times New Roman" panose="02020603050405020304" pitchFamily="18" charset="0"/>
                      </a:endParaRPr>
                    </a:p>
                    <a:p>
                      <a:pPr algn="just">
                        <a:lnSpc>
                          <a:spcPct val="115000"/>
                        </a:lnSpc>
                        <a:spcAft>
                          <a:spcPts val="1000"/>
                        </a:spcAft>
                      </a:pP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9525" marB="0"/>
                </a:tc>
                <a:extLst>
                  <a:ext uri="{0D108BD9-81ED-4DB2-BD59-A6C34878D82A}">
                    <a16:rowId xmlns:a16="http://schemas.microsoft.com/office/drawing/2014/main" xmlns="" val="4207177965"/>
                  </a:ext>
                </a:extLst>
              </a:tr>
            </a:tbl>
          </a:graphicData>
        </a:graphic>
      </p:graphicFrame>
    </p:spTree>
    <p:extLst>
      <p:ext uri="{BB962C8B-B14F-4D97-AF65-F5344CB8AC3E}">
        <p14:creationId xmlns:p14="http://schemas.microsoft.com/office/powerpoint/2010/main" val="30794799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0" y="6350"/>
            <a:ext cx="10693400" cy="7597775"/>
          </a:xfrm>
          <a:prstGeom prst="rect">
            <a:avLst/>
          </a:prstGeom>
          <a:solidFill>
            <a:schemeClr val="accent1">
              <a:lumMod val="40000"/>
              <a:lumOff val="60000"/>
            </a:schemeClr>
          </a:solidFill>
          <a:ln>
            <a:noFill/>
          </a:ln>
        </p:spPr>
      </p:pic>
      <p:sp>
        <p:nvSpPr>
          <p:cNvPr id="21507" name="Google Shape;123;p4"/>
          <p:cNvSpPr>
            <a:spLocks noGrp="1"/>
          </p:cNvSpPr>
          <p:nvPr>
            <p:ph type="sldNum" sz="quarter" idx="12"/>
          </p:nvPr>
        </p:nvSpPr>
        <p:spPr>
          <a:xfrm>
            <a:off x="8181975" y="6662738"/>
            <a:ext cx="2405063" cy="401637"/>
          </a:xfrm>
          <a:noFill/>
        </p:spPr>
        <p:txBody>
          <a:bodyPr lIns="90624" tIns="45298" rIns="90624" bIns="45298"/>
          <a:lstStyle>
            <a:lvl1pPr>
              <a:defRPr sz="15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5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buSzPts val="1100"/>
            </a:pPr>
            <a:fld id="{903BAD6B-816A-4322-8E53-FD92046E6E5E}" type="slidenum">
              <a:rPr lang="ru-RU" altLang="ru-RU" sz="1400" b="1" smtClean="0">
                <a:solidFill>
                  <a:srgbClr val="002060"/>
                </a:solidFill>
              </a:rPr>
              <a:pPr>
                <a:buSzPts val="1100"/>
              </a:pPr>
              <a:t>9</a:t>
            </a:fld>
            <a:endParaRPr lang="ru-RU" altLang="ru-RU" sz="1400" b="1">
              <a:solidFill>
                <a:srgbClr val="002060"/>
              </a:solidFill>
            </a:endParaRPr>
          </a:p>
        </p:txBody>
      </p:sp>
      <p:cxnSp>
        <p:nvCxnSpPr>
          <p:cNvPr id="21508" name="Google Shape;124;p4"/>
          <p:cNvCxnSpPr>
            <a:cxnSpLocks noChangeShapeType="1"/>
          </p:cNvCxnSpPr>
          <p:nvPr/>
        </p:nvCxnSpPr>
        <p:spPr bwMode="auto">
          <a:xfrm>
            <a:off x="350838" y="7178675"/>
            <a:ext cx="10074275"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21509" name="Google Shape;125;p4"/>
          <p:cNvCxnSpPr>
            <a:cxnSpLocks noChangeShapeType="1"/>
          </p:cNvCxnSpPr>
          <p:nvPr/>
        </p:nvCxnSpPr>
        <p:spPr bwMode="auto">
          <a:xfrm rot="10800000" flipH="1">
            <a:off x="534988" y="7321550"/>
            <a:ext cx="9726612"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21510" name="Прямоугольник 9"/>
          <p:cNvSpPr>
            <a:spLocks noChangeArrowheads="1"/>
          </p:cNvSpPr>
          <p:nvPr/>
        </p:nvSpPr>
        <p:spPr bwMode="auto">
          <a:xfrm>
            <a:off x="3819525" y="466725"/>
            <a:ext cx="30289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ru-RU" altLang="ru-RU" sz="2400" b="1" dirty="0" err="1">
                <a:solidFill>
                  <a:schemeClr val="bg1"/>
                </a:solidFill>
                <a:latin typeface="Times New Roman" panose="02020603050405020304" pitchFamily="18" charset="0"/>
                <a:cs typeface="Times New Roman" panose="02020603050405020304" pitchFamily="18" charset="0"/>
              </a:rPr>
              <a:t>Практикалық</a:t>
            </a:r>
            <a:r>
              <a:rPr lang="ru-RU" altLang="ru-RU" sz="2400" b="1" dirty="0">
                <a:solidFill>
                  <a:schemeClr val="bg1"/>
                </a:solidFill>
                <a:latin typeface="Times New Roman" panose="02020603050405020304" pitchFamily="18" charset="0"/>
                <a:cs typeface="Times New Roman" panose="02020603050405020304" pitchFamily="18" charset="0"/>
              </a:rPr>
              <a:t> </a:t>
            </a:r>
            <a:r>
              <a:rPr lang="ru-RU" altLang="ru-RU" sz="2400" b="1" dirty="0" err="1">
                <a:solidFill>
                  <a:schemeClr val="bg1"/>
                </a:solidFill>
                <a:latin typeface="Times New Roman" panose="02020603050405020304" pitchFamily="18" charset="0"/>
                <a:cs typeface="Times New Roman" panose="02020603050405020304" pitchFamily="18" charset="0"/>
              </a:rPr>
              <a:t>бөлім</a:t>
            </a:r>
            <a:endParaRPr lang="ru-RU" altLang="ru-RU" sz="2400" b="1" dirty="0">
              <a:solidFill>
                <a:schemeClr val="bg1"/>
              </a:solidFill>
              <a:latin typeface="Times New Roman" panose="02020603050405020304" pitchFamily="18" charset="0"/>
              <a:cs typeface="Times New Roman" panose="02020603050405020304" pitchFamily="18" charset="0"/>
            </a:endParaRPr>
          </a:p>
        </p:txBody>
      </p:sp>
      <p:pic>
        <p:nvPicPr>
          <p:cNvPr id="21511" name="Рисунок 10"/>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578975" y="141288"/>
            <a:ext cx="1133475" cy="112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Таблица 1">
            <a:extLst>
              <a:ext uri="{FF2B5EF4-FFF2-40B4-BE49-F238E27FC236}">
                <a16:creationId xmlns:a16="http://schemas.microsoft.com/office/drawing/2014/main" xmlns="" id="{3C55328B-6C23-4AA9-990A-E33E8B572C37}"/>
              </a:ext>
            </a:extLst>
          </p:cNvPr>
          <p:cNvGraphicFramePr>
            <a:graphicFrameLocks noGrp="1"/>
          </p:cNvGraphicFramePr>
          <p:nvPr>
            <p:extLst>
              <p:ext uri="{D42A27DB-BD31-4B8C-83A1-F6EECF244321}">
                <p14:modId xmlns:p14="http://schemas.microsoft.com/office/powerpoint/2010/main" val="3283403241"/>
              </p:ext>
            </p:extLst>
          </p:nvPr>
        </p:nvGraphicFramePr>
        <p:xfrm>
          <a:off x="350838" y="2961863"/>
          <a:ext cx="9910762" cy="2009012"/>
        </p:xfrm>
        <a:graphic>
          <a:graphicData uri="http://schemas.openxmlformats.org/drawingml/2006/table">
            <a:tbl>
              <a:tblPr firstRow="1" firstCol="1" bandRow="1">
                <a:tableStyleId>{5C22544A-7EE6-4342-B048-85BDC9FD1C3A}</a:tableStyleId>
              </a:tblPr>
              <a:tblGrid>
                <a:gridCol w="2797280">
                  <a:extLst>
                    <a:ext uri="{9D8B030D-6E8A-4147-A177-3AD203B41FA5}">
                      <a16:colId xmlns:a16="http://schemas.microsoft.com/office/drawing/2014/main" xmlns="" val="2499390508"/>
                    </a:ext>
                  </a:extLst>
                </a:gridCol>
                <a:gridCol w="3141429">
                  <a:extLst>
                    <a:ext uri="{9D8B030D-6E8A-4147-A177-3AD203B41FA5}">
                      <a16:colId xmlns:a16="http://schemas.microsoft.com/office/drawing/2014/main" xmlns="" val="597931581"/>
                    </a:ext>
                  </a:extLst>
                </a:gridCol>
                <a:gridCol w="3972053">
                  <a:extLst>
                    <a:ext uri="{9D8B030D-6E8A-4147-A177-3AD203B41FA5}">
                      <a16:colId xmlns:a16="http://schemas.microsoft.com/office/drawing/2014/main" xmlns="" val="832157658"/>
                    </a:ext>
                  </a:extLst>
                </a:gridCol>
              </a:tblGrid>
              <a:tr h="898055">
                <a:tc>
                  <a:txBody>
                    <a:bodyPr/>
                    <a:lstStyle/>
                    <a:p>
                      <a:pPr>
                        <a:lnSpc>
                          <a:spcPct val="115000"/>
                        </a:lnSpc>
                        <a:spcAft>
                          <a:spcPts val="1000"/>
                        </a:spcAft>
                      </a:pPr>
                      <a:r>
                        <a:rPr lang="kk-KZ" sz="2400">
                          <a:effectLst/>
                          <a:latin typeface="Times New Roman" panose="02020603050405020304" pitchFamily="18" charset="0"/>
                          <a:cs typeface="Times New Roman" panose="02020603050405020304" pitchFamily="18" charset="0"/>
                        </a:rPr>
                        <a:t>Бейнелеу тәсілдері</a:t>
                      </a:r>
                      <a:endParaRPr lang="ru-RU"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9525" marB="0"/>
                </a:tc>
                <a:tc>
                  <a:txBody>
                    <a:bodyPr/>
                    <a:lstStyle/>
                    <a:p>
                      <a:pPr>
                        <a:lnSpc>
                          <a:spcPct val="115000"/>
                        </a:lnSpc>
                        <a:spcAft>
                          <a:spcPts val="1000"/>
                        </a:spcAft>
                      </a:pPr>
                      <a:r>
                        <a:rPr lang="kk-KZ" sz="2400" dirty="0">
                          <a:effectLst/>
                          <a:latin typeface="Times New Roman" panose="02020603050405020304" pitchFamily="18" charset="0"/>
                          <a:cs typeface="Times New Roman" panose="02020603050405020304" pitchFamily="18" charset="0"/>
                        </a:rPr>
                        <a:t>Шығармадан мысал</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9525" marB="0"/>
                </a:tc>
                <a:tc>
                  <a:txBody>
                    <a:bodyPr/>
                    <a:lstStyle/>
                    <a:p>
                      <a:pPr>
                        <a:lnSpc>
                          <a:spcPct val="115000"/>
                        </a:lnSpc>
                        <a:spcAft>
                          <a:spcPts val="1000"/>
                        </a:spcAft>
                      </a:pPr>
                      <a:r>
                        <a:rPr lang="kk-KZ" sz="2400" dirty="0">
                          <a:effectLst/>
                          <a:latin typeface="Times New Roman" panose="02020603050405020304" pitchFamily="18" charset="0"/>
                          <a:cs typeface="Times New Roman" panose="02020603050405020304" pitchFamily="18" charset="0"/>
                        </a:rPr>
                        <a:t>Қолданылу ерекшелігі</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9525" marB="0"/>
                </a:tc>
                <a:extLst>
                  <a:ext uri="{0D108BD9-81ED-4DB2-BD59-A6C34878D82A}">
                    <a16:rowId xmlns:a16="http://schemas.microsoft.com/office/drawing/2014/main" xmlns="" val="2462507984"/>
                  </a:ext>
                </a:extLst>
              </a:tr>
              <a:tr h="1110957">
                <a:tc>
                  <a:txBody>
                    <a:bodyPr/>
                    <a:lstStyle/>
                    <a:p>
                      <a:pPr>
                        <a:lnSpc>
                          <a:spcPct val="107000"/>
                        </a:lnSpc>
                      </a:pPr>
                      <a:endParaRPr lang="ru-RU" sz="1100">
                        <a:effectLst/>
                        <a:latin typeface="Calibri" panose="020F0502020204030204" pitchFamily="34" charset="0"/>
                        <a:cs typeface="Times New Roman" panose="02020603050405020304" pitchFamily="18" charset="0"/>
                      </a:endParaRPr>
                    </a:p>
                  </a:txBody>
                  <a:tcPr marL="68580" marR="68580" marT="9525" marB="0"/>
                </a:tc>
                <a:tc>
                  <a:txBody>
                    <a:bodyPr/>
                    <a:lstStyle/>
                    <a:p>
                      <a:pPr>
                        <a:lnSpc>
                          <a:spcPct val="107000"/>
                        </a:lnSpc>
                      </a:pPr>
                      <a:endParaRPr lang="ru-RU" sz="1100">
                        <a:effectLst/>
                        <a:latin typeface="Calibri" panose="020F0502020204030204" pitchFamily="34" charset="0"/>
                        <a:cs typeface="Times New Roman" panose="02020603050405020304" pitchFamily="18" charset="0"/>
                      </a:endParaRPr>
                    </a:p>
                  </a:txBody>
                  <a:tcPr marL="68580" marR="68580" marT="9525" marB="0"/>
                </a:tc>
                <a:tc>
                  <a:txBody>
                    <a:bodyPr/>
                    <a:lstStyle/>
                    <a:p>
                      <a:pPr>
                        <a:lnSpc>
                          <a:spcPct val="115000"/>
                        </a:lnSpc>
                        <a:spcAft>
                          <a:spcPts val="1000"/>
                        </a:spcAft>
                      </a:pPr>
                      <a:r>
                        <a:rPr lang="kk-KZ" sz="1200" dirty="0">
                          <a:effectLst/>
                        </a:rPr>
                        <a:t> </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extLst>
                  <a:ext uri="{0D108BD9-81ED-4DB2-BD59-A6C34878D82A}">
                    <a16:rowId xmlns:a16="http://schemas.microsoft.com/office/drawing/2014/main" xmlns="" val="1150992602"/>
                  </a:ext>
                </a:extLst>
              </a:tr>
            </a:tbl>
          </a:graphicData>
        </a:graphic>
      </p:graphicFrame>
      <p:sp>
        <p:nvSpPr>
          <p:cNvPr id="3" name="Rectangle 1">
            <a:extLst>
              <a:ext uri="{FF2B5EF4-FFF2-40B4-BE49-F238E27FC236}">
                <a16:creationId xmlns:a16="http://schemas.microsoft.com/office/drawing/2014/main" xmlns="" id="{020469E0-B24D-4210-A173-B84D0480105E}"/>
              </a:ext>
            </a:extLst>
          </p:cNvPr>
          <p:cNvSpPr>
            <a:spLocks noChangeArrowheads="1"/>
          </p:cNvSpPr>
          <p:nvPr/>
        </p:nvSpPr>
        <p:spPr bwMode="auto">
          <a:xfrm>
            <a:off x="534988" y="1302230"/>
            <a:ext cx="8168141"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kk-KZ" altLang="ru-RU" sz="24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3-тапсырма. Автордың шығармада бейнелеу тәсілдерін</a:t>
            </a:r>
            <a:r>
              <a:rPr lang="ru-RU" altLang="ru-RU" sz="2400" dirty="0">
                <a:solidFill>
                  <a:schemeClr val="tx1"/>
                </a:solidFill>
                <a:latin typeface="Times New Roman" panose="02020603050405020304" pitchFamily="18" charset="0"/>
                <a:cs typeface="Times New Roman" panose="02020603050405020304" pitchFamily="18" charset="0"/>
              </a:rPr>
              <a:t> </a:t>
            </a:r>
            <a:r>
              <a:rPr kumimoji="0" lang="kk-KZ" altLang="ru-RU" sz="24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қолданудағы ерекшелігі неде? </a:t>
            </a:r>
            <a:endParaRPr kumimoji="0" lang="kk-KZ" altLang="ru-RU"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2916</TotalTime>
  <Words>543</Words>
  <Application>Microsoft Office PowerPoint</Application>
  <PresentationFormat>Произвольный</PresentationFormat>
  <Paragraphs>133</Paragraphs>
  <Slides>12</Slides>
  <Notes>12</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12</vt:i4>
      </vt:variant>
    </vt:vector>
  </HeadingPairs>
  <TitlesOfParts>
    <vt:vector size="19" baseType="lpstr">
      <vt:lpstr>Calibri</vt:lpstr>
      <vt:lpstr>Symbol</vt:lpstr>
      <vt:lpstr>Century Gothic</vt:lpstr>
      <vt:lpstr>Times New Roman</vt:lpstr>
      <vt:lpstr>Arial</vt:lpstr>
      <vt:lpstr>Open Sans</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Администратор</dc:creator>
  <cp:lastModifiedBy>Huawei</cp:lastModifiedBy>
  <cp:revision>177</cp:revision>
  <cp:lastPrinted>2020-01-23T03:03:28Z</cp:lastPrinted>
  <dcterms:modified xsi:type="dcterms:W3CDTF">2024-10-29T08:53:39Z</dcterms:modified>
</cp:coreProperties>
</file>