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png" ContentType="image/png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2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6B7CDCA-81FD-45CC-8D8A-E57A80412DF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C1D136-F05F-44C5-ADB3-68A8A80B7D4F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228680" y="40114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Сабақтың тақырыбы</a:t>
            </a:r>
            <a:r>
              <a:rPr b="1" lang="ru-RU" sz="2400" strike="noStrike" u="none">
                <a:solidFill>
                  <a:srgbClr val="000000"/>
                </a:solidFill>
                <a:uFillTx/>
                <a:latin typeface="Tahoma"/>
                <a:ea typeface="Tahoma"/>
              </a:rPr>
              <a:t>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9660600" y="184320"/>
            <a:ext cx="20149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ӘДЕБИЕТІ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8-СЫНЫП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652320" y="320760"/>
            <a:ext cx="5751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Бөлім тақырыбы: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Махаббат және абырой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4" name="TextBox 2"/>
          <p:cNvSpPr/>
          <p:nvPr/>
        </p:nvSpPr>
        <p:spPr>
          <a:xfrm>
            <a:off x="1303200" y="5022720"/>
            <a:ext cx="10261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М.Дулатов «Бақытсыз Жамал» романы. Шығарманың композициялық құрылымы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.  </a:t>
            </a:r>
            <a:r>
              <a:rPr b="0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(4-сабақ)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2" name="TextBox 8"/>
          <p:cNvSpPr/>
          <p:nvPr/>
        </p:nvSpPr>
        <p:spPr>
          <a:xfrm>
            <a:off x="652320" y="195120"/>
            <a:ext cx="42465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4.Бағалау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3" name="TextBox 9"/>
          <p:cNvSpPr/>
          <p:nvPr/>
        </p:nvSpPr>
        <p:spPr>
          <a:xfrm>
            <a:off x="1319040" y="2736720"/>
            <a:ext cx="9245880" cy="7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Мұғалім оқушылардың белсенділігіне, сөз саптауына, сыни ойлау дағдысына, жазу мәнеріне қарап тиісті бағаларды қояды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0" name="TextBox 8"/>
          <p:cNvSpPr/>
          <p:nvPr/>
        </p:nvSpPr>
        <p:spPr>
          <a:xfrm>
            <a:off x="212760" y="0"/>
            <a:ext cx="6537240" cy="79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Қорытынды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1" name="TextBox 1"/>
          <p:cNvSpPr/>
          <p:nvPr/>
        </p:nvSpPr>
        <p:spPr>
          <a:xfrm>
            <a:off x="1746360" y="1677960"/>
            <a:ext cx="858492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Оқу мақсаты 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«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Композицияны тұтастан бөлшекке, бөлшектен тұтасқа қарай  талдау» болғандықтан, біз бүгін де біз шығарманы жалқыдан жалпыға, жалпыдан жалқыға қарай қарастырып, негізгі бөлшектер мен жасырын тұрған элементтерді де қоса айттық.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Автордың негізгі ойын заман көрінісімен байланыстырып, сыни пікір білдірдік. Диалог пен монолог секілді әдеби теориялық ұғымдармен жұмыс жасап, кейіпкерлердің психологиясын, тілдік ерекшеліктерін ашуға, талдауға тырыстық.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3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8" name="TextBox 8"/>
          <p:cNvSpPr/>
          <p:nvPr/>
        </p:nvSpPr>
        <p:spPr>
          <a:xfrm>
            <a:off x="773640" y="291960"/>
            <a:ext cx="3376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Қосымша  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9" name="TextBox 1"/>
          <p:cNvSpPr/>
          <p:nvPr/>
        </p:nvSpPr>
        <p:spPr>
          <a:xfrm>
            <a:off x="1633680" y="2506680"/>
            <a:ext cx="8940600" cy="111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Қосымша тапсырма. 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«Бақытсыз Жамал» романына әдеби сын жазу (үлгі: 84 бет, Жұмағали Ысмағұловтың мақаласы)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20" name="Google Shape;78;p1"/>
          <p:cNvCxnSpPr/>
          <p:nvPr/>
        </p:nvCxnSpPr>
        <p:spPr>
          <a:xfrm>
            <a:off x="652320" y="338904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1" name="TextBox 8"/>
          <p:cNvSpPr/>
          <p:nvPr/>
        </p:nvSpPr>
        <p:spPr>
          <a:xfrm>
            <a:off x="1133640" y="258840"/>
            <a:ext cx="42465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мақсаты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TextBox 1"/>
          <p:cNvSpPr/>
          <p:nvPr/>
        </p:nvSpPr>
        <p:spPr>
          <a:xfrm>
            <a:off x="1147680" y="3740040"/>
            <a:ext cx="22701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Arial"/>
                <a:ea typeface="Arial"/>
              </a:rPr>
              <a:t>Сабақ мақсаттары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TextBox 1"/>
          <p:cNvSpPr/>
          <p:nvPr/>
        </p:nvSpPr>
        <p:spPr>
          <a:xfrm>
            <a:off x="1650960" y="1266840"/>
            <a:ext cx="8543880" cy="131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А/И1. Композицияны тұтастан бөлшекке, бөлшектен тұтасқа қарай  талдау.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А/И 2  Автор бейнесі мен кейіпкерлер қарым-қатынасының тілдік көрінісін талдау</a:t>
            </a: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	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TextBox 2"/>
          <p:cNvSpPr/>
          <p:nvPr/>
        </p:nvSpPr>
        <p:spPr>
          <a:xfrm>
            <a:off x="1190520" y="4281480"/>
            <a:ext cx="9812520" cy="76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Оқушылар композицияны тұтастан бөлшеккке, бөлшектен тұтасқа қарай  талдайды;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Автор бейнесі мен кейіпкерлер қарым-қатынасының тілдік көрінісін талдау жасайды.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2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0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1" name="TextBox 8"/>
          <p:cNvSpPr/>
          <p:nvPr/>
        </p:nvSpPr>
        <p:spPr>
          <a:xfrm>
            <a:off x="1282680" y="1992240"/>
            <a:ext cx="184320" cy="37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2" name="TextBox 9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Бағалау</a:t>
            </a: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критерийлері: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TextBox 1"/>
          <p:cNvSpPr/>
          <p:nvPr/>
        </p:nvSpPr>
        <p:spPr>
          <a:xfrm>
            <a:off x="1399320" y="1633680"/>
            <a:ext cx="7980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Шығарманың композициялық құрылымын жан-жақты талдай алады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5" name="object 2"/>
          <p:cNvSpPr/>
          <p:nvPr/>
        </p:nvSpPr>
        <p:spPr>
          <a:xfrm>
            <a:off x="-17640" y="0"/>
            <a:ext cx="12188880" cy="977760"/>
          </a:xfrm>
          <a:custGeom>
            <a:avLst/>
            <a:gdLst>
              <a:gd name="textAreaLeft" fmla="*/ 0 w 12188880"/>
              <a:gd name="textAreaRight" fmla="*/ 12189240 w 121888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0" name="TextBox 9"/>
          <p:cNvSpPr/>
          <p:nvPr/>
        </p:nvSpPr>
        <p:spPr>
          <a:xfrm>
            <a:off x="770760" y="289080"/>
            <a:ext cx="26827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Сабаққа кіріспе 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1" name="TextBox 1"/>
          <p:cNvSpPr/>
          <p:nvPr/>
        </p:nvSpPr>
        <p:spPr>
          <a:xfrm>
            <a:off x="1926360" y="2174760"/>
            <a:ext cx="769284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Ұйымдастыру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-Қызығушылықты ояту, сабақтың тақырыбын болжау, мақсат қою;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0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-Үй тапсырмасын сұрау.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2"/>
          <p:cNvSpPr/>
          <p:nvPr/>
        </p:nvSpPr>
        <p:spPr>
          <a:xfrm>
            <a:off x="-17640" y="0"/>
            <a:ext cx="121888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1-тапсырма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TextBox 2"/>
          <p:cNvSpPr/>
          <p:nvPr/>
        </p:nvSpPr>
        <p:spPr>
          <a:xfrm>
            <a:off x="682560" y="2660760"/>
            <a:ext cx="10877760" cy="186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Төмендегі үзіндіні композициялық құрылымның қай бөліміне жатқызасыз? Ойыңызды 5 сөйлеммен дәлелдеңіз.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Ғали: «Тұла бойым қызып, сүйектерім сырқыраған секілді болып тұр», - деп тынши алмай, науқасының күштілігі көрініп, төсектен тұрмай жатты. Науқасы күннен-күнге ауыр тартып, төрт-бес күннің ішінде бек қауіпті секілді көрінді.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  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2.«Сөзден – сөйлем, сөйлемнен - мәтін» әдісі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5" name="Rectangle 5"/>
          <p:cNvSpPr/>
          <p:nvPr/>
        </p:nvSpPr>
        <p:spPr>
          <a:xfrm>
            <a:off x="5510160" y="1184400"/>
            <a:ext cx="1219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6" name="TextBox 1"/>
          <p:cNvSpPr/>
          <p:nvPr/>
        </p:nvSpPr>
        <p:spPr>
          <a:xfrm>
            <a:off x="641520" y="1184400"/>
            <a:ext cx="1068696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Оқушылар шашылған сөздерді теріп, сөйлем құрастыру керек. Бұл сөздер шығарма ішінен алынған. (айтылым және жазылым дағдылары)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 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7" name="Схема 4" descr=""/>
          <p:cNvPicPr/>
          <p:nvPr/>
        </p:nvPicPr>
        <p:blipFill>
          <a:blip r:embed="rId1"/>
          <a:stretch/>
        </p:blipFill>
        <p:spPr>
          <a:xfrm>
            <a:off x="2023920" y="2438280"/>
            <a:ext cx="7027920" cy="3786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 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«Сөзден – сөйлем, сөйлемнен - мәтін» әдісі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9" name="Rectangle 5"/>
          <p:cNvSpPr/>
          <p:nvPr/>
        </p:nvSpPr>
        <p:spPr>
          <a:xfrm>
            <a:off x="5510160" y="1184400"/>
            <a:ext cx="121921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"/>
          <p:cNvSpPr/>
          <p:nvPr/>
        </p:nvSpPr>
        <p:spPr>
          <a:xfrm>
            <a:off x="1365120" y="2494080"/>
            <a:ext cx="98269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Дұрыс жауабы: </a:t>
            </a:r>
            <a:r>
              <a:rPr b="0" i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Жамал шыққан уақытта азырақ жаяу борасын бар еді.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Енді осы сөйлемді мәтінмен байланыстырып көрейік. Сіздің ойыңызша аталған сөйлем қай бөлімге қатысы бар? Ойыңызды жан-жақты білдіріңіз. Айтылған идеяларды жинақтап, сұрыптап, дәптерге жазыңыз.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object 2"/>
          <p:cNvSpPr/>
          <p:nvPr/>
        </p:nvSpPr>
        <p:spPr>
          <a:xfrm>
            <a:off x="1440" y="0"/>
            <a:ext cx="12190680" cy="977760"/>
          </a:xfrm>
          <a:prstGeom prst="pie">
            <a:avLst/>
          </a:pr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rmAutofit/>
          </a:bodyPr>
          <a:p>
            <a:pPr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      </a:t>
            </a:r>
            <a:r>
              <a:rPr b="1" lang="kk-KZ" sz="2800" strike="noStrike" u="none">
                <a:solidFill>
                  <a:srgbClr val="ffffff"/>
                </a:solidFill>
                <a:uFillTx/>
                <a:latin typeface="Calibri"/>
                <a:ea typeface="Arial"/>
              </a:rPr>
              <a:t>3-тапсырма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2" name="TextBox 1"/>
          <p:cNvSpPr/>
          <p:nvPr/>
        </p:nvSpPr>
        <p:spPr>
          <a:xfrm>
            <a:off x="604800" y="2048040"/>
            <a:ext cx="1072368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TextBox 1"/>
          <p:cNvSpPr/>
          <p:nvPr/>
        </p:nvSpPr>
        <p:spPr>
          <a:xfrm>
            <a:off x="928800" y="1596960"/>
            <a:ext cx="1039968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Төмендегі диалогтарға мінездеме бірейік. Яғни, диалог арқылы кейіпкерлердің көңіл-күйін, психологиясын тануға тырысайық.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 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1-диалог: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Екеуінің қасында кісі жоқ уақытта: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Менің бақытсыздығым өз басымнан асып, кесапаты саған да тие бастады, ақыры қайырлы болсын, - деп, Жамал Ғалиді құшақтап жылап та алушы еді. Ғали: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Жылама, Алла сақтар, жазылармын, қазынасы кең бір сағатын жіберер, - деп өзін, өзінен де Жамалдың көңілін жұбатушы еді.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TextBox 1"/>
          <p:cNvSpPr/>
          <p:nvPr/>
        </p:nvSpPr>
        <p:spPr>
          <a:xfrm>
            <a:off x="1176480" y="2298600"/>
            <a:ext cx="10113840" cy="265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2-диалог: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Шолпан қызынан сұрады: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Қарағым Жамал, жұрт мынадай деп жатыр, енді қайтеміз? – деп. Жамал: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- Апа, енді мен үшін жаманатты болмаңыз, маған енді Ғали болмаған соң бәрібір...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6012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Пользователь Windows</cp:lastModifiedBy>
  <cp:lastPrinted>2020-03-24T14:36:16Z</cp:lastPrinted>
  <dcterms:modified xsi:type="dcterms:W3CDTF">2021-01-09T20:31:39Z</dcterms:modified>
  <cp:revision>449</cp:revision>
  <dc:subject/>
  <dc:title>Презентация PowerPoint</dc:title>
</cp:coreProperties>
</file>