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_rels/presentation.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media/image1.png" ContentType="image/png"/>
  <Override PartName="/ppt/media/image2.png" ContentType="image/png"/>
  <Override PartName="/ppt/media/image4.gif" ContentType="image/gif"/>
  <Override PartName="/ppt/media/image3.jpeg" ContentType="image/jpeg"/>
  <Override PartName="/ppt/media/image5.gif" ContentType="image/gif"/>
  <Override PartName="/ppt/media/image6.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10.xml.rels" ContentType="application/vnd.openxmlformats-package.relationships+xml"/>
  <Override PartName="/ppt/notesSlides/notesSlide10.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000000"/>
              </a:solidFill>
              <a:uFillTx/>
              <a:latin typeface="Arial"/>
            </a:endParaRPr>
          </a:p>
        </p:txBody>
      </p:sp>
      <p:sp>
        <p:nvSpPr>
          <p:cNvPr id="22"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pPr>
            <a:endParaRPr b="0" lang="ru-RU" sz="2400" strike="noStrike" u="none">
              <a:solidFill>
                <a:srgbClr val="000000"/>
              </a:solidFill>
              <a:uFillTx/>
              <a:latin typeface="Times New Roman"/>
            </a:endParaRPr>
          </a:p>
        </p:txBody>
      </p:sp>
      <p:sp>
        <p:nvSpPr>
          <p:cNvPr id="23" name="PlaceHolder 2"/>
          <p:cNvSpPr>
            <a:spLocks noGrp="1"/>
          </p:cNvSpPr>
          <p:nvPr>
            <p:ph type="dt" idx="7"/>
          </p:nvPr>
        </p:nvSpPr>
        <p:spPr>
          <a:xfrm>
            <a:off x="3884400" y="0"/>
            <a:ext cx="297180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Times New Roman"/>
              </a:rPr>
              <a:t>&lt;date/time&gt;</a:t>
            </a:r>
            <a:endParaRPr b="0" lang="ru-RU" sz="1200" strike="noStrike" u="none">
              <a:solidFill>
                <a:srgbClr val="000000"/>
              </a:solidFill>
              <a:uFillTx/>
              <a:latin typeface="Times New Roman"/>
            </a:endParaRPr>
          </a:p>
        </p:txBody>
      </p:sp>
      <p:sp>
        <p:nvSpPr>
          <p:cNvPr id="24" name="PlaceHolder 3"/>
          <p:cNvSpPr>
            <a:spLocks noGrp="1"/>
          </p:cNvSpPr>
          <p:nvPr>
            <p:ph type="sldImg"/>
          </p:nvPr>
        </p:nvSpPr>
        <p:spPr>
          <a:xfrm>
            <a:off x="1143000" y="685440"/>
            <a:ext cx="4572000" cy="3429000"/>
          </a:xfrm>
          <a:prstGeom prst="rect">
            <a:avLst/>
          </a:prstGeom>
          <a:noFill/>
          <a:ln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move the slide</a:t>
            </a:r>
            <a:endParaRPr b="0" lang="ru-RU" sz="4200" strike="noStrike" u="none">
              <a:solidFill>
                <a:srgbClr val="006633"/>
              </a:solidFill>
              <a:uFillTx/>
              <a:latin typeface="Garamond"/>
            </a:endParaRPr>
          </a:p>
        </p:txBody>
      </p:sp>
      <p:sp>
        <p:nvSpPr>
          <p:cNvPr id="25" name="PlaceHolder 4"/>
          <p:cNvSpPr>
            <a:spLocks noGrp="1"/>
          </p:cNvSpPr>
          <p:nvPr>
            <p:ph type="body"/>
          </p:nvPr>
        </p:nvSpPr>
        <p:spPr>
          <a:xfrm>
            <a:off x="685800" y="4343400"/>
            <a:ext cx="54864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Calibri"/>
              </a:rPr>
              <a:t>Click to edit the notes format</a:t>
            </a:r>
            <a:endParaRPr b="0" lang="ru-RU" sz="1200" strike="noStrike" u="none">
              <a:solidFill>
                <a:srgbClr val="000000"/>
              </a:solidFill>
              <a:uFillTx/>
              <a:latin typeface="Calibri"/>
            </a:endParaRPr>
          </a:p>
        </p:txBody>
      </p:sp>
      <p:sp>
        <p:nvSpPr>
          <p:cNvPr id="26" name="PlaceHolder 5"/>
          <p:cNvSpPr>
            <a:spLocks noGrp="1"/>
          </p:cNvSpPr>
          <p:nvPr>
            <p:ph type="ftr" idx="8"/>
          </p:nvPr>
        </p:nvSpPr>
        <p:spPr>
          <a:xfrm>
            <a:off x="-360" y="8685360"/>
            <a:ext cx="2971800" cy="457200"/>
          </a:xfrm>
          <a:prstGeom prst="rect">
            <a:avLst/>
          </a:prstGeom>
          <a:noFill/>
          <a:ln w="0">
            <a:noFill/>
          </a:ln>
        </p:spPr>
        <p:txBody>
          <a:bodyPr lIns="90000" rIns="90000" tIns="46800" bIns="46800" anchor="b">
            <a:noAutofit/>
          </a:bodyPr>
          <a:p>
            <a:pPr indent="0">
              <a:buNone/>
            </a:pPr>
            <a:endParaRPr b="0" lang="ru-RU" sz="2400" strike="noStrike" u="none">
              <a:solidFill>
                <a:srgbClr val="000000"/>
              </a:solidFill>
              <a:uFillTx/>
              <a:latin typeface="Times New Roman"/>
            </a:endParaRPr>
          </a:p>
        </p:txBody>
      </p:sp>
      <p:sp>
        <p:nvSpPr>
          <p:cNvPr id="27" name="PlaceHolder 6"/>
          <p:cNvSpPr>
            <a:spLocks noGrp="1"/>
          </p:cNvSpPr>
          <p:nvPr>
            <p:ph type="sldNum" idx="9"/>
          </p:nvPr>
        </p:nvSpPr>
        <p:spPr>
          <a:xfrm>
            <a:off x="3884400" y="8685360"/>
            <a:ext cx="297180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49C1F2F-9E88-45E7-8B8D-B32B047DCF56}" type="slidenum">
              <a:rPr b="0" lang="ru-RU" sz="1200" strike="noStrike" u="none">
                <a:solidFill>
                  <a:srgbClr val="000000"/>
                </a:solidFill>
                <a:uFillTx/>
                <a:latin typeface="Times New Roman"/>
              </a:rPr>
              <a:t>&lt;number&gt;</a:t>
            </a:fld>
            <a:endParaRPr b="0" lang="ru-RU" sz="1200" strike="noStrike" u="none">
              <a:solidFill>
                <a:srgbClr val="000000"/>
              </a:solidFill>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type="sldImg"/>
          </p:nvPr>
        </p:nvSpPr>
        <p:spPr>
          <a:xfrm>
            <a:off x="1143000" y="685800"/>
            <a:ext cx="4572000" cy="3429000"/>
          </a:xfrm>
          <a:prstGeom prst="rect">
            <a:avLst/>
          </a:prstGeom>
          <a:ln w="0">
            <a:noFill/>
          </a:ln>
        </p:spPr>
      </p:sp>
      <p:sp>
        <p:nvSpPr>
          <p:cNvPr id="176"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zh-CN" sz="1200" strike="noStrike" u="none">
              <a:solidFill>
                <a:srgbClr val="000000"/>
              </a:solidFill>
              <a:uFillTx/>
              <a:latin typeface="Calibri"/>
              <a:ea typeface="SimSun"/>
            </a:endParaRPr>
          </a:p>
        </p:txBody>
      </p:sp>
      <p:sp>
        <p:nvSpPr>
          <p:cNvPr id="177" name="Slide Number Placeholder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20B47B8-1738-4337-9768-62D373DA1334}" type="slidenum">
              <a:rPr b="0" lang="zh-CN" sz="1200" strike="noStrike" u="none">
                <a:solidFill>
                  <a:srgbClr val="000000"/>
                </a:solidFill>
                <a:uFillTx/>
                <a:latin typeface="Arial"/>
                <a:ea typeface="SimSun"/>
              </a:rPr>
              <a:t>&lt;number&gt;</a:t>
            </a:fld>
            <a:endParaRPr b="0" lang="ru-RU" sz="1200" strike="noStrike" u="none">
              <a:solidFill>
                <a:srgbClr val="000000"/>
              </a:solidFill>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9CB16AD-989D-46BF-A089-A51AA0FB843E}"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A52597BA-46D7-4DC2-BF4B-D24CCE11A785}" type="slidenum">
              <a:t>&lt;#&gt;</a:t>
            </a:fld>
          </a:p>
        </p:txBody>
      </p:sp>
      <p:sp>
        <p:nvSpPr>
          <p:cNvPr id="4" name="PlaceHolder 3"/>
          <p:cNvSpPr>
            <a:spLocks noGrp="1"/>
          </p:cNvSpPr>
          <p:nvPr>
            <p:ph type="dt" idx="4"/>
          </p:nvPr>
        </p:nvSpPr>
        <p:spPr/>
        <p:txBody>
          <a:bodyPr/>
          <a:p>
            <a:r>
              <a:rPr lang="ru-RU"/>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2">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edit the title text format</a:t>
            </a:r>
            <a:endParaRPr b="0" lang="ru-RU" sz="4200" strike="noStrike" u="none">
              <a:solidFill>
                <a:srgbClr val="006633"/>
              </a:solidFill>
              <a:uFillTx/>
              <a:latin typeface="Garamond"/>
            </a:endParaRPr>
          </a:p>
        </p:txBody>
      </p:sp>
      <p:sp>
        <p:nvSpPr>
          <p:cNvPr id="1" name="PlaceHolder 2"/>
          <p:cNvSpPr>
            <a:spLocks noGrp="1"/>
          </p:cNvSpPr>
          <p:nvPr>
            <p:ph type="body"/>
          </p:nvPr>
        </p:nvSpPr>
        <p:spPr>
          <a:xfrm>
            <a:off x="457200" y="1599840"/>
            <a:ext cx="8229600" cy="4530600"/>
          </a:xfrm>
          <a:prstGeom prst="rect">
            <a:avLst/>
          </a:prstGeom>
          <a:noFill/>
          <a:ln w="0">
            <a:noFill/>
          </a:ln>
        </p:spPr>
        <p:txBody>
          <a:bodyPr lIns="90000" rIns="90000" tIns="46800" bIns="46800" anchor="t">
            <a:normAutofit/>
          </a:bodyPr>
          <a:p>
            <a:pPr marL="343080" indent="-34308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Click to edit the outline text format</a:t>
            </a:r>
            <a:endParaRPr b="0" lang="ru-RU" sz="3000" strike="noStrike" u="none">
              <a:solidFill>
                <a:srgbClr val="000000"/>
              </a:solidFill>
              <a:uFillTx/>
              <a:latin typeface="Arial"/>
            </a:endParaRPr>
          </a:p>
          <a:p>
            <a:pPr lvl="1" marL="669960" indent="-325440">
              <a:spcBef>
                <a:spcPts val="751"/>
              </a:spcBef>
              <a:buClr>
                <a:srgbClr val="3b812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Second Outline Level</a:t>
            </a:r>
            <a:endParaRPr b="0" lang="ru-RU" sz="3000" strike="noStrike" u="none">
              <a:solidFill>
                <a:srgbClr val="000000"/>
              </a:solidFill>
              <a:uFillTx/>
              <a:latin typeface="Arial"/>
            </a:endParaRPr>
          </a:p>
          <a:p>
            <a:pPr lvl="2" marL="1022400" indent="-35100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Third Outline Level</a:t>
            </a:r>
            <a:endParaRPr b="0" lang="ru-RU" sz="3000" strike="noStrike" u="none">
              <a:solidFill>
                <a:srgbClr val="000000"/>
              </a:solidFill>
              <a:uFillTx/>
              <a:latin typeface="Arial"/>
            </a:endParaRPr>
          </a:p>
          <a:p>
            <a:pPr lvl="3" marL="1339920" indent="-316080">
              <a:spcBef>
                <a:spcPts val="751"/>
              </a:spcBef>
              <a:buClr>
                <a:srgbClr val="3b812f"/>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Fourth Outline Level</a:t>
            </a:r>
            <a:endParaRPr b="0" lang="ru-RU" sz="3000" strike="noStrike" u="none">
              <a:solidFill>
                <a:srgbClr val="000000"/>
              </a:solidFill>
              <a:uFillTx/>
              <a:latin typeface="Arial"/>
            </a:endParaRPr>
          </a:p>
          <a:p>
            <a:pPr lvl="4" marL="1681200" indent="-339840">
              <a:spcBef>
                <a:spcPts val="751"/>
              </a:spcBef>
              <a:buClr>
                <a:srgbClr val="cc99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Fifth Outline Level</a:t>
            </a:r>
            <a:endParaRPr b="0" lang="ru-RU" sz="3000" strike="noStrike" u="none">
              <a:solidFill>
                <a:srgbClr val="000000"/>
              </a:solidFill>
              <a:uFillTx/>
              <a:latin typeface="Arial"/>
            </a:endParaRPr>
          </a:p>
          <a:p>
            <a:pPr lvl="5"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Sixth Outline Level</a:t>
            </a:r>
            <a:endParaRPr b="0" lang="ru-RU" sz="3000" strike="noStrike" u="none">
              <a:solidFill>
                <a:srgbClr val="000000"/>
              </a:solidFill>
              <a:uFillTx/>
              <a:latin typeface="Arial"/>
            </a:endParaRPr>
          </a:p>
          <a:p>
            <a:pPr lvl="6"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Seventh Outline Level</a:t>
            </a:r>
            <a:endParaRPr b="0" lang="ru-RU" sz="3000" strike="noStrike" u="none">
              <a:solidFill>
                <a:srgbClr val="000000"/>
              </a:solidFill>
              <a:uFillTx/>
              <a:latin typeface="Arial"/>
            </a:endParaRPr>
          </a:p>
        </p:txBody>
      </p:sp>
      <p:sp>
        <p:nvSpPr>
          <p:cNvPr id="2" name="PlaceHolder 3"/>
          <p:cNvSpPr>
            <a:spLocks noGrp="1"/>
          </p:cNvSpPr>
          <p:nvPr>
            <p:ph type="dt" idx="1"/>
          </p:nvPr>
        </p:nvSpPr>
        <p:spPr>
          <a:xfrm>
            <a:off x="456840" y="6243480"/>
            <a:ext cx="213372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 name="PlaceHolder 5"/>
          <p:cNvSpPr>
            <a:spLocks noGrp="1"/>
          </p:cNvSpPr>
          <p:nvPr>
            <p:ph type="sldNum" idx="3"/>
          </p:nvPr>
        </p:nvSpPr>
        <p:spPr>
          <a:xfrm>
            <a:off x="6552720" y="6243480"/>
            <a:ext cx="21337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Garamond"/>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517F9D1-41B9-4CC6-904F-B9A5DE23648F}" type="slidenum">
              <a:rPr b="0" lang="ru-RU" sz="1200" strike="noStrike" u="none">
                <a:solidFill>
                  <a:srgbClr val="000000"/>
                </a:solidFill>
                <a:uFillTx/>
                <a:latin typeface="Garamond"/>
              </a:rPr>
              <a:t>&lt;number&gt;</a:t>
            </a:fld>
            <a:endParaRPr b="0" lang="ru-RU" sz="1200" strike="noStrike" u="none">
              <a:solidFill>
                <a:srgbClr val="000000"/>
              </a:solidFill>
              <a:uFillTx/>
              <a:latin typeface="Times New Roman"/>
            </a:endParaRPr>
          </a:p>
        </p:txBody>
      </p:sp>
      <p:sp>
        <p:nvSpPr>
          <p:cNvPr id="5" name="Freeform 7"/>
          <p:cNvSpPr/>
          <p:nvPr/>
        </p:nvSpPr>
        <p:spPr>
          <a:xfrm>
            <a:off x="380880" y="228600"/>
            <a:ext cx="8229600" cy="609480"/>
          </a:xfrm>
          <a:custGeom>
            <a:avLst/>
            <a:gdLst/>
            <a:ahLst/>
            <a:rect l="l" t="t" r="r" b="b"/>
            <a:pathLst>
              <a:path w="1000" h="1000">
                <a:moveTo>
                  <a:pt x="0" y="1000"/>
                </a:moveTo>
                <a:lnTo>
                  <a:pt x="0" y="0"/>
                </a:lnTo>
                <a:lnTo>
                  <a:pt x="1000" y="0"/>
                </a:lnTo>
              </a:path>
            </a:pathLst>
          </a:custGeom>
          <a:noFill/>
          <a:ln w="19080">
            <a:solidFill>
              <a:srgbClr val="cc9900"/>
            </a:solidFill>
            <a:miter/>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 name="Line 8"/>
          <p:cNvSpPr/>
          <p:nvPr/>
        </p:nvSpPr>
        <p:spPr>
          <a:xfrm>
            <a:off x="457200" y="6172200"/>
            <a:ext cx="8229600" cy="0"/>
          </a:xfrm>
          <a:prstGeom prst="line">
            <a:avLst/>
          </a:prstGeom>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Freeform 7"/>
          <p:cNvSpPr/>
          <p:nvPr/>
        </p:nvSpPr>
        <p:spPr>
          <a:xfrm>
            <a:off x="609480" y="1219320"/>
            <a:ext cx="7925040" cy="914400"/>
          </a:xfrm>
          <a:custGeom>
            <a:avLst/>
            <a:gdLst/>
            <a:ahLst/>
            <a:rect l="l" t="t" r="r" b="b"/>
            <a:pathLst>
              <a:path w="1000" h="1000">
                <a:moveTo>
                  <a:pt x="0" y="1000"/>
                </a:moveTo>
                <a:lnTo>
                  <a:pt x="0" y="0"/>
                </a:lnTo>
                <a:lnTo>
                  <a:pt x="1000" y="0"/>
                </a:lnTo>
              </a:path>
            </a:pathLst>
          </a:custGeom>
          <a:noFill/>
          <a:ln w="2556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8" name="Line 8"/>
          <p:cNvSpPr/>
          <p:nvPr/>
        </p:nvSpPr>
        <p:spPr>
          <a:xfrm>
            <a:off x="1981080" y="3962520"/>
            <a:ext cx="6512040" cy="0"/>
          </a:xfrm>
          <a:prstGeom prst="line">
            <a:avLst/>
          </a:prstGeom>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9"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edit the title text format</a:t>
            </a:r>
            <a:endParaRPr b="0" lang="ru-RU" sz="4200" strike="noStrike" u="none">
              <a:solidFill>
                <a:srgbClr val="006633"/>
              </a:solidFill>
              <a:uFillTx/>
              <a:latin typeface="Garamond"/>
            </a:endParaRPr>
          </a:p>
        </p:txBody>
      </p:sp>
      <p:sp>
        <p:nvSpPr>
          <p:cNvPr id="10" name="PlaceHolder 2"/>
          <p:cNvSpPr>
            <a:spLocks noGrp="1"/>
          </p:cNvSpPr>
          <p:nvPr>
            <p:ph type="body"/>
          </p:nvPr>
        </p:nvSpPr>
        <p:spPr>
          <a:xfrm>
            <a:off x="457200" y="1599840"/>
            <a:ext cx="8229600" cy="4530600"/>
          </a:xfrm>
          <a:prstGeom prst="rect">
            <a:avLst/>
          </a:prstGeom>
          <a:noFill/>
          <a:ln w="0">
            <a:noFill/>
          </a:ln>
        </p:spPr>
        <p:txBody>
          <a:bodyPr lIns="90000" rIns="90000" tIns="46800" bIns="46800" anchor="t">
            <a:normAutofit/>
          </a:bodyPr>
          <a:p>
            <a:pPr marL="343080" indent="-34308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Click to edit the outline text format</a:t>
            </a:r>
            <a:endParaRPr b="0" lang="ru-RU" sz="3000" strike="noStrike" u="none">
              <a:solidFill>
                <a:srgbClr val="000000"/>
              </a:solidFill>
              <a:uFillTx/>
              <a:latin typeface="Arial"/>
            </a:endParaRPr>
          </a:p>
          <a:p>
            <a:pPr lvl="1" marL="669960" indent="-325440">
              <a:spcBef>
                <a:spcPts val="751"/>
              </a:spcBef>
              <a:buClr>
                <a:srgbClr val="3b812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Second Outline Level</a:t>
            </a:r>
            <a:endParaRPr b="0" lang="ru-RU" sz="3000" strike="noStrike" u="none">
              <a:solidFill>
                <a:srgbClr val="000000"/>
              </a:solidFill>
              <a:uFillTx/>
              <a:latin typeface="Arial"/>
            </a:endParaRPr>
          </a:p>
          <a:p>
            <a:pPr lvl="2" marL="1022400" indent="-35100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Third Outline Level</a:t>
            </a:r>
            <a:endParaRPr b="0" lang="ru-RU" sz="3000" strike="noStrike" u="none">
              <a:solidFill>
                <a:srgbClr val="000000"/>
              </a:solidFill>
              <a:uFillTx/>
              <a:latin typeface="Arial"/>
            </a:endParaRPr>
          </a:p>
          <a:p>
            <a:pPr lvl="3" marL="1339920" indent="-316080">
              <a:spcBef>
                <a:spcPts val="751"/>
              </a:spcBef>
              <a:buClr>
                <a:srgbClr val="3b812f"/>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Fourth Outline Level</a:t>
            </a:r>
            <a:endParaRPr b="0" lang="ru-RU" sz="3000" strike="noStrike" u="none">
              <a:solidFill>
                <a:srgbClr val="000000"/>
              </a:solidFill>
              <a:uFillTx/>
              <a:latin typeface="Arial"/>
            </a:endParaRPr>
          </a:p>
          <a:p>
            <a:pPr lvl="4" marL="1681200" indent="-339840">
              <a:spcBef>
                <a:spcPts val="751"/>
              </a:spcBef>
              <a:buClr>
                <a:srgbClr val="cc99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Fifth Outline Level</a:t>
            </a:r>
            <a:endParaRPr b="0" lang="ru-RU" sz="3000" strike="noStrike" u="none">
              <a:solidFill>
                <a:srgbClr val="000000"/>
              </a:solidFill>
              <a:uFillTx/>
              <a:latin typeface="Arial"/>
            </a:endParaRPr>
          </a:p>
          <a:p>
            <a:pPr lvl="5"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Sixth Outline Level</a:t>
            </a:r>
            <a:endParaRPr b="0" lang="ru-RU" sz="3000" strike="noStrike" u="none">
              <a:solidFill>
                <a:srgbClr val="000000"/>
              </a:solidFill>
              <a:uFillTx/>
              <a:latin typeface="Arial"/>
            </a:endParaRPr>
          </a:p>
          <a:p>
            <a:pPr lvl="6"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Seventh Outline Level</a:t>
            </a:r>
            <a:endParaRPr b="0" lang="ru-RU" sz="3000" strike="noStrike" u="none">
              <a:solidFill>
                <a:srgbClr val="000000"/>
              </a:solidFill>
              <a:uFillTx/>
              <a:latin typeface="Arial"/>
            </a:endParaRPr>
          </a:p>
        </p:txBody>
      </p:sp>
      <p:sp>
        <p:nvSpPr>
          <p:cNvPr id="11" name="PlaceHolder 3"/>
          <p:cNvSpPr>
            <a:spLocks noGrp="1"/>
          </p:cNvSpPr>
          <p:nvPr>
            <p:ph type="dt" idx="4"/>
          </p:nvPr>
        </p:nvSpPr>
        <p:spPr>
          <a:xfrm>
            <a:off x="456840" y="6243480"/>
            <a:ext cx="213372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 name="PlaceHolder 4"/>
          <p:cNvSpPr>
            <a:spLocks noGrp="1"/>
          </p:cNvSpPr>
          <p:nvPr>
            <p:ph type="ftr" idx="5"/>
          </p:nvPr>
        </p:nvSpPr>
        <p:spPr>
          <a:xfrm>
            <a:off x="3124080" y="6243480"/>
            <a:ext cx="289584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 name="PlaceHolder 5"/>
          <p:cNvSpPr>
            <a:spLocks noGrp="1"/>
          </p:cNvSpPr>
          <p:nvPr>
            <p:ph type="sldNum" idx="6"/>
          </p:nvPr>
        </p:nvSpPr>
        <p:spPr>
          <a:xfrm>
            <a:off x="6552720" y="6243480"/>
            <a:ext cx="21337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Garamond"/>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6EE5ABB-A244-4F98-8220-16C92869A431}" type="slidenum">
              <a:rPr b="0" lang="ru-RU" sz="1200" strike="noStrike" u="none">
                <a:solidFill>
                  <a:srgbClr val="000000"/>
                </a:solidFill>
                <a:uFillTx/>
                <a:latin typeface="Garamond"/>
              </a:rPr>
              <a:t>&lt;number&gt;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Freeform 7"/>
          <p:cNvSpPr/>
          <p:nvPr/>
        </p:nvSpPr>
        <p:spPr>
          <a:xfrm>
            <a:off x="380880" y="228600"/>
            <a:ext cx="8229600" cy="609480"/>
          </a:xfrm>
          <a:custGeom>
            <a:avLst/>
            <a:gdLst/>
            <a:ahLst/>
            <a:rect l="l" t="t" r="r" b="b"/>
            <a:pathLst>
              <a:path w="1000" h="1000">
                <a:moveTo>
                  <a:pt x="0" y="1000"/>
                </a:moveTo>
                <a:lnTo>
                  <a:pt x="0" y="0"/>
                </a:lnTo>
                <a:lnTo>
                  <a:pt x="1000" y="0"/>
                </a:lnTo>
              </a:path>
            </a:pathLst>
          </a:custGeom>
          <a:noFill/>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5" name="Line 8"/>
          <p:cNvSpPr/>
          <p:nvPr/>
        </p:nvSpPr>
        <p:spPr>
          <a:xfrm>
            <a:off x="457200" y="6172200"/>
            <a:ext cx="8229600" cy="0"/>
          </a:xfrm>
          <a:prstGeom prst="line">
            <a:avLst/>
          </a:prstGeom>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6" name="矩形 19"/>
          <p:cNvSpPr/>
          <p:nvPr/>
        </p:nvSpPr>
        <p:spPr>
          <a:xfrm>
            <a:off x="0" y="0"/>
            <a:ext cx="9144000" cy="5929200"/>
          </a:xfrm>
          <a:prstGeom prst="rect">
            <a:avLst/>
          </a:prstGeom>
          <a:solidFill>
            <a:srgbClr val="73cbcf">
              <a:alpha val="9000"/>
            </a:srgbClr>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7" name="矩形 5"/>
          <p:cNvSpPr/>
          <p:nvPr/>
        </p:nvSpPr>
        <p:spPr>
          <a:xfrm>
            <a:off x="0" y="5929200"/>
            <a:ext cx="9144000" cy="928800"/>
          </a:xfrm>
          <a:prstGeom prst="rect">
            <a:avLst/>
          </a:prstGeom>
          <a:solidFill>
            <a:srgbClr val="3b4a4b"/>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pic>
        <p:nvPicPr>
          <p:cNvPr id="18" name="图片 14" descr="{DF512866-3CB9-4A0D-A54D-82A1C76D83BE}.png"/>
          <p:cNvPicPr/>
          <p:nvPr/>
        </p:nvPicPr>
        <p:blipFill>
          <a:blip r:embed="rId2"/>
          <a:stretch/>
        </p:blipFill>
        <p:spPr>
          <a:xfrm>
            <a:off x="6313320" y="4429080"/>
            <a:ext cx="2830680" cy="2106720"/>
          </a:xfrm>
          <a:prstGeom prst="rect">
            <a:avLst/>
          </a:prstGeom>
          <a:ln w="0">
            <a:noFill/>
          </a:ln>
          <a:effectLst>
            <a:outerShdw dist="38183" dir="2700000" blurRad="0" rotWithShape="0">
              <a:srgbClr val="000000">
                <a:alpha val="40000"/>
              </a:srgbClr>
            </a:outerShdw>
          </a:effectLst>
        </p:spPr>
      </p:pic>
      <p:sp>
        <p:nvSpPr>
          <p:cNvPr id="19"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edit the title text format</a:t>
            </a:r>
            <a:endParaRPr b="0" lang="ru-RU" sz="4200" strike="noStrike" u="none">
              <a:solidFill>
                <a:srgbClr val="006633"/>
              </a:solidFill>
              <a:uFillTx/>
              <a:latin typeface="Garamond"/>
            </a:endParaRPr>
          </a:p>
        </p:txBody>
      </p:sp>
      <p:sp>
        <p:nvSpPr>
          <p:cNvPr id="20" name="PlaceHolder 2"/>
          <p:cNvSpPr>
            <a:spLocks noGrp="1"/>
          </p:cNvSpPr>
          <p:nvPr>
            <p:ph type="body"/>
          </p:nvPr>
        </p:nvSpPr>
        <p:spPr>
          <a:xfrm>
            <a:off x="457200" y="1599840"/>
            <a:ext cx="8229600" cy="4530600"/>
          </a:xfrm>
          <a:prstGeom prst="rect">
            <a:avLst/>
          </a:prstGeom>
          <a:noFill/>
          <a:ln w="0">
            <a:noFill/>
          </a:ln>
        </p:spPr>
        <p:txBody>
          <a:bodyPr lIns="90000" rIns="90000" tIns="46800" bIns="46800" anchor="t">
            <a:normAutofit/>
          </a:bodyPr>
          <a:p>
            <a:pPr marL="343080" indent="-34308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Click to edit the outline text format</a:t>
            </a:r>
            <a:endParaRPr b="0" lang="ru-RU" sz="3000" strike="noStrike" u="none">
              <a:solidFill>
                <a:srgbClr val="000000"/>
              </a:solidFill>
              <a:uFillTx/>
              <a:latin typeface="Arial"/>
            </a:endParaRPr>
          </a:p>
          <a:p>
            <a:pPr lvl="1" marL="669960" indent="-325440">
              <a:spcBef>
                <a:spcPts val="751"/>
              </a:spcBef>
              <a:buClr>
                <a:srgbClr val="3b812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Second Outline Level</a:t>
            </a:r>
            <a:endParaRPr b="0" lang="ru-RU" sz="3000" strike="noStrike" u="none">
              <a:solidFill>
                <a:srgbClr val="000000"/>
              </a:solidFill>
              <a:uFillTx/>
              <a:latin typeface="Arial"/>
            </a:endParaRPr>
          </a:p>
          <a:p>
            <a:pPr lvl="2" marL="1022400" indent="-35100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Third Outline Level</a:t>
            </a:r>
            <a:endParaRPr b="0" lang="ru-RU" sz="3000" strike="noStrike" u="none">
              <a:solidFill>
                <a:srgbClr val="000000"/>
              </a:solidFill>
              <a:uFillTx/>
              <a:latin typeface="Arial"/>
            </a:endParaRPr>
          </a:p>
          <a:p>
            <a:pPr lvl="3" marL="1339920" indent="-316080">
              <a:spcBef>
                <a:spcPts val="751"/>
              </a:spcBef>
              <a:buClr>
                <a:srgbClr val="3b812f"/>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Fourth Outline Level</a:t>
            </a:r>
            <a:endParaRPr b="0" lang="ru-RU" sz="3000" strike="noStrike" u="none">
              <a:solidFill>
                <a:srgbClr val="000000"/>
              </a:solidFill>
              <a:uFillTx/>
              <a:latin typeface="Arial"/>
            </a:endParaRPr>
          </a:p>
          <a:p>
            <a:pPr lvl="4" marL="1681200" indent="-339840">
              <a:spcBef>
                <a:spcPts val="751"/>
              </a:spcBef>
              <a:buClr>
                <a:srgbClr val="cc99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Fifth Outline Level</a:t>
            </a:r>
            <a:endParaRPr b="0" lang="ru-RU" sz="3000" strike="noStrike" u="none">
              <a:solidFill>
                <a:srgbClr val="000000"/>
              </a:solidFill>
              <a:uFillTx/>
              <a:latin typeface="Arial"/>
            </a:endParaRPr>
          </a:p>
          <a:p>
            <a:pPr lvl="5"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Sixth Outline Level</a:t>
            </a:r>
            <a:endParaRPr b="0" lang="ru-RU" sz="3000" strike="noStrike" u="none">
              <a:solidFill>
                <a:srgbClr val="000000"/>
              </a:solidFill>
              <a:uFillTx/>
              <a:latin typeface="Arial"/>
            </a:endParaRPr>
          </a:p>
          <a:p>
            <a:pPr lvl="6"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Seventh Outline Level</a:t>
            </a:r>
            <a:endParaRPr b="0" lang="ru-RU" sz="3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4.gif"/><Relationship Id="rId2" Type="http://schemas.openxmlformats.org/officeDocument/2006/relationships/image" Target="../media/image5.gif"/><Relationship Id="rId3" Type="http://schemas.openxmlformats.org/officeDocument/2006/relationships/image" Target="../media/image4.gif"/><Relationship Id="rId4" Type="http://schemas.openxmlformats.org/officeDocument/2006/relationships/image" Target="../media/image6.jpeg"/><Relationship Id="rId5"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187280" y="1341000"/>
            <a:ext cx="7623360" cy="1752840"/>
          </a:xfrm>
          <a:prstGeom prst="rect">
            <a:avLst/>
          </a:prstGeom>
          <a:noFill/>
          <a:ln w="0">
            <a:noFill/>
          </a:ln>
        </p:spPr>
        <p:txBody>
          <a:bodyPr lIns="91440" rIns="91440" tIns="45720" bIns="4572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4800" strike="noStrike" u="none">
                <a:solidFill>
                  <a:srgbClr val="006633"/>
                </a:solidFill>
                <a:uFillTx/>
                <a:latin typeface="Times New Roman"/>
                <a:ea typeface="Times New Roman"/>
              </a:rPr>
              <a:t>Махаббат және абырой</a:t>
            </a:r>
            <a:endParaRPr b="0" lang="ru-RU" sz="4800" strike="noStrike" u="none">
              <a:solidFill>
                <a:srgbClr val="006633"/>
              </a:solidFill>
              <a:uFillTx/>
              <a:latin typeface="Garamond"/>
            </a:endParaRPr>
          </a:p>
        </p:txBody>
      </p:sp>
      <p:sp>
        <p:nvSpPr>
          <p:cNvPr id="29" name="PlaceHolder 2"/>
          <p:cNvSpPr>
            <a:spLocks noGrp="1"/>
          </p:cNvSpPr>
          <p:nvPr>
            <p:ph type="subTitle"/>
          </p:nvPr>
        </p:nvSpPr>
        <p:spPr>
          <a:xfrm>
            <a:off x="250560" y="620640"/>
            <a:ext cx="3529080" cy="719280"/>
          </a:xfrm>
          <a:prstGeom prst="rect">
            <a:avLst/>
          </a:prstGeom>
          <a:noFill/>
          <a:ln w="0">
            <a:noFill/>
          </a:ln>
        </p:spPr>
        <p:txBody>
          <a:bodyPr lIns="91440" rIns="91440" tIns="45720" bIns="45720" anchor="t">
            <a:noAutofit/>
          </a:bodyPr>
          <a:p>
            <a:pPr indent="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2060"/>
                </a:solidFill>
                <a:uFillTx/>
                <a:latin typeface="Times New Roman"/>
                <a:ea typeface="Times New Roman"/>
              </a:rPr>
              <a:t>Бөлім тақырыбы:</a:t>
            </a:r>
            <a:endParaRPr b="0" lang="ru-RU" sz="2800" strike="noStrike" u="none">
              <a:solidFill>
                <a:srgbClr val="000000"/>
              </a:solidFill>
              <a:uFillTx/>
              <a:latin typeface="Arial"/>
            </a:endParaRPr>
          </a:p>
        </p:txBody>
      </p:sp>
      <p:sp>
        <p:nvSpPr>
          <p:cNvPr id="30" name="Rectangle 4"/>
          <p:cNvSpPr/>
          <p:nvPr/>
        </p:nvSpPr>
        <p:spPr>
          <a:xfrm>
            <a:off x="468360" y="3438000"/>
            <a:ext cx="6456240" cy="58176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7030a0"/>
                </a:solidFill>
                <a:uFillTx/>
                <a:latin typeface="Times New Roman"/>
                <a:ea typeface="Times New Roman"/>
              </a:rPr>
              <a:t>Сабақтың тақырыбы:</a:t>
            </a:r>
            <a:r>
              <a:rPr b="1" lang="ru-RU" sz="3200" strike="noStrike" u="none">
                <a:solidFill>
                  <a:srgbClr val="7030a0"/>
                </a:solidFill>
                <a:uFillTx/>
                <a:latin typeface="Times New Roman"/>
                <a:ea typeface="Times New Roman"/>
              </a:rPr>
              <a:t> </a:t>
            </a:r>
            <a:endParaRPr b="0" lang="ru-RU" sz="3200" strike="noStrike" u="none">
              <a:solidFill>
                <a:srgbClr val="000000"/>
              </a:solidFill>
              <a:uFillTx/>
              <a:latin typeface="Arial"/>
            </a:endParaRPr>
          </a:p>
        </p:txBody>
      </p:sp>
      <p:sp>
        <p:nvSpPr>
          <p:cNvPr id="31" name="Rectangle 5"/>
          <p:cNvSpPr/>
          <p:nvPr/>
        </p:nvSpPr>
        <p:spPr>
          <a:xfrm>
            <a:off x="1763640" y="4532760"/>
            <a:ext cx="6912000" cy="39888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Arial"/>
              </a:rPr>
              <a:t>  </a:t>
            </a:r>
            <a:endParaRPr b="0" lang="ru-RU" sz="2000" strike="noStrike" u="none">
              <a:solidFill>
                <a:srgbClr val="000000"/>
              </a:solidFill>
              <a:uFillTx/>
              <a:latin typeface="Arial"/>
            </a:endParaRPr>
          </a:p>
        </p:txBody>
      </p:sp>
      <p:sp>
        <p:nvSpPr>
          <p:cNvPr id="32" name="Прямоугольник 1"/>
          <p:cNvSpPr/>
          <p:nvPr/>
        </p:nvSpPr>
        <p:spPr>
          <a:xfrm>
            <a:off x="6924600" y="476280"/>
            <a:ext cx="196848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Arial"/>
              </a:rPr>
              <a:t>Қазақ әдебиеті</a:t>
            </a:r>
            <a:endParaRPr b="0" lang="ru-RU" sz="1800" strike="noStrike" u="none">
              <a:solidFill>
                <a:srgbClr val="000000"/>
              </a:solidFill>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Arial"/>
              </a:rPr>
              <a:t>8-сынып</a:t>
            </a:r>
            <a:r>
              <a:rPr b="1" lang="ru-RU" sz="1800" strike="noStrike" u="none">
                <a:solidFill>
                  <a:srgbClr val="002060"/>
                </a:solidFill>
                <a:uFillTx/>
                <a:latin typeface="Arial"/>
              </a:rPr>
              <a:t> </a:t>
            </a:r>
            <a:endParaRPr b="0" lang="ru-RU" sz="1800" strike="noStrike" u="none">
              <a:solidFill>
                <a:srgbClr val="000000"/>
              </a:solidFill>
              <a:uFillTx/>
              <a:latin typeface="Arial"/>
            </a:endParaRPr>
          </a:p>
        </p:txBody>
      </p:sp>
      <p:sp>
        <p:nvSpPr>
          <p:cNvPr id="33" name="Прямоугольник 2"/>
          <p:cNvSpPr/>
          <p:nvPr/>
        </p:nvSpPr>
        <p:spPr>
          <a:xfrm>
            <a:off x="826920" y="4398840"/>
            <a:ext cx="7705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2060"/>
                </a:solidFill>
                <a:uFillTx/>
                <a:latin typeface="Times New Roman"/>
                <a:ea typeface="Times New Roman"/>
              </a:rPr>
              <a:t>«Бақытсыз Жамал» романының көркемдік құндылығы неде?</a:t>
            </a:r>
            <a:endParaRPr b="0" lang="ru-RU" sz="3600" strike="noStrike" u="none">
              <a:solidFill>
                <a:srgbClr val="000000"/>
              </a:solidFill>
              <a:uFillTx/>
              <a:latin typeface="Arial"/>
            </a:endParaRPr>
          </a:p>
        </p:txBody>
      </p:sp>
      <p:sp>
        <p:nvSpPr>
          <p:cNvPr id="34" name="AutoShape 7"/>
          <p:cNvSpPr/>
          <p:nvPr/>
        </p:nvSpPr>
        <p:spPr>
          <a:xfrm>
            <a:off x="155520" y="-144360"/>
            <a:ext cx="304920" cy="304560"/>
          </a:xfrm>
          <a:prstGeom prst="rect">
            <a:avLst/>
          </a:prstGeom>
          <a:noFill/>
          <a:ln w="0">
            <a:noFill/>
          </a:ln>
        </p:spPr>
        <p:style>
          <a:lnRef idx="0"/>
          <a:fillRef idx="0"/>
          <a:effectRef idx="0"/>
          <a:fontRef idx="minor"/>
        </p:style>
        <p:txBody>
          <a:bodyPr lIns="90000" rIns="90000" tIns="46800" bIns="46800" anchor="t">
            <a:normAutofit fontScale="70000" lnSpcReduction="19999"/>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Tree>
  </p:cSld>
  <p:transition>
    <p:cover dir="lu"/>
  </p:transition>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nodeType="afterEffect" fill="hold" presetClass="entr" presetID="1">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nodeType="clickEffect" fill="hold" presetClass="entr" presetID="1">
                                  <p:stCondLst>
                                    <p:cond delay="0"/>
                                  </p:stCondLst>
                                  <p:childTnLst>
                                    <p:set>
                                      <p:cBhvr>
                                        <p:cTn id="10"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51" name="组合 26"/>
          <p:cNvGrpSpPr/>
          <p:nvPr/>
        </p:nvGrpSpPr>
        <p:grpSpPr>
          <a:xfrm>
            <a:off x="382680" y="2253960"/>
            <a:ext cx="8300520" cy="3648960"/>
            <a:chOff x="382680" y="2253960"/>
            <a:chExt cx="8300520" cy="3648960"/>
          </a:xfrm>
        </p:grpSpPr>
        <p:grpSp>
          <p:nvGrpSpPr>
            <p:cNvPr id="152" name="Group 33"/>
            <p:cNvGrpSpPr/>
            <p:nvPr/>
          </p:nvGrpSpPr>
          <p:grpSpPr>
            <a:xfrm>
              <a:off x="382680" y="2766240"/>
              <a:ext cx="8300520" cy="3136680"/>
              <a:chOff x="382680" y="2766240"/>
              <a:chExt cx="8300520" cy="3136680"/>
            </a:xfrm>
          </p:grpSpPr>
          <p:sp>
            <p:nvSpPr>
              <p:cNvPr id="153" name="AutoShape 34"/>
              <p:cNvSpPr/>
              <p:nvPr/>
            </p:nvSpPr>
            <p:spPr>
              <a:xfrm>
                <a:off x="382680" y="3678120"/>
                <a:ext cx="2751120" cy="2224800"/>
              </a:xfrm>
              <a:prstGeom prst="bevel">
                <a:avLst>
                  <a:gd name="adj" fmla="val 164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54" name="AutoShape 35"/>
              <p:cNvSpPr/>
              <p:nvPr/>
            </p:nvSpPr>
            <p:spPr>
              <a:xfrm>
                <a:off x="382680" y="2766240"/>
                <a:ext cx="2751120" cy="911880"/>
              </a:xfrm>
              <a:prstGeom prst="bevel">
                <a:avLst>
                  <a:gd name="adj" fmla="val 371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55" name="AutoShape 36"/>
              <p:cNvSpPr/>
              <p:nvPr/>
            </p:nvSpPr>
            <p:spPr>
              <a:xfrm>
                <a:off x="3162600" y="3678120"/>
                <a:ext cx="2751120" cy="2224800"/>
              </a:xfrm>
              <a:prstGeom prst="bevel">
                <a:avLst>
                  <a:gd name="adj" fmla="val 164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Тілі</a:t>
                </a:r>
                <a:endParaRPr b="0" lang="ru-RU" sz="1800" strike="noStrike" u="none">
                  <a:solidFill>
                    <a:srgbClr val="000000"/>
                  </a:solidFill>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Діні</a:t>
                </a:r>
                <a:endParaRPr b="0" lang="ru-RU" sz="1800" strike="noStrike" u="none">
                  <a:solidFill>
                    <a:srgbClr val="000000"/>
                  </a:solidFill>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Салт-дәстүрі</a:t>
                </a:r>
                <a:endParaRPr b="0" lang="ru-RU" sz="1800" strike="noStrike" u="none">
                  <a:solidFill>
                    <a:srgbClr val="000000"/>
                  </a:solidFill>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Тәрбиесі</a:t>
                </a:r>
                <a:endParaRPr b="0" lang="ru-RU" sz="1800" strike="noStrike" u="none">
                  <a:solidFill>
                    <a:srgbClr val="000000"/>
                  </a:solidFill>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Артықшылығы мен кемшілігі</a:t>
                </a:r>
                <a:endParaRPr b="0" lang="ru-RU" sz="1800" strike="noStrike" u="none">
                  <a:solidFill>
                    <a:srgbClr val="000000"/>
                  </a:solidFill>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Махаббат мәселесі</a:t>
                </a:r>
                <a:endParaRPr b="0" lang="ru-RU" sz="1800" strike="noStrike" u="none">
                  <a:solidFill>
                    <a:srgbClr val="000000"/>
                  </a:solidFill>
                  <a:uFillTx/>
                  <a:latin typeface="Arial"/>
                </a:endParaRPr>
              </a:p>
            </p:txBody>
          </p:sp>
          <p:sp>
            <p:nvSpPr>
              <p:cNvPr id="156" name="AutoShape 37"/>
              <p:cNvSpPr/>
              <p:nvPr/>
            </p:nvSpPr>
            <p:spPr>
              <a:xfrm>
                <a:off x="3162600" y="2766240"/>
                <a:ext cx="2751120" cy="911880"/>
              </a:xfrm>
              <a:prstGeom prst="bevel">
                <a:avLst>
                  <a:gd name="adj" fmla="val 371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57" name="AutoShape 42"/>
              <p:cNvSpPr/>
              <p:nvPr/>
            </p:nvSpPr>
            <p:spPr>
              <a:xfrm>
                <a:off x="5917680" y="3671280"/>
                <a:ext cx="2751120" cy="2224800"/>
              </a:xfrm>
              <a:prstGeom prst="bevel">
                <a:avLst>
                  <a:gd name="adj" fmla="val 164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58" name="AutoShape 43"/>
              <p:cNvSpPr/>
              <p:nvPr/>
            </p:nvSpPr>
            <p:spPr>
              <a:xfrm>
                <a:off x="5932080" y="2772360"/>
                <a:ext cx="2751120" cy="912960"/>
              </a:xfrm>
              <a:prstGeom prst="bevel">
                <a:avLst>
                  <a:gd name="adj" fmla="val 371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
          <p:nvSpPr>
            <p:cNvPr id="159" name="Freeform 46"/>
            <p:cNvSpPr/>
            <p:nvPr/>
          </p:nvSpPr>
          <p:spPr>
            <a:xfrm>
              <a:off x="382680" y="2254320"/>
              <a:ext cx="8240760" cy="488880"/>
            </a:xfrm>
            <a:custGeom>
              <a:avLst/>
              <a:gdLst/>
              <a:ahLst/>
              <a:rect l="l" t="t" r="r" b="b"/>
              <a:pathLst>
                <a:path w="3984" h="144">
                  <a:moveTo>
                    <a:pt x="0" y="144"/>
                  </a:moveTo>
                  <a:lnTo>
                    <a:pt x="624" y="0"/>
                  </a:lnTo>
                  <a:lnTo>
                    <a:pt x="3529" y="0"/>
                  </a:lnTo>
                  <a:lnTo>
                    <a:pt x="3984" y="144"/>
                  </a:lnTo>
                  <a:lnTo>
                    <a:pt x="0" y="144"/>
                  </a:lnTo>
                  <a:close/>
                </a:path>
              </a:pathLst>
            </a:custGeom>
            <a:gradFill rotWithShape="0">
              <a:gsLst>
                <a:gs pos="0">
                  <a:srgbClr val="ffe8c3"/>
                </a:gs>
                <a:gs pos="100000">
                  <a:srgbClr val="fff8ed"/>
                </a:gs>
              </a:gsLst>
              <a:lin ang="16200000"/>
            </a:gradFill>
            <a:ln w="9360">
              <a:solidFill>
                <a:srgbClr val="dec6a5"/>
              </a:solidFill>
              <a:round/>
            </a:ln>
            <a:effectLst>
              <a:outerShdw dist="20160" dir="5400000" blurRad="0" rotWithShape="0">
                <a:srgbClr val="000000">
                  <a:alpha val="38000"/>
                </a:srgbClr>
              </a:outerShdw>
            </a:effectLst>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60" name="Line 47"/>
            <p:cNvSpPr/>
            <p:nvPr/>
          </p:nvSpPr>
          <p:spPr>
            <a:xfrm flipV="1">
              <a:off x="3159000" y="2253960"/>
              <a:ext cx="242640" cy="439560"/>
            </a:xfrm>
            <a:prstGeom prst="line">
              <a:avLst/>
            </a:prstGeom>
            <a:ln w="9360">
              <a:solidFill>
                <a:srgbClr val="dec6a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61" name="Line 48"/>
            <p:cNvSpPr/>
            <p:nvPr/>
          </p:nvSpPr>
          <p:spPr>
            <a:xfrm flipH="1" flipV="1">
              <a:off x="5719320" y="2254320"/>
              <a:ext cx="177480" cy="474480"/>
            </a:xfrm>
            <a:prstGeom prst="line">
              <a:avLst/>
            </a:prstGeom>
            <a:ln w="9360">
              <a:solidFill>
                <a:srgbClr val="dec6a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sp>
        <p:nvSpPr>
          <p:cNvPr id="162" name="矩形 22"/>
          <p:cNvSpPr/>
          <p:nvPr/>
        </p:nvSpPr>
        <p:spPr>
          <a:xfrm>
            <a:off x="7753320" y="4857840"/>
            <a:ext cx="1098000" cy="764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uFillTx/>
                <a:latin typeface="Calibri"/>
                <a:ea typeface="SimSun"/>
              </a:rPr>
              <a:t>Back to </a:t>
            </a:r>
            <a:endParaRPr b="0" lang="ru-RU" sz="22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uFillTx/>
                <a:latin typeface="Calibri"/>
                <a:ea typeface="SimSun"/>
              </a:rPr>
              <a:t>school</a:t>
            </a:r>
            <a:endParaRPr b="0" lang="ru-RU" sz="2200" strike="noStrike" u="none">
              <a:solidFill>
                <a:srgbClr val="000000"/>
              </a:solidFill>
              <a:uFillTx/>
              <a:latin typeface="Arial"/>
            </a:endParaRPr>
          </a:p>
        </p:txBody>
      </p:sp>
      <p:grpSp>
        <p:nvGrpSpPr>
          <p:cNvPr id="163" name="组合 25"/>
          <p:cNvGrpSpPr/>
          <p:nvPr/>
        </p:nvGrpSpPr>
        <p:grpSpPr>
          <a:xfrm>
            <a:off x="2106720" y="369720"/>
            <a:ext cx="4836960" cy="1043280"/>
            <a:chOff x="2106720" y="369720"/>
            <a:chExt cx="4836960" cy="1043280"/>
          </a:xfrm>
        </p:grpSpPr>
        <p:sp>
          <p:nvSpPr>
            <p:cNvPr id="164" name="下箭头标注 24"/>
            <p:cNvSpPr/>
            <p:nvPr/>
          </p:nvSpPr>
          <p:spPr>
            <a:xfrm>
              <a:off x="2106720" y="369720"/>
              <a:ext cx="4836960" cy="1043280"/>
            </a:xfrm>
            <a:prstGeom prst="downArrowCallout">
              <a:avLst>
                <a:gd name="adj1" fmla="val 38639"/>
                <a:gd name="adj2" fmla="val 38636"/>
                <a:gd name="adj3" fmla="val 25000"/>
                <a:gd name="adj4" fmla="val 64977"/>
              </a:avLst>
            </a:prstGeom>
            <a:gradFill rotWithShape="0">
              <a:gsLst>
                <a:gs pos="0">
                  <a:srgbClr val="b3dcaf"/>
                </a:gs>
                <a:gs pos="100000">
                  <a:srgbClr val="ebf6ea"/>
                </a:gs>
              </a:gsLst>
              <a:lin ang="16200000"/>
            </a:gradFill>
            <a:ln w="9360">
              <a:solidFill>
                <a:srgbClr val="38802c"/>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65" name="矩形 23"/>
            <p:cNvSpPr/>
            <p:nvPr/>
          </p:nvSpPr>
          <p:spPr>
            <a:xfrm>
              <a:off x="2246400" y="415440"/>
              <a:ext cx="4487760" cy="398880"/>
            </a:xfrm>
            <a:prstGeom prst="rect">
              <a:avLst/>
            </a:prstGeom>
            <a:gradFill rotWithShape="0">
              <a:gsLst>
                <a:gs pos="0">
                  <a:srgbClr val="b3dcaf"/>
                </a:gs>
                <a:gs pos="100000">
                  <a:srgbClr val="ebf6ea"/>
                </a:gs>
              </a:gsLst>
              <a:lin ang="16200000"/>
            </a:gradFill>
            <a:ln w="9360">
              <a:solidFill>
                <a:srgbClr val="38802c"/>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 </a:t>
              </a:r>
              <a:endParaRPr b="0" lang="ru-RU" sz="2000" strike="noStrike" u="none">
                <a:solidFill>
                  <a:srgbClr val="000000"/>
                </a:solidFill>
                <a:uFillTx/>
                <a:latin typeface="Arial"/>
              </a:endParaRPr>
            </a:p>
          </p:txBody>
        </p:sp>
      </p:grpSp>
      <p:sp>
        <p:nvSpPr>
          <p:cNvPr id="166" name="Rectangle 38"/>
          <p:cNvSpPr/>
          <p:nvPr/>
        </p:nvSpPr>
        <p:spPr>
          <a:xfrm>
            <a:off x="755640" y="2860560"/>
            <a:ext cx="2257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 </a:t>
            </a:r>
            <a:r>
              <a:rPr b="1" lang="kk-KZ" sz="2400" strike="noStrike" u="none">
                <a:solidFill>
                  <a:srgbClr val="002060"/>
                </a:solidFill>
                <a:uFillTx/>
                <a:latin typeface="Times New Roman"/>
                <a:ea typeface="Times New Roman"/>
              </a:rPr>
              <a:t>Ескі  әлем</a:t>
            </a:r>
            <a:endParaRPr b="0" lang="ru-RU" sz="2400" strike="noStrike" u="none">
              <a:solidFill>
                <a:srgbClr val="000000"/>
              </a:solidFill>
              <a:uFillTx/>
              <a:latin typeface="Arial"/>
            </a:endParaRPr>
          </a:p>
        </p:txBody>
      </p:sp>
      <p:sp>
        <p:nvSpPr>
          <p:cNvPr id="167" name="Rectangle 39"/>
          <p:cNvSpPr/>
          <p:nvPr/>
        </p:nvSpPr>
        <p:spPr>
          <a:xfrm>
            <a:off x="3419640" y="2860560"/>
            <a:ext cx="2509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SimSun"/>
              </a:rPr>
              <a:t>салыстыру</a:t>
            </a:r>
            <a:endParaRPr b="0" lang="ru-RU" sz="2400" strike="noStrike" u="none">
              <a:solidFill>
                <a:srgbClr val="000000"/>
              </a:solidFill>
              <a:uFillTx/>
              <a:latin typeface="Arial"/>
            </a:endParaRPr>
          </a:p>
        </p:txBody>
      </p:sp>
      <p:sp>
        <p:nvSpPr>
          <p:cNvPr id="168" name="Rectangle 41"/>
          <p:cNvSpPr/>
          <p:nvPr/>
        </p:nvSpPr>
        <p:spPr>
          <a:xfrm>
            <a:off x="3643200" y="3571920"/>
            <a:ext cx="2482920" cy="338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69" name="Rectangle 44"/>
          <p:cNvSpPr/>
          <p:nvPr/>
        </p:nvSpPr>
        <p:spPr>
          <a:xfrm>
            <a:off x="6227640" y="2997360"/>
            <a:ext cx="2513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Жаңа әлем</a:t>
            </a:r>
            <a:endParaRPr b="0" lang="ru-RU" sz="2400" strike="noStrike" u="none">
              <a:solidFill>
                <a:srgbClr val="000000"/>
              </a:solidFill>
              <a:uFillTx/>
              <a:latin typeface="Arial"/>
            </a:endParaRPr>
          </a:p>
        </p:txBody>
      </p:sp>
      <p:sp>
        <p:nvSpPr>
          <p:cNvPr id="170" name="TextBox 33"/>
          <p:cNvSpPr/>
          <p:nvPr/>
        </p:nvSpPr>
        <p:spPr>
          <a:xfrm>
            <a:off x="285840" y="0"/>
            <a:ext cx="2786040" cy="36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71" name="TextBox 36"/>
          <p:cNvSpPr/>
          <p:nvPr/>
        </p:nvSpPr>
        <p:spPr>
          <a:xfrm>
            <a:off x="3013200" y="369720"/>
            <a:ext cx="2857320" cy="1313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0000"/>
                </a:solidFill>
                <a:uFillTx/>
                <a:latin typeface="Times New Roman"/>
                <a:ea typeface="SimSun"/>
              </a:rPr>
              <a:t>Бекіту </a:t>
            </a:r>
            <a:br>
              <a:rPr sz="2800"/>
            </a:br>
            <a:endParaRPr b="0" lang="ru-RU" sz="2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SimSun"/>
              </a:rPr>
              <a:t> </a:t>
            </a:r>
            <a:endParaRPr b="0" lang="ru-RU" sz="2400" strike="noStrike" u="none">
              <a:solidFill>
                <a:srgbClr val="000000"/>
              </a:solidFill>
              <a:uFillTx/>
              <a:latin typeface="Arial"/>
            </a:endParaRPr>
          </a:p>
        </p:txBody>
      </p:sp>
      <p:sp>
        <p:nvSpPr>
          <p:cNvPr id="172" name="Rectangle 45"/>
          <p:cNvSpPr/>
          <p:nvPr/>
        </p:nvSpPr>
        <p:spPr>
          <a:xfrm>
            <a:off x="3429000" y="3857760"/>
            <a:ext cx="2441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3300"/>
                </a:solidFill>
                <a:uFillTx/>
                <a:latin typeface="Times New Roman"/>
                <a:ea typeface="Times New Roman"/>
              </a:rPr>
              <a:t>. </a:t>
            </a:r>
            <a:endParaRPr b="0" lang="ru-RU" sz="1600" strike="noStrike" u="none">
              <a:solidFill>
                <a:srgbClr val="000000"/>
              </a:solidFill>
              <a:uFillTx/>
              <a:latin typeface="Arial"/>
            </a:endParaRPr>
          </a:p>
        </p:txBody>
      </p:sp>
      <p:sp>
        <p:nvSpPr>
          <p:cNvPr id="173" name="Прямоугольник 2"/>
          <p:cNvSpPr/>
          <p:nvPr/>
        </p:nvSpPr>
        <p:spPr>
          <a:xfrm>
            <a:off x="500040" y="1197000"/>
            <a:ext cx="623412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«Түсіндірме күнделік» әдісі</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 </a:t>
            </a:r>
            <a:r>
              <a:rPr b="1" lang="kk-KZ" sz="2000" strike="noStrike" u="none">
                <a:solidFill>
                  <a:srgbClr val="002060"/>
                </a:solidFill>
                <a:uFillTx/>
                <a:latin typeface="Times New Roman"/>
                <a:ea typeface="Times New Roman"/>
              </a:rPr>
              <a:t>Тапсырма: </a:t>
            </a:r>
            <a:r>
              <a:rPr b="0" lang="kk-KZ" sz="2000" strike="noStrike" u="none">
                <a:solidFill>
                  <a:srgbClr val="002060"/>
                </a:solidFill>
                <a:uFillTx/>
                <a:latin typeface="Times New Roman"/>
                <a:ea typeface="Times New Roman"/>
              </a:rPr>
              <a:t>Шығарма туралы ой-пікірлеріңізді             төмендегі кестеге толтырыңыздар</a:t>
            </a:r>
            <a:r>
              <a:rPr b="1" lang="kk-KZ" sz="2000" strike="noStrike" u="none">
                <a:solidFill>
                  <a:srgbClr val="002060"/>
                </a:solidFill>
                <a:uFillTx/>
                <a:latin typeface="Times New Roman"/>
                <a:ea typeface="Times New Roman"/>
              </a:rPr>
              <a:t>.</a:t>
            </a:r>
            <a:endParaRPr b="0" lang="ru-RU" sz="2000" strike="noStrike" u="none">
              <a:solidFill>
                <a:srgbClr val="000000"/>
              </a:solidFill>
              <a:uFillTx/>
              <a:latin typeface="Arial"/>
            </a:endParaRPr>
          </a:p>
        </p:txBody>
      </p:sp>
      <p:sp>
        <p:nvSpPr>
          <p:cNvPr id="174" name="Прямоугольник 4"/>
          <p:cNvSpPr/>
          <p:nvPr/>
        </p:nvSpPr>
        <p:spPr>
          <a:xfrm>
            <a:off x="1547640" y="5999040"/>
            <a:ext cx="352908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Calibri"/>
              </a:rPr>
              <a:t>Дескриптор:</a:t>
            </a:r>
            <a:endParaRPr b="0" lang="ru-RU" sz="1800" strike="noStrike" u="none">
              <a:solidFill>
                <a:srgbClr val="000000"/>
              </a:solidFill>
              <a:uFillTx/>
              <a:latin typeface="Arial"/>
            </a:endParaRPr>
          </a:p>
          <a:p>
            <a:pPr>
              <a:lnSpc>
                <a:spcPct val="100000"/>
              </a:lnSpc>
              <a:buClr>
                <a:srgbClr val="ffffff"/>
              </a:buClr>
              <a:buSzPct val="6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Calibri"/>
              </a:rPr>
              <a:t>Өз пікірін білдіреді;</a:t>
            </a:r>
            <a:endParaRPr b="0" lang="ru-RU" sz="1800" strike="noStrike" u="none">
              <a:solidFill>
                <a:srgbClr val="000000"/>
              </a:solidFill>
              <a:uFillTx/>
              <a:latin typeface="Arial"/>
            </a:endParaRPr>
          </a:p>
          <a:p>
            <a:pPr>
              <a:lnSpc>
                <a:spcPct val="100000"/>
              </a:lnSpc>
              <a:buClr>
                <a:srgbClr val="ffffff"/>
              </a:buClr>
              <a:buSzPct val="6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Calibri"/>
              </a:rPr>
              <a:t>Заман көріністерін салыстырады</a:t>
            </a:r>
            <a:r>
              <a:rPr b="1" lang="kk-KZ" sz="1800" strike="noStrike" u="none">
                <a:solidFill>
                  <a:srgbClr val="ffffff"/>
                </a:solidFill>
                <a:uFillTx/>
                <a:latin typeface="Times New Roman"/>
                <a:ea typeface="Calibri"/>
              </a:rPr>
              <a:t> </a:t>
            </a:r>
            <a:endParaRPr b="0" lang="ru-RU" sz="1800" strike="noStrike" u="none">
              <a:solidFill>
                <a:srgbClr val="000000"/>
              </a:solidFill>
              <a:uFillTx/>
              <a:latin typeface="Arial"/>
            </a:endParaRPr>
          </a:p>
        </p:txBody>
      </p:sp>
    </p:spTree>
  </p:cSld>
  <p:transition>
    <p:wipe dir="r"/>
  </p:transition>
  <p:timing>
    <p:tnLst>
      <p:par>
        <p:cTn id="88" dur="indefinite" restart="never" nodeType="tmRoot">
          <p:childTnLst>
            <p:seq>
              <p:cTn id="89" dur="indefinite" nodeType="mainSeq">
                <p:childTnLst>
                  <p:par>
                    <p:cTn id="90" nodeType="clickEffect" fill="hold">
                      <p:stCondLst>
                        <p:cond delay="indefinite"/>
                      </p:stCondLst>
                      <p:childTnLst>
                        <p:par>
                          <p:cTn id="91" nodeType="withEffect" fill="hold">
                            <p:stCondLst>
                              <p:cond delay="0"/>
                            </p:stCondLst>
                            <p:childTnLst>
                              <p:par>
                                <p:cTn id="92" nodeType="clickEffect" fill="hold" presetClass="entr" presetID="22" presetSubtype="1">
                                  <p:stCondLst>
                                    <p:cond delay="0"/>
                                  </p:stCondLst>
                                  <p:childTnLst>
                                    <p:set>
                                      <p:cBhvr>
                                        <p:cTn id="93" dur="1" fill="hold">
                                          <p:stCondLst>
                                            <p:cond delay="0"/>
                                          </p:stCondLst>
                                        </p:cTn>
                                        <p:tgtEl>
                                          <p:spTgt spid="163"/>
                                        </p:tgtEl>
                                        <p:attrNameLst>
                                          <p:attrName>style.visibility</p:attrName>
                                        </p:attrNameLst>
                                      </p:cBhvr>
                                      <p:to>
                                        <p:strVal val="visible"/>
                                      </p:to>
                                    </p:set>
                                    <p:animEffect filter="wipe(up)" transition="in">
                                      <p:cBhvr additive="repl">
                                        <p:cTn id="94" dur="500"/>
                                        <p:tgtEl>
                                          <p:spTgt spid="163"/>
                                        </p:tgtEl>
                                      </p:cBhvr>
                                    </p:animEffect>
                                  </p:childTnLst>
                                </p:cTn>
                              </p:par>
                            </p:childTnLst>
                          </p:cTn>
                        </p:par>
                      </p:childTnLst>
                    </p:cTn>
                  </p:par>
                  <p:par>
                    <p:cTn id="95" nodeType="clickEffect" fill="hold">
                      <p:stCondLst>
                        <p:cond delay="indefinite"/>
                      </p:stCondLst>
                      <p:childTnLst>
                        <p:par>
                          <p:cTn id="96" nodeType="withEffect" fill="hold">
                            <p:stCondLst>
                              <p:cond delay="0"/>
                            </p:stCondLst>
                            <p:childTnLst>
                              <p:par>
                                <p:cTn id="97" nodeType="clickEffect" fill="hold" presetClass="entr" presetID="2" presetSubtype="4">
                                  <p:stCondLst>
                                    <p:cond delay="0"/>
                                  </p:stCondLst>
                                  <p:childTnLst>
                                    <p:set>
                                      <p:cBhvr>
                                        <p:cTn id="98" dur="1" fill="hold">
                                          <p:stCondLst>
                                            <p:cond delay="0"/>
                                          </p:stCondLst>
                                        </p:cTn>
                                        <p:tgtEl>
                                          <p:spTgt spid="151"/>
                                        </p:tgtEl>
                                        <p:attrNameLst>
                                          <p:attrName>style.visibility</p:attrName>
                                        </p:attrNameLst>
                                      </p:cBhvr>
                                      <p:to>
                                        <p:strVal val="visible"/>
                                      </p:to>
                                    </p:set>
                                    <p:anim calcmode="lin" valueType="num">
                                      <p:cBhvr additive="base">
                                        <p:cTn id="99" dur="500" fill="hold"/>
                                        <p:tgtEl>
                                          <p:spTgt spid="151"/>
                                        </p:tgtEl>
                                        <p:attrNameLst>
                                          <p:attrName>ppt_x</p:attrName>
                                        </p:attrNameLst>
                                      </p:cBhvr>
                                      <p:tavLst>
                                        <p:tav tm="0">
                                          <p:val>
                                            <p:strVal val="#ppt_x"/>
                                          </p:val>
                                        </p:tav>
                                        <p:tav tm="100000">
                                          <p:val>
                                            <p:strVal val="#ppt_x"/>
                                          </p:val>
                                        </p:tav>
                                      </p:tavLst>
                                    </p:anim>
                                    <p:anim calcmode="lin" valueType="num">
                                      <p:cBhvr additive="base">
                                        <p:cTn id="100" dur="500" fill="hold"/>
                                        <p:tgtEl>
                                          <p:spTgt spid="151"/>
                                        </p:tgtEl>
                                        <p:attrNameLst>
                                          <p:attrName>ppt_y</p:attrName>
                                        </p:attrNameLst>
                                      </p:cBhvr>
                                      <p:tavLst>
                                        <p:tav tm="0">
                                          <p:val>
                                            <p:strVal val="1+#ppt_h/2"/>
                                          </p:val>
                                        </p:tav>
                                        <p:tav tm="100000">
                                          <p:val>
                                            <p:strVal val="#ppt_y"/>
                                          </p:val>
                                        </p:tav>
                                      </p:tavLst>
                                    </p:anim>
                                  </p:childTnLst>
                                </p:cTn>
                              </p:par>
                            </p:childTnLst>
                          </p:cTn>
                        </p:par>
                      </p:childTnLst>
                    </p:cTn>
                  </p:par>
                  <p:par>
                    <p:cTn id="101" nodeType="clickEffect" fill="hold">
                      <p:stCondLst>
                        <p:cond delay="indefinite"/>
                      </p:stCondLst>
                      <p:childTnLst>
                        <p:par>
                          <p:cTn id="102" nodeType="withEffect" fill="hold">
                            <p:stCondLst>
                              <p:cond delay="0"/>
                            </p:stCondLst>
                            <p:childTnLst>
                              <p:par>
                                <p:cTn id="103" nodeType="clickEffect" fill="hold" presetClass="entr" presetID="2" presetSubtype="8">
                                  <p:stCondLst>
                                    <p:cond delay="0"/>
                                  </p:stCondLst>
                                  <p:childTnLst>
                                    <p:set>
                                      <p:cBhvr>
                                        <p:cTn id="104" dur="1" fill="hold">
                                          <p:stCondLst>
                                            <p:cond delay="0"/>
                                          </p:stCondLst>
                                        </p:cTn>
                                        <p:tgtEl>
                                          <p:spTgt spid="166"/>
                                        </p:tgtEl>
                                        <p:attrNameLst>
                                          <p:attrName>style.visibility</p:attrName>
                                        </p:attrNameLst>
                                      </p:cBhvr>
                                      <p:to>
                                        <p:strVal val="visible"/>
                                      </p:to>
                                    </p:set>
                                    <p:anim calcmode="lin" valueType="num">
                                      <p:cBhvr additive="base">
                                        <p:cTn id="105" dur="500" fill="hold"/>
                                        <p:tgtEl>
                                          <p:spTgt spid="166"/>
                                        </p:tgtEl>
                                        <p:attrNameLst>
                                          <p:attrName>ppt_x</p:attrName>
                                        </p:attrNameLst>
                                      </p:cBhvr>
                                      <p:tavLst>
                                        <p:tav tm="0">
                                          <p:val>
                                            <p:strVal val="0-#ppt_w/2"/>
                                          </p:val>
                                        </p:tav>
                                        <p:tav tm="100000">
                                          <p:val>
                                            <p:strVal val="#ppt_x"/>
                                          </p:val>
                                        </p:tav>
                                      </p:tavLst>
                                    </p:anim>
                                    <p:anim calcmode="lin" valueType="num">
                                      <p:cBhvr additive="base">
                                        <p:cTn id="106" dur="500" fill="hold"/>
                                        <p:tgtEl>
                                          <p:spTgt spid="166"/>
                                        </p:tgtEl>
                                        <p:attrNameLst>
                                          <p:attrName>ppt_y</p:attrName>
                                        </p:attrNameLst>
                                      </p:cBhvr>
                                      <p:tavLst>
                                        <p:tav tm="0">
                                          <p:val>
                                            <p:strVal val="#ppt_y"/>
                                          </p:val>
                                        </p:tav>
                                        <p:tav tm="100000">
                                          <p:val>
                                            <p:strVal val="#ppt_y"/>
                                          </p:val>
                                        </p:tav>
                                      </p:tavLst>
                                    </p:anim>
                                  </p:childTnLst>
                                </p:cTn>
                              </p:par>
                            </p:childTnLst>
                          </p:cTn>
                        </p:par>
                      </p:childTnLst>
                    </p:cTn>
                  </p:par>
                  <p:par>
                    <p:cTn id="107" nodeType="clickEffect" fill="hold">
                      <p:stCondLst>
                        <p:cond delay="indefinite"/>
                      </p:stCondLst>
                      <p:childTnLst>
                        <p:par>
                          <p:cTn id="108" nodeType="withEffect" fill="hold">
                            <p:stCondLst>
                              <p:cond delay="0"/>
                            </p:stCondLst>
                            <p:childTnLst>
                              <p:par>
                                <p:cTn id="109" nodeType="clickEffect" fill="hold" presetClass="entr" presetID="2" presetSubtype="4">
                                  <p:stCondLst>
                                    <p:cond delay="0"/>
                                  </p:stCondLst>
                                  <p:childTnLst>
                                    <p:set>
                                      <p:cBhvr>
                                        <p:cTn id="110" dur="1" fill="hold">
                                          <p:stCondLst>
                                            <p:cond delay="0"/>
                                          </p:stCondLst>
                                        </p:cTn>
                                        <p:tgtEl>
                                          <p:spTgt spid="167"/>
                                        </p:tgtEl>
                                        <p:attrNameLst>
                                          <p:attrName>style.visibility</p:attrName>
                                        </p:attrNameLst>
                                      </p:cBhvr>
                                      <p:to>
                                        <p:strVal val="visible"/>
                                      </p:to>
                                    </p:set>
                                    <p:anim calcmode="lin" valueType="num">
                                      <p:cBhvr additive="base">
                                        <p:cTn id="111" dur="500" fill="hold"/>
                                        <p:tgtEl>
                                          <p:spTgt spid="167"/>
                                        </p:tgtEl>
                                        <p:attrNameLst>
                                          <p:attrName>ppt_x</p:attrName>
                                        </p:attrNameLst>
                                      </p:cBhvr>
                                      <p:tavLst>
                                        <p:tav tm="0">
                                          <p:val>
                                            <p:strVal val="#ppt_x"/>
                                          </p:val>
                                        </p:tav>
                                        <p:tav tm="100000">
                                          <p:val>
                                            <p:strVal val="#ppt_x"/>
                                          </p:val>
                                        </p:tav>
                                      </p:tavLst>
                                    </p:anim>
                                    <p:anim calcmode="lin" valueType="num">
                                      <p:cBhvr additive="base">
                                        <p:cTn id="112" dur="500" fill="hold"/>
                                        <p:tgtEl>
                                          <p:spTgt spid="167"/>
                                        </p:tgtEl>
                                        <p:attrNameLst>
                                          <p:attrName>ppt_y</p:attrName>
                                        </p:attrNameLst>
                                      </p:cBhvr>
                                      <p:tavLst>
                                        <p:tav tm="0">
                                          <p:val>
                                            <p:strVal val="1+#ppt_h/2"/>
                                          </p:val>
                                        </p:tav>
                                        <p:tav tm="100000">
                                          <p:val>
                                            <p:strVal val="#ppt_y"/>
                                          </p:val>
                                        </p:tav>
                                      </p:tavLst>
                                    </p:anim>
                                  </p:childTnLst>
                                </p:cTn>
                              </p:par>
                            </p:childTnLst>
                          </p:cTn>
                        </p:par>
                      </p:childTnLst>
                    </p:cTn>
                  </p:par>
                  <p:par>
                    <p:cTn id="113" nodeType="clickEffect" fill="hold">
                      <p:stCondLst>
                        <p:cond delay="indefinite"/>
                      </p:stCondLst>
                      <p:childTnLst>
                        <p:par>
                          <p:cTn id="114" nodeType="withEffect" fill="hold">
                            <p:stCondLst>
                              <p:cond delay="0"/>
                            </p:stCondLst>
                            <p:childTnLst>
                              <p:par>
                                <p:cTn id="115" nodeType="clickEffect" fill="hold" presetClass="entr" presetID="9">
                                  <p:stCondLst>
                                    <p:cond delay="0"/>
                                  </p:stCondLst>
                                  <p:endCondLst>
                                    <p:cond evt="begin"/>
                                  </p:endCondLst>
                                  <p:childTnLst>
                                    <p:set>
                                      <p:cBhvr>
                                        <p:cTn id="116" dur="1" fill="hold">
                                          <p:stCondLst>
                                            <p:cond delay="0"/>
                                          </p:stCondLst>
                                        </p:cTn>
                                        <p:tgtEl>
                                          <p:spTgt spid="168"/>
                                        </p:tgtEl>
                                        <p:attrNameLst>
                                          <p:attrName>style.visibility</p:attrName>
                                        </p:attrNameLst>
                                      </p:cBhvr>
                                      <p:to>
                                        <p:strVal val="visible"/>
                                      </p:to>
                                    </p:set>
                                    <p:animEffect filter="dissolve" transition="in">
                                      <p:cBhvr additive="repl">
                                        <p:cTn id="117" dur="500"/>
                                        <p:tgtEl>
                                          <p:spTgt spid="168"/>
                                        </p:tgtEl>
                                      </p:cBhvr>
                                    </p:animEffect>
                                  </p:childTnLst>
                                </p:cTn>
                              </p:par>
                            </p:childTnLst>
                          </p:cTn>
                        </p:par>
                      </p:childTnLst>
                    </p:cTn>
                  </p:par>
                  <p:par>
                    <p:cTn id="118" nodeType="clickEffect" fill="hold">
                      <p:stCondLst>
                        <p:cond delay="indefinite"/>
                      </p:stCondLst>
                      <p:childTnLst>
                        <p:par>
                          <p:cTn id="119" nodeType="withEffect" fill="hold">
                            <p:stCondLst>
                              <p:cond delay="0"/>
                            </p:stCondLst>
                            <p:childTnLst>
                              <p:par>
                                <p:cTn id="120" nodeType="clickEffect" fill="hold" presetClass="entr" presetID="2" presetSubtype="2">
                                  <p:stCondLst>
                                    <p:cond delay="0"/>
                                  </p:stCondLst>
                                  <p:childTnLst>
                                    <p:set>
                                      <p:cBhvr>
                                        <p:cTn id="121" dur="1" fill="hold">
                                          <p:stCondLst>
                                            <p:cond delay="0"/>
                                          </p:stCondLst>
                                        </p:cTn>
                                        <p:tgtEl>
                                          <p:spTgt spid="169"/>
                                        </p:tgtEl>
                                        <p:attrNameLst>
                                          <p:attrName>style.visibility</p:attrName>
                                        </p:attrNameLst>
                                      </p:cBhvr>
                                      <p:to>
                                        <p:strVal val="visible"/>
                                      </p:to>
                                    </p:set>
                                    <p:anim calcmode="lin" valueType="num">
                                      <p:cBhvr additive="base">
                                        <p:cTn id="122" dur="500" fill="hold"/>
                                        <p:tgtEl>
                                          <p:spTgt spid="169"/>
                                        </p:tgtEl>
                                        <p:attrNameLst>
                                          <p:attrName>ppt_x</p:attrName>
                                        </p:attrNameLst>
                                      </p:cBhvr>
                                      <p:tavLst>
                                        <p:tav tm="0">
                                          <p:val>
                                            <p:strVal val="1+#ppt_w/2"/>
                                          </p:val>
                                        </p:tav>
                                        <p:tav tm="100000">
                                          <p:val>
                                            <p:strVal val="#ppt_x"/>
                                          </p:val>
                                        </p:tav>
                                      </p:tavLst>
                                    </p:anim>
                                    <p:anim calcmode="lin" valueType="num">
                                      <p:cBhvr additive="base">
                                        <p:cTn id="123" dur="500" fill="hold"/>
                                        <p:tgtEl>
                                          <p:spTgt spid="169"/>
                                        </p:tgtEl>
                                        <p:attrNameLst>
                                          <p:attrName>ppt_y</p:attrName>
                                        </p:attrNameLst>
                                      </p:cBhvr>
                                      <p:tavLst>
                                        <p:tav tm="0">
                                          <p:val>
                                            <p:strVal val="#ppt_y"/>
                                          </p:val>
                                        </p:tav>
                                        <p:tav tm="100000">
                                          <p:val>
                                            <p:strVal val="#ppt_y"/>
                                          </p:val>
                                        </p:tav>
                                      </p:tavLst>
                                    </p:anim>
                                  </p:childTnLst>
                                </p:cTn>
                              </p:par>
                            </p:childTnLst>
                          </p:cTn>
                        </p:par>
                      </p:childTnLst>
                    </p:cTn>
                  </p:par>
                  <p:par>
                    <p:cTn id="124" nodeType="clickEffect" fill="hold">
                      <p:stCondLst>
                        <p:cond delay="indefinite"/>
                      </p:stCondLst>
                      <p:childTnLst>
                        <p:par>
                          <p:cTn id="125" nodeType="withEffect" fill="hold">
                            <p:stCondLst>
                              <p:cond delay="0"/>
                            </p:stCondLst>
                            <p:childTnLst>
                              <p:par>
                                <p:cTn id="126" nodeType="clickEffect" fill="hold" presetClass="entr" presetID="9">
                                  <p:stCondLst>
                                    <p:cond delay="0"/>
                                  </p:stCondLst>
                                  <p:childTnLst>
                                    <p:set>
                                      <p:cBhvr>
                                        <p:cTn id="127" dur="1" fill="hold">
                                          <p:stCondLst>
                                            <p:cond delay="0"/>
                                          </p:stCondLst>
                                        </p:cTn>
                                        <p:tgtEl>
                                          <p:spTgt spid="172"/>
                                        </p:tgtEl>
                                        <p:attrNameLst>
                                          <p:attrName>style.visibility</p:attrName>
                                        </p:attrNameLst>
                                      </p:cBhvr>
                                      <p:to>
                                        <p:strVal val="visible"/>
                                      </p:to>
                                    </p:set>
                                    <p:animEffect filter="dissolve" transition="in">
                                      <p:cBhvr additive="repl">
                                        <p:cTn id="128" dur="500"/>
                                        <p:tgtEl>
                                          <p:spTgt spid="1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AutoShape 54"/>
          <p:cNvSpPr/>
          <p:nvPr/>
        </p:nvSpPr>
        <p:spPr>
          <a:xfrm rot="5400000">
            <a:off x="-2465280" y="1626480"/>
            <a:ext cx="4824360" cy="4770360"/>
          </a:xfrm>
          <a:custGeom>
            <a:avLst/>
            <a:gdLst>
              <a:gd name="textAreaLeft" fmla="*/ 89280 w 4824360"/>
              <a:gd name="textAreaRight" fmla="*/ 4735080 w 4824360"/>
              <a:gd name="textAreaTop" fmla="*/ 0 h 4770360"/>
              <a:gd name="textAreaBottom" fmla="*/ 3009960 h 4770360"/>
            </a:gdLst>
            <a:ahLst/>
            <a:rect l="textAreaLeft" t="textAreaTop" r="textAreaRight" b="textAreaBottom"/>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lnTo>
                  <a:pt x="323" y="10641"/>
                </a:lnTo>
                <a:close/>
              </a:path>
            </a:pathLst>
          </a:custGeom>
          <a:gradFill rotWithShape="0">
            <a:gsLst>
              <a:gs pos="0">
                <a:srgbClr val="ffffff"/>
              </a:gs>
              <a:gs pos="100000">
                <a:srgbClr val="ffffff"/>
              </a:gs>
            </a:gsLst>
            <a:lin ang="0"/>
          </a:gradFill>
          <a:ln w="0">
            <a:noFill/>
          </a:ln>
        </p:spPr>
        <p:style>
          <a:lnRef idx="0"/>
          <a:fillRef idx="0"/>
          <a:effectRef idx="0"/>
          <a:fontRef idx="minor"/>
        </p:style>
        <p:txBody>
          <a:bodyPr wrap="none" lIns="90000" rIns="90000" tIns="46800" bIns="46800" anchor="ctr">
            <a:noAutofit/>
          </a:bodyPr>
          <a:p>
            <a:endParaRPr b="0" lang="ru-RU" sz="1800" strike="noStrike" u="none">
              <a:solidFill>
                <a:srgbClr val="000000"/>
              </a:solidFill>
              <a:uFillTx/>
              <a:latin typeface="Arial"/>
            </a:endParaRPr>
          </a:p>
        </p:txBody>
      </p:sp>
      <p:sp>
        <p:nvSpPr>
          <p:cNvPr id="36" name="AutoShape 55"/>
          <p:cNvSpPr/>
          <p:nvPr/>
        </p:nvSpPr>
        <p:spPr>
          <a:xfrm flipH="1" rot="5400000">
            <a:off x="-2016000" y="1979280"/>
            <a:ext cx="4032360" cy="3930480"/>
          </a:xfrm>
          <a:custGeom>
            <a:avLst/>
            <a:gdLst>
              <a:gd name="textAreaLeft" fmla="*/ 360 w 4032360"/>
              <a:gd name="textAreaRight" fmla="*/ 4033080 w 4032360"/>
              <a:gd name="textAreaTop" fmla="*/ 0 h 3930480"/>
              <a:gd name="textAreaBottom" fmla="*/ 1403280 h 3930480"/>
            </a:gdLst>
            <a:ahLst/>
            <a:rect l="textAreaLeft" t="textAreaTop" r="textAreaRight" b="textAreaBottom"/>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lnTo>
                  <a:pt x="10744" y="10800"/>
                </a:lnTo>
                <a:close/>
              </a:path>
            </a:pathLst>
          </a:custGeom>
          <a:gradFill rotWithShape="0">
            <a:gsLst>
              <a:gs pos="0">
                <a:srgbClr val="ffffff"/>
              </a:gs>
              <a:gs pos="100000">
                <a:srgbClr val="ffffff">
                  <a:alpha val="0"/>
                </a:srgbClr>
              </a:gs>
            </a:gsLst>
            <a:lin ang="0"/>
          </a:gradFill>
          <a:ln w="0">
            <a:noFill/>
          </a:ln>
        </p:spPr>
        <p:style>
          <a:lnRef idx="0"/>
          <a:fillRef idx="0"/>
          <a:effectRef idx="0"/>
          <a:fontRef idx="minor"/>
        </p:style>
        <p:txBody>
          <a:bodyPr wrap="none" lIns="90000" rIns="90000" tIns="46800" bIns="46800" anchor="ctr">
            <a:noAutofit/>
          </a:bodyPr>
          <a:p>
            <a:endParaRPr b="0" lang="ru-RU" sz="1800" strike="noStrike" u="none">
              <a:solidFill>
                <a:srgbClr val="000000"/>
              </a:solidFill>
              <a:uFillTx/>
              <a:latin typeface="Arial"/>
            </a:endParaRPr>
          </a:p>
        </p:txBody>
      </p:sp>
      <p:sp>
        <p:nvSpPr>
          <p:cNvPr id="37" name="AutoShape 53"/>
          <p:cNvSpPr/>
          <p:nvPr/>
        </p:nvSpPr>
        <p:spPr>
          <a:xfrm>
            <a:off x="544680" y="5445000"/>
            <a:ext cx="7988040" cy="122400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Times New Roman"/>
                <a:ea typeface="Calibri"/>
              </a:rPr>
              <a:t>    </a:t>
            </a:r>
            <a:r>
              <a:rPr b="0" lang="kk-KZ" sz="1800" strike="noStrike" u="none">
                <a:solidFill>
                  <a:srgbClr val="002060"/>
                </a:solidFill>
                <a:uFillTx/>
                <a:latin typeface="Times New Roman"/>
                <a:ea typeface="Calibri"/>
              </a:rPr>
              <a:t> </a:t>
            </a:r>
            <a:r>
              <a:rPr b="0" lang="kk-KZ" sz="1800" strike="noStrike" u="none">
                <a:solidFill>
                  <a:srgbClr val="002060"/>
                </a:solidFill>
                <a:uFillTx/>
                <a:latin typeface="Times New Roman"/>
                <a:ea typeface="Calibri"/>
              </a:rPr>
              <a:t>«Бақытсыз Жамал»  шығ</a:t>
            </a:r>
            <a:r>
              <a:rPr b="0" lang="en-US" sz="1800" strike="noStrike" u="none">
                <a:solidFill>
                  <a:srgbClr val="002060"/>
                </a:solidFill>
                <a:uFillTx/>
                <a:latin typeface="Times New Roman"/>
                <a:ea typeface="Calibri"/>
              </a:rPr>
              <a:t>ap</a:t>
            </a:r>
            <a:r>
              <a:rPr b="0" lang="kk-KZ" sz="1800" strike="noStrike" u="none">
                <a:solidFill>
                  <a:srgbClr val="002060"/>
                </a:solidFill>
                <a:uFillTx/>
                <a:latin typeface="Times New Roman"/>
                <a:ea typeface="Calibri"/>
              </a:rPr>
              <a:t>маның идеялық құндылығын терең түсіне</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 </a:t>
            </a:r>
            <a:r>
              <a:rPr b="0" lang="kk-KZ" sz="1800" strike="noStrike" u="none">
                <a:solidFill>
                  <a:srgbClr val="002060"/>
                </a:solidFill>
                <a:uFillTx/>
                <a:latin typeface="Times New Roman"/>
                <a:ea typeface="Calibri"/>
              </a:rPr>
              <a:t>отырып, оған қатысты тың идеялар мен тұжырымдар жасайды,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әдеби эссе жазады.</a:t>
            </a:r>
            <a:endParaRPr b="0" lang="ru-RU" sz="1800" strike="noStrike" u="none">
              <a:solidFill>
                <a:srgbClr val="000000"/>
              </a:solidFill>
              <a:uFillTx/>
              <a:latin typeface="Arial"/>
            </a:endParaRPr>
          </a:p>
        </p:txBody>
      </p:sp>
      <p:sp>
        <p:nvSpPr>
          <p:cNvPr id="38" name="AutoShape 78"/>
          <p:cNvSpPr/>
          <p:nvPr/>
        </p:nvSpPr>
        <p:spPr>
          <a:xfrm>
            <a:off x="395280" y="4221000"/>
            <a:ext cx="7997760" cy="122400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r>
              <a:rPr b="0" lang="kk-KZ" sz="1800" strike="noStrike" u="none">
                <a:solidFill>
                  <a:srgbClr val="002060"/>
                </a:solidFill>
                <a:uFillTx/>
                <a:latin typeface="Times New Roman"/>
                <a:ea typeface="Calibri"/>
              </a:rPr>
              <a:t> </a:t>
            </a:r>
            <a:r>
              <a:rPr b="0" lang="kk-KZ" sz="1800" strike="noStrike" u="none">
                <a:solidFill>
                  <a:srgbClr val="002060"/>
                </a:solidFill>
                <a:uFillTx/>
                <a:latin typeface="Times New Roman"/>
                <a:ea typeface="Calibri"/>
              </a:rPr>
              <a:t>«Бақытсыз Жамал» шығармасының көркемдік құндылығына баға береді,</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 </a:t>
            </a:r>
            <a:r>
              <a:rPr b="0" lang="kk-KZ" sz="1800" strike="noStrike" u="none">
                <a:solidFill>
                  <a:srgbClr val="002060"/>
                </a:solidFill>
                <a:uFillTx/>
                <a:latin typeface="Times New Roman"/>
                <a:ea typeface="Calibri"/>
              </a:rPr>
              <a:t>шынайы өмірмен салыстырып, өзіндік баға береді.</a:t>
            </a:r>
            <a:endParaRPr b="0" lang="ru-RU" sz="1800" strike="noStrike" u="none">
              <a:solidFill>
                <a:srgbClr val="000000"/>
              </a:solidFill>
              <a:uFillTx/>
              <a:latin typeface="Arial"/>
            </a:endParaRPr>
          </a:p>
        </p:txBody>
      </p:sp>
      <p:sp>
        <p:nvSpPr>
          <p:cNvPr id="39" name="AutoShape 81"/>
          <p:cNvSpPr/>
          <p:nvPr/>
        </p:nvSpPr>
        <p:spPr>
          <a:xfrm>
            <a:off x="204840" y="2763720"/>
            <a:ext cx="8047080" cy="133992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r>
              <a:rPr b="0" lang="kk-KZ" sz="1800" strike="noStrike" u="none">
                <a:solidFill>
                  <a:srgbClr val="002060"/>
                </a:solidFill>
                <a:uFillTx/>
                <a:latin typeface="Times New Roman"/>
                <a:ea typeface="Calibri"/>
              </a:rPr>
              <a:t>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a:t>
            </a:r>
            <a:r>
              <a:rPr b="0" lang="kk-KZ" sz="1800" strike="noStrike" u="none">
                <a:solidFill>
                  <a:srgbClr val="002060"/>
                </a:solidFill>
                <a:uFillTx/>
                <a:latin typeface="Times New Roman"/>
                <a:ea typeface="Calibri"/>
              </a:rPr>
              <a:t>	</a:t>
            </a:r>
            <a:r>
              <a:rPr b="0" lang="kk-KZ" sz="1800" strike="noStrike" u="none">
                <a:solidFill>
                  <a:srgbClr val="002060"/>
                </a:solidFill>
                <a:uFillTx/>
                <a:latin typeface="Times New Roman"/>
                <a:ea typeface="Calibri"/>
              </a:rPr>
              <a:t>«Бақытсыз Жамал» шығ</a:t>
            </a:r>
            <a:r>
              <a:rPr b="0" lang="en-US" sz="1800" strike="noStrike" u="none">
                <a:solidFill>
                  <a:srgbClr val="002060"/>
                </a:solidFill>
                <a:uFillTx/>
                <a:latin typeface="Times New Roman"/>
                <a:ea typeface="Calibri"/>
              </a:rPr>
              <a:t>ap</a:t>
            </a:r>
            <a:r>
              <a:rPr b="0" lang="kk-KZ" sz="1800" strike="noStrike" u="none">
                <a:solidFill>
                  <a:srgbClr val="002060"/>
                </a:solidFill>
                <a:uFillTx/>
                <a:latin typeface="Times New Roman"/>
                <a:ea typeface="Calibri"/>
              </a:rPr>
              <a:t>масының көркемдік идеялық</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 </a:t>
            </a:r>
            <a:r>
              <a:rPr b="0" lang="kk-KZ" sz="1800" strike="noStrike" u="none">
                <a:solidFill>
                  <a:srgbClr val="002060"/>
                </a:solidFill>
                <a:uFillTx/>
                <a:latin typeface="Times New Roman"/>
                <a:ea typeface="Calibri"/>
              </a:rPr>
              <a:t>құндылығын гуманистік тұрғыдан талдай алады, әдеби эссе жазады.</a:t>
            </a:r>
            <a:endParaRPr b="0" lang="ru-RU" sz="1800" strike="noStrike" u="none">
              <a:solidFill>
                <a:srgbClr val="000000"/>
              </a:solidFill>
              <a:uFillTx/>
              <a:latin typeface="Arial"/>
            </a:endParaRPr>
          </a:p>
        </p:txBody>
      </p:sp>
      <p:sp>
        <p:nvSpPr>
          <p:cNvPr id="40" name="AutoShape 84"/>
          <p:cNvSpPr/>
          <p:nvPr/>
        </p:nvSpPr>
        <p:spPr>
          <a:xfrm>
            <a:off x="395280" y="2185920"/>
            <a:ext cx="2952720" cy="56052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c00000"/>
                </a:solidFill>
                <a:uFillTx/>
                <a:latin typeface="Times New Roman"/>
                <a:ea typeface="Times New Roman"/>
              </a:rPr>
              <a:t>Сабақ мақсаттары: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
        <p:nvSpPr>
          <p:cNvPr id="41" name="AutoShape 87"/>
          <p:cNvSpPr/>
          <p:nvPr/>
        </p:nvSpPr>
        <p:spPr>
          <a:xfrm>
            <a:off x="395280" y="743040"/>
            <a:ext cx="8137440" cy="118584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2060"/>
                </a:solidFill>
                <a:uFillTx/>
                <a:latin typeface="Times New Roman"/>
                <a:ea typeface="Times New Roman"/>
              </a:rPr>
              <a:t>Б/С 3 шығарманың көркемдік идеялық құндылығын гуманистік</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Times New Roman"/>
              </a:rPr>
              <a:t> </a:t>
            </a:r>
            <a:r>
              <a:rPr b="0" lang="kk-KZ" sz="1800" strike="noStrike" u="none">
                <a:solidFill>
                  <a:srgbClr val="002060"/>
                </a:solidFill>
                <a:uFillTx/>
                <a:latin typeface="Times New Roman"/>
                <a:ea typeface="Times New Roman"/>
              </a:rPr>
              <a:t>тұрғыдан талдап, әдеби эссе жазу</a:t>
            </a:r>
            <a:endParaRPr b="0" lang="ru-RU" sz="1800" strike="noStrike" u="none">
              <a:solidFill>
                <a:srgbClr val="000000"/>
              </a:solidFill>
              <a:uFillTx/>
              <a:latin typeface="Arial"/>
            </a:endParaRPr>
          </a:p>
        </p:txBody>
      </p:sp>
      <p:grpSp>
        <p:nvGrpSpPr>
          <p:cNvPr id="42" name="Group 95"/>
          <p:cNvGrpSpPr/>
          <p:nvPr/>
        </p:nvGrpSpPr>
        <p:grpSpPr>
          <a:xfrm>
            <a:off x="7870680" y="1173240"/>
            <a:ext cx="381240" cy="380880"/>
            <a:chOff x="7870680" y="1173240"/>
            <a:chExt cx="381240" cy="380880"/>
          </a:xfrm>
        </p:grpSpPr>
        <p:sp>
          <p:nvSpPr>
            <p:cNvPr id="43" name="Oval 96"/>
            <p:cNvSpPr/>
            <p:nvPr/>
          </p:nvSpPr>
          <p:spPr>
            <a:xfrm>
              <a:off x="7870680" y="1173240"/>
              <a:ext cx="38124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4" name="Oval 97"/>
            <p:cNvSpPr/>
            <p:nvPr/>
          </p:nvSpPr>
          <p:spPr>
            <a:xfrm>
              <a:off x="7892280" y="1194480"/>
              <a:ext cx="33768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5" name="Oval 98"/>
            <p:cNvSpPr/>
            <p:nvPr/>
          </p:nvSpPr>
          <p:spPr>
            <a:xfrm>
              <a:off x="7911720" y="1214280"/>
              <a:ext cx="29880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6" name="Oval 99"/>
            <p:cNvSpPr/>
            <p:nvPr/>
          </p:nvSpPr>
          <p:spPr>
            <a:xfrm>
              <a:off x="7912080" y="1214640"/>
              <a:ext cx="298080" cy="298080"/>
            </a:xfrm>
            <a:prstGeom prst="ellipse">
              <a:avLst/>
            </a:prstGeom>
            <a:gradFill rotWithShape="0">
              <a:gsLst>
                <a:gs pos="0">
                  <a:srgbClr val="000000"/>
                </a:gs>
                <a:gs pos="100000">
                  <a:srgbClr val="48be67"/>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7" name="Oval 100"/>
            <p:cNvSpPr/>
            <p:nvPr/>
          </p:nvSpPr>
          <p:spPr>
            <a:xfrm>
              <a:off x="7931160" y="123336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8" name="Oval 101"/>
            <p:cNvSpPr/>
            <p:nvPr/>
          </p:nvSpPr>
          <p:spPr>
            <a:xfrm>
              <a:off x="7955640" y="1253520"/>
              <a:ext cx="234720" cy="239760"/>
            </a:xfrm>
            <a:prstGeom prst="ellipse">
              <a:avLst/>
            </a:prstGeom>
            <a:gradFill rotWithShape="0">
              <a:gsLst>
                <a:gs pos="0">
                  <a:srgbClr val="48be67"/>
                </a:gs>
                <a:gs pos="100000">
                  <a:srgbClr val="235c32"/>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49" name="Group 102"/>
          <p:cNvGrpSpPr/>
          <p:nvPr/>
        </p:nvGrpSpPr>
        <p:grpSpPr>
          <a:xfrm>
            <a:off x="1895400" y="258840"/>
            <a:ext cx="381240" cy="380880"/>
            <a:chOff x="1895400" y="258840"/>
            <a:chExt cx="381240" cy="380880"/>
          </a:xfrm>
        </p:grpSpPr>
        <p:sp>
          <p:nvSpPr>
            <p:cNvPr id="50" name="Oval 103"/>
            <p:cNvSpPr/>
            <p:nvPr/>
          </p:nvSpPr>
          <p:spPr>
            <a:xfrm>
              <a:off x="1895400" y="258840"/>
              <a:ext cx="38124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1" name="Oval 104"/>
            <p:cNvSpPr/>
            <p:nvPr/>
          </p:nvSpPr>
          <p:spPr>
            <a:xfrm>
              <a:off x="1917000" y="280080"/>
              <a:ext cx="33768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2" name="Oval 105"/>
            <p:cNvSpPr/>
            <p:nvPr/>
          </p:nvSpPr>
          <p:spPr>
            <a:xfrm>
              <a:off x="1936440" y="299880"/>
              <a:ext cx="29880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3" name="Oval 106"/>
            <p:cNvSpPr/>
            <p:nvPr/>
          </p:nvSpPr>
          <p:spPr>
            <a:xfrm>
              <a:off x="1936800" y="300240"/>
              <a:ext cx="298080" cy="298080"/>
            </a:xfrm>
            <a:prstGeom prst="ellipse">
              <a:avLst/>
            </a:prstGeom>
            <a:gradFill rotWithShape="0">
              <a:gsLst>
                <a:gs pos="0">
                  <a:srgbClr val="21b3e1"/>
                </a:gs>
                <a:gs pos="100000">
                  <a:srgbClr val="0f5368"/>
                </a:gs>
              </a:gsLst>
              <a:lin ang="54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4" name="Oval 107"/>
            <p:cNvSpPr/>
            <p:nvPr/>
          </p:nvSpPr>
          <p:spPr>
            <a:xfrm>
              <a:off x="1955880" y="31896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5" name="Oval 108"/>
            <p:cNvSpPr/>
            <p:nvPr/>
          </p:nvSpPr>
          <p:spPr>
            <a:xfrm>
              <a:off x="1956600" y="319680"/>
              <a:ext cx="258840" cy="258840"/>
            </a:xfrm>
            <a:prstGeom prst="ellipse">
              <a:avLst/>
            </a:prstGeom>
            <a:gradFill rotWithShape="0">
              <a:gsLst>
                <a:gs pos="0">
                  <a:srgbClr val="21b3e1"/>
                </a:gs>
                <a:gs pos="100000">
                  <a:srgbClr val="1057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56" name="Group 109"/>
          <p:cNvGrpSpPr/>
          <p:nvPr/>
        </p:nvGrpSpPr>
        <p:grpSpPr>
          <a:xfrm>
            <a:off x="204840" y="871560"/>
            <a:ext cx="380880" cy="380880"/>
            <a:chOff x="204840" y="871560"/>
            <a:chExt cx="380880" cy="380880"/>
          </a:xfrm>
        </p:grpSpPr>
        <p:sp>
          <p:nvSpPr>
            <p:cNvPr id="57" name="Oval 110"/>
            <p:cNvSpPr/>
            <p:nvPr/>
          </p:nvSpPr>
          <p:spPr>
            <a:xfrm>
              <a:off x="204840" y="87156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8" name="Oval 111"/>
            <p:cNvSpPr/>
            <p:nvPr/>
          </p:nvSpPr>
          <p:spPr>
            <a:xfrm>
              <a:off x="226440" y="89280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9" name="Oval 112"/>
            <p:cNvSpPr/>
            <p:nvPr/>
          </p:nvSpPr>
          <p:spPr>
            <a:xfrm>
              <a:off x="245880" y="91260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0" name="Oval 113"/>
            <p:cNvSpPr/>
            <p:nvPr/>
          </p:nvSpPr>
          <p:spPr>
            <a:xfrm>
              <a:off x="246240" y="912960"/>
              <a:ext cx="297720" cy="298080"/>
            </a:xfrm>
            <a:prstGeom prst="ellipse">
              <a:avLst/>
            </a:prstGeom>
            <a:gradFill rotWithShape="0">
              <a:gsLst>
                <a:gs pos="0">
                  <a:srgbClr val="000000"/>
                </a:gs>
                <a:gs pos="100000">
                  <a:srgbClr val="8d67e1"/>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1" name="Oval 114"/>
            <p:cNvSpPr/>
            <p:nvPr/>
          </p:nvSpPr>
          <p:spPr>
            <a:xfrm>
              <a:off x="264960" y="93168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2" name="Oval 115"/>
            <p:cNvSpPr/>
            <p:nvPr/>
          </p:nvSpPr>
          <p:spPr>
            <a:xfrm>
              <a:off x="265680" y="932400"/>
              <a:ext cx="258480" cy="258840"/>
            </a:xfrm>
            <a:prstGeom prst="ellipse">
              <a:avLst/>
            </a:prstGeom>
            <a:gradFill rotWithShape="0">
              <a:gsLst>
                <a:gs pos="0">
                  <a:srgbClr val="8d67e1"/>
                </a:gs>
                <a:gs pos="100000">
                  <a:srgbClr val="4532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63" name="Group 116"/>
          <p:cNvGrpSpPr/>
          <p:nvPr/>
        </p:nvGrpSpPr>
        <p:grpSpPr>
          <a:xfrm>
            <a:off x="8354880" y="2405160"/>
            <a:ext cx="355680" cy="380880"/>
            <a:chOff x="8354880" y="2405160"/>
            <a:chExt cx="355680" cy="380880"/>
          </a:xfrm>
        </p:grpSpPr>
        <p:sp>
          <p:nvSpPr>
            <p:cNvPr id="64" name="Oval 117"/>
            <p:cNvSpPr/>
            <p:nvPr/>
          </p:nvSpPr>
          <p:spPr>
            <a:xfrm>
              <a:off x="8354880" y="2405160"/>
              <a:ext cx="3556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5" name="Oval 118"/>
            <p:cNvSpPr/>
            <p:nvPr/>
          </p:nvSpPr>
          <p:spPr>
            <a:xfrm>
              <a:off x="8375040" y="2426400"/>
              <a:ext cx="31500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6" name="Oval 119"/>
            <p:cNvSpPr/>
            <p:nvPr/>
          </p:nvSpPr>
          <p:spPr>
            <a:xfrm>
              <a:off x="8392680" y="2446200"/>
              <a:ext cx="27792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7" name="Oval 120"/>
            <p:cNvSpPr/>
            <p:nvPr/>
          </p:nvSpPr>
          <p:spPr>
            <a:xfrm>
              <a:off x="8393400" y="2446560"/>
              <a:ext cx="277920" cy="298080"/>
            </a:xfrm>
            <a:prstGeom prst="ellipse">
              <a:avLst/>
            </a:prstGeom>
            <a:gradFill rotWithShape="0">
              <a:gsLst>
                <a:gs pos="0">
                  <a:srgbClr val="000000"/>
                </a:gs>
                <a:gs pos="100000">
                  <a:srgbClr val="e35e23"/>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8" name="Oval 121"/>
            <p:cNvSpPr/>
            <p:nvPr/>
          </p:nvSpPr>
          <p:spPr>
            <a:xfrm>
              <a:off x="8412120" y="2465280"/>
              <a:ext cx="24156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9" name="Oval 122"/>
            <p:cNvSpPr/>
            <p:nvPr/>
          </p:nvSpPr>
          <p:spPr>
            <a:xfrm>
              <a:off x="8411760" y="2466000"/>
              <a:ext cx="241560" cy="258840"/>
            </a:xfrm>
            <a:prstGeom prst="ellipse">
              <a:avLst/>
            </a:prstGeom>
            <a:gradFill rotWithShape="0">
              <a:gsLst>
                <a:gs pos="0">
                  <a:srgbClr val="e35e23"/>
                </a:gs>
                <a:gs pos="100000">
                  <a:srgbClr val="6e2e11"/>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
        <p:nvSpPr>
          <p:cNvPr id="70" name="Text Box 45"/>
          <p:cNvSpPr/>
          <p:nvPr/>
        </p:nvSpPr>
        <p:spPr>
          <a:xfrm>
            <a:off x="1527120" y="281160"/>
            <a:ext cx="64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400" strike="noStrike" u="none">
                <a:solidFill>
                  <a:srgbClr val="cc0000"/>
                </a:solidFill>
                <a:uFillTx/>
                <a:latin typeface="Times New Roman"/>
                <a:ea typeface="Arial"/>
              </a:rPr>
              <a:t>ОҚУ МАҚСАТТАРЫ:</a:t>
            </a:r>
            <a:endParaRPr b="0" lang="ru-RU" sz="2400" strike="noStrike" u="none">
              <a:solidFill>
                <a:srgbClr val="000000"/>
              </a:solidFill>
              <a:uFillTx/>
              <a:latin typeface="Arial"/>
            </a:endParaRPr>
          </a:p>
        </p:txBody>
      </p:sp>
      <p:grpSp>
        <p:nvGrpSpPr>
          <p:cNvPr id="71" name="Group 88"/>
          <p:cNvGrpSpPr/>
          <p:nvPr/>
        </p:nvGrpSpPr>
        <p:grpSpPr>
          <a:xfrm>
            <a:off x="8480520" y="723960"/>
            <a:ext cx="380880" cy="380880"/>
            <a:chOff x="8480520" y="723960"/>
            <a:chExt cx="380880" cy="380880"/>
          </a:xfrm>
        </p:grpSpPr>
        <p:sp>
          <p:nvSpPr>
            <p:cNvPr id="72" name="Oval 89"/>
            <p:cNvSpPr/>
            <p:nvPr/>
          </p:nvSpPr>
          <p:spPr>
            <a:xfrm>
              <a:off x="8480520" y="72396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73" name="Oval 90"/>
            <p:cNvSpPr/>
            <p:nvPr/>
          </p:nvSpPr>
          <p:spPr>
            <a:xfrm>
              <a:off x="8502120" y="74520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74" name="Oval 91"/>
            <p:cNvSpPr/>
            <p:nvPr/>
          </p:nvSpPr>
          <p:spPr>
            <a:xfrm>
              <a:off x="8521560" y="76500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75" name="Oval 92"/>
            <p:cNvSpPr/>
            <p:nvPr/>
          </p:nvSpPr>
          <p:spPr>
            <a:xfrm>
              <a:off x="8521920" y="765360"/>
              <a:ext cx="297720" cy="298080"/>
            </a:xfrm>
            <a:prstGeom prst="ellipse">
              <a:avLst/>
            </a:prstGeom>
            <a:gradFill rotWithShape="0">
              <a:gsLst>
                <a:gs pos="0">
                  <a:srgbClr val="000000"/>
                </a:gs>
                <a:gs pos="100000">
                  <a:srgbClr val="ffcc00"/>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76" name="Oval 93"/>
            <p:cNvSpPr/>
            <p:nvPr/>
          </p:nvSpPr>
          <p:spPr>
            <a:xfrm>
              <a:off x="8540640" y="78408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77" name="Oval 94"/>
            <p:cNvSpPr/>
            <p:nvPr/>
          </p:nvSpPr>
          <p:spPr>
            <a:xfrm>
              <a:off x="8541360" y="784800"/>
              <a:ext cx="258480" cy="258840"/>
            </a:xfrm>
            <a:prstGeom prst="ellipse">
              <a:avLst/>
            </a:prstGeom>
            <a:gradFill rotWithShape="0">
              <a:gsLst>
                <a:gs pos="0">
                  <a:srgbClr val="ffcc00"/>
                </a:gs>
                <a:gs pos="100000">
                  <a:srgbClr val="7c6300"/>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Tree>
  </p:cSld>
  <p:transition spd="slow">
    <p:blinds dir="horz"/>
  </p:transition>
  <p:timing>
    <p:tnLst>
      <p:par>
        <p:cTn id="11" dur="indefinite" restart="never" nodeType="tmRoot">
          <p:childTnLst>
            <p:seq>
              <p:cTn id="12" dur="indefinite" nodeType="mainSeq">
                <p:childTnLst>
                  <p:par>
                    <p:cTn id="13" nodeType="clickEffect" fill="hold">
                      <p:stCondLst>
                        <p:cond delay="indefinite"/>
                      </p:stCondLst>
                      <p:childTnLst>
                        <p:par>
                          <p:cTn id="14" nodeType="withEffect" fill="hold">
                            <p:stCondLst>
                              <p:cond delay="0"/>
                            </p:stCondLst>
                            <p:childTnLst>
                              <p:par>
                                <p:cTn id="15" nodeType="clickEffect" fill="hold" presetClass="entr" presetID="3" presetSubtype="10">
                                  <p:stCondLst>
                                    <p:cond delay="0"/>
                                  </p:stCondLst>
                                  <p:childTnLst>
                                    <p:set>
                                      <p:cBhvr>
                                        <p:cTn id="16" dur="1" fill="hold">
                                          <p:stCondLst>
                                            <p:cond delay="0"/>
                                          </p:stCondLst>
                                        </p:cTn>
                                        <p:tgtEl>
                                          <p:spTgt spid="41"/>
                                        </p:tgtEl>
                                        <p:attrNameLst>
                                          <p:attrName>style.visibility</p:attrName>
                                        </p:attrNameLst>
                                      </p:cBhvr>
                                      <p:to>
                                        <p:strVal val="visible"/>
                                      </p:to>
                                    </p:set>
                                    <p:animEffect filter="blinds(horizontal)" transition="in">
                                      <p:cBhvr additive="repl">
                                        <p:cTn id="17" dur="500"/>
                                        <p:tgtEl>
                                          <p:spTgt spid="41"/>
                                        </p:tgtEl>
                                      </p:cBhvr>
                                    </p:animEffect>
                                  </p:childTnLst>
                                </p:cTn>
                              </p:par>
                            </p:childTnLst>
                          </p:cTn>
                        </p:par>
                      </p:childTnLst>
                    </p:cTn>
                  </p:par>
                  <p:par>
                    <p:cTn id="18" nodeType="clickEffect" fill="hold">
                      <p:stCondLst>
                        <p:cond delay="indefinite"/>
                      </p:stCondLst>
                      <p:childTnLst>
                        <p:par>
                          <p:cTn id="19" nodeType="withEffect" fill="hold">
                            <p:stCondLst>
                              <p:cond delay="0"/>
                            </p:stCondLst>
                            <p:childTnLst>
                              <p:par>
                                <p:cTn id="20" nodeType="clickEffect" fill="hold" presetClass="entr" presetID="8" presetSubtype="16">
                                  <p:stCondLst>
                                    <p:cond delay="0"/>
                                  </p:stCondLst>
                                  <p:childTnLst>
                                    <p:set>
                                      <p:cBhvr>
                                        <p:cTn id="21" dur="1" fill="hold">
                                          <p:stCondLst>
                                            <p:cond delay="0"/>
                                          </p:stCondLst>
                                        </p:cTn>
                                        <p:tgtEl>
                                          <p:spTgt spid="40"/>
                                        </p:tgtEl>
                                        <p:attrNameLst>
                                          <p:attrName>style.visibility</p:attrName>
                                        </p:attrNameLst>
                                      </p:cBhvr>
                                      <p:to>
                                        <p:strVal val="visible"/>
                                      </p:to>
                                    </p:set>
                                    <p:animEffect filter="diamond(in)" transition="in">
                                      <p:cBhvr additive="repl">
                                        <p:cTn id="22" dur="2000"/>
                                        <p:tgtEl>
                                          <p:spTgt spid="40"/>
                                        </p:tgtEl>
                                      </p:cBhvr>
                                    </p:animEffect>
                                  </p:childTnLst>
                                </p:cTn>
                              </p:par>
                            </p:childTnLst>
                          </p:cTn>
                        </p:par>
                      </p:childTnLst>
                    </p:cTn>
                  </p:par>
                  <p:par>
                    <p:cTn id="23" nodeType="clickEffect" fill="hold">
                      <p:stCondLst>
                        <p:cond delay="indefinite"/>
                      </p:stCondLst>
                      <p:childTnLst>
                        <p:par>
                          <p:cTn id="24" nodeType="withEffect" fill="hold">
                            <p:stCondLst>
                              <p:cond delay="0"/>
                            </p:stCondLst>
                            <p:childTnLst>
                              <p:par>
                                <p:cTn id="25" nodeType="clickEffect" fill="hold" presetClass="entr" presetID="5" presetSubtype="10">
                                  <p:stCondLst>
                                    <p:cond delay="0"/>
                                  </p:stCondLst>
                                  <p:childTnLst>
                                    <p:set>
                                      <p:cBhvr>
                                        <p:cTn id="26" dur="1" fill="hold">
                                          <p:stCondLst>
                                            <p:cond delay="0"/>
                                          </p:stCondLst>
                                        </p:cTn>
                                        <p:tgtEl>
                                          <p:spTgt spid="39"/>
                                        </p:tgtEl>
                                        <p:attrNameLst>
                                          <p:attrName>style.visibility</p:attrName>
                                        </p:attrNameLst>
                                      </p:cBhvr>
                                      <p:to>
                                        <p:strVal val="visible"/>
                                      </p:to>
                                    </p:set>
                                    <p:animEffect filter="checkerboard(across)" transition="in">
                                      <p:cBhvr additive="repl">
                                        <p:cTn id="27" dur="500"/>
                                        <p:tgtEl>
                                          <p:spTgt spid="39"/>
                                        </p:tgtEl>
                                      </p:cBhvr>
                                    </p:animEffect>
                                  </p:childTnLst>
                                </p:cTn>
                              </p:par>
                            </p:childTnLst>
                          </p:cTn>
                        </p:par>
                      </p:childTnLst>
                    </p:cTn>
                  </p:par>
                  <p:par>
                    <p:cTn id="28" nodeType="clickEffect" fill="hold">
                      <p:stCondLst>
                        <p:cond delay="indefinite"/>
                      </p:stCondLst>
                      <p:childTnLst>
                        <p:par>
                          <p:cTn id="29" nodeType="withEffect" fill="hold">
                            <p:stCondLst>
                              <p:cond delay="0"/>
                            </p:stCondLst>
                            <p:childTnLst>
                              <p:par>
                                <p:cTn id="30" nodeType="clickEffect" fill="hold" presetClass="entr" presetID="4" presetSubtype="16">
                                  <p:stCondLst>
                                    <p:cond delay="0"/>
                                  </p:stCondLst>
                                  <p:childTnLst>
                                    <p:set>
                                      <p:cBhvr>
                                        <p:cTn id="31" dur="1" fill="hold">
                                          <p:stCondLst>
                                            <p:cond delay="0"/>
                                          </p:stCondLst>
                                        </p:cTn>
                                        <p:tgtEl>
                                          <p:spTgt spid="38"/>
                                        </p:tgtEl>
                                        <p:attrNameLst>
                                          <p:attrName>style.visibility</p:attrName>
                                        </p:attrNameLst>
                                      </p:cBhvr>
                                      <p:to>
                                        <p:strVal val="visible"/>
                                      </p:to>
                                    </p:set>
                                    <p:animEffect filter="box(in)" transition="in">
                                      <p:cBhvr additive="repl">
                                        <p:cTn id="32" dur="500"/>
                                        <p:tgtEl>
                                          <p:spTgt spid="38"/>
                                        </p:tgtEl>
                                      </p:cBhvr>
                                    </p:animEffect>
                                  </p:childTnLst>
                                </p:cTn>
                              </p:par>
                            </p:childTnLst>
                          </p:cTn>
                        </p:par>
                      </p:childTnLst>
                    </p:cTn>
                  </p:par>
                  <p:par>
                    <p:cTn id="33" nodeType="clickEffect" fill="hold">
                      <p:stCondLst>
                        <p:cond delay="indefinite"/>
                      </p:stCondLst>
                      <p:childTnLst>
                        <p:par>
                          <p:cTn id="34" nodeType="withEffect" fill="hold">
                            <p:stCondLst>
                              <p:cond delay="0"/>
                            </p:stCondLst>
                            <p:childTnLst>
                              <p:par>
                                <p:cTn id="35" nodeType="clickEffect" fill="hold" presetClass="entr" presetID="3" presetSubtype="10">
                                  <p:stCondLst>
                                    <p:cond delay="0"/>
                                  </p:stCondLst>
                                  <p:childTnLst>
                                    <p:set>
                                      <p:cBhvr>
                                        <p:cTn id="36" dur="1" fill="hold">
                                          <p:stCondLst>
                                            <p:cond delay="0"/>
                                          </p:stCondLst>
                                        </p:cTn>
                                        <p:tgtEl>
                                          <p:spTgt spid="37"/>
                                        </p:tgtEl>
                                        <p:attrNameLst>
                                          <p:attrName>style.visibility</p:attrName>
                                        </p:attrNameLst>
                                      </p:cBhvr>
                                      <p:to>
                                        <p:strVal val="visible"/>
                                      </p:to>
                                    </p:set>
                                    <p:animEffect filter="blinds(horizontal)" transition="in">
                                      <p:cBhvr additive="repl">
                                        <p:cTn id="37" dur="500"/>
                                        <p:tgtEl>
                                          <p:spTgt spid="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AutoShape 7"/>
          <p:cNvSpPr/>
          <p:nvPr/>
        </p:nvSpPr>
        <p:spPr>
          <a:xfrm>
            <a:off x="324000" y="692280"/>
            <a:ext cx="3671640" cy="5257800"/>
          </a:xfrm>
          <a:prstGeom prst="rightArrow">
            <a:avLst>
              <a:gd name="adj1" fmla="val 63528"/>
              <a:gd name="adj2" fmla="val 40838"/>
            </a:avLst>
          </a:prstGeom>
          <a:solidFill>
            <a:srgbClr val="99cc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Arial"/>
              </a:rPr>
              <a:t>Бағалау</a:t>
            </a:r>
            <a:endParaRPr b="0" lang="ru-RU" sz="2800" strike="noStrike" u="none">
              <a:solidFill>
                <a:srgbClr val="000000"/>
              </a:solidFill>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Arial"/>
              </a:rPr>
              <a:t>критерийлері</a:t>
            </a:r>
            <a:endParaRPr b="0" lang="ru-RU" sz="2800" strike="noStrike" u="none">
              <a:solidFill>
                <a:srgbClr val="000000"/>
              </a:solidFill>
              <a:uFillTx/>
              <a:latin typeface="Arial"/>
            </a:endParaRPr>
          </a:p>
        </p:txBody>
      </p:sp>
      <p:sp>
        <p:nvSpPr>
          <p:cNvPr id="79" name="AutoShape 9"/>
          <p:cNvSpPr/>
          <p:nvPr/>
        </p:nvSpPr>
        <p:spPr>
          <a:xfrm>
            <a:off x="4211640" y="549360"/>
            <a:ext cx="4464000" cy="5398920"/>
          </a:xfrm>
          <a:custGeom>
            <a:avLst/>
            <a:gdLst>
              <a:gd name="textAreaLeft" fmla="*/ 217800 w 4464000"/>
              <a:gd name="textAreaRight" fmla="*/ 4246200 w 4464000"/>
              <a:gd name="textAreaTop" fmla="*/ 217800 h 5398920"/>
              <a:gd name="textAreaBottom" fmla="*/ 5181120 h 5398920"/>
            </a:gdLst>
            <a:ahLst/>
            <a:rect l="textAreaLeft" t="textAreaTop" r="textAreaRight" b="textAreaBottom"/>
            <a:pathLst>
              <a:path w="21600" h="26123">
                <a:moveTo>
                  <a:pt x="3600" y="0"/>
                </a:moveTo>
                <a:arcTo wR="3600" hR="3600" stAng="16200000" swAng="-5400000"/>
                <a:lnTo>
                  <a:pt x="0" y="22523"/>
                </a:lnTo>
                <a:arcTo wR="3600" hR="3600" stAng="10800000" swAng="-5400000"/>
                <a:lnTo>
                  <a:pt x="18000" y="26123"/>
                </a:lnTo>
                <a:arcTo wR="3600" hR="3600" stAng="5400000" swAng="-5400000"/>
                <a:lnTo>
                  <a:pt x="21600" y="3600"/>
                </a:lnTo>
                <a:arcTo wR="3600" hR="3600" stAng="0" swAng="-5400000"/>
                <a:close/>
              </a:path>
            </a:pathLst>
          </a:custGeom>
          <a:solidFill>
            <a:srgbClr val="ccffcc"/>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1" lang="kk-KZ" sz="2400" strike="noStrike" u="none">
                <a:solidFill>
                  <a:srgbClr val="002060"/>
                </a:solidFill>
                <a:uFillTx/>
                <a:latin typeface="Times New Roman"/>
                <a:ea typeface="Times New Roman"/>
              </a:rPr>
              <a:t></a:t>
            </a:r>
            <a:r>
              <a:rPr b="1" lang="kk-KZ" sz="2400" strike="noStrike" u="none">
                <a:solidFill>
                  <a:srgbClr val="002060"/>
                </a:solidFill>
                <a:uFillTx/>
                <a:latin typeface="Times New Roman"/>
                <a:ea typeface="Times New Roman"/>
              </a:rPr>
              <a:t>	</a:t>
            </a:r>
            <a:r>
              <a:rPr b="1" lang="kk-KZ" sz="2400" strike="noStrike" u="none">
                <a:solidFill>
                  <a:srgbClr val="002060"/>
                </a:solidFill>
                <a:uFillTx/>
                <a:latin typeface="Times New Roman"/>
                <a:ea typeface="Times New Roman"/>
              </a:rPr>
              <a:t>Шығарманың</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 </a:t>
            </a:r>
            <a:r>
              <a:rPr b="1" lang="kk-KZ" sz="2400" strike="noStrike" u="none">
                <a:solidFill>
                  <a:srgbClr val="002060"/>
                </a:solidFill>
                <a:uFillTx/>
                <a:latin typeface="Times New Roman"/>
                <a:ea typeface="Times New Roman"/>
              </a:rPr>
              <a:t>көркемдік идеялық</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 </a:t>
            </a:r>
            <a:r>
              <a:rPr b="1" lang="kk-KZ" sz="2400" strike="noStrike" u="none">
                <a:solidFill>
                  <a:srgbClr val="002060"/>
                </a:solidFill>
                <a:uFillTx/>
                <a:latin typeface="Times New Roman"/>
                <a:ea typeface="Times New Roman"/>
              </a:rPr>
              <a:t>құндылығын гуманистік</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 </a:t>
            </a:r>
            <a:r>
              <a:rPr b="1" lang="kk-KZ" sz="2400" strike="noStrike" u="none">
                <a:solidFill>
                  <a:srgbClr val="002060"/>
                </a:solidFill>
                <a:uFillTx/>
                <a:latin typeface="Times New Roman"/>
                <a:ea typeface="Times New Roman"/>
              </a:rPr>
              <a:t>тұрғыдан талдайды.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a:t>
            </a:r>
            <a:r>
              <a:rPr b="1" lang="kk-KZ" sz="2400" strike="noStrike" u="none">
                <a:solidFill>
                  <a:srgbClr val="002060"/>
                </a:solidFill>
                <a:uFillTx/>
                <a:latin typeface="Times New Roman"/>
                <a:ea typeface="Times New Roman"/>
              </a:rPr>
              <a:t>	</a:t>
            </a:r>
            <a:r>
              <a:rPr b="1" lang="kk-KZ" sz="2400" strike="noStrike" u="none">
                <a:solidFill>
                  <a:srgbClr val="002060"/>
                </a:solidFill>
                <a:uFillTx/>
                <a:latin typeface="Times New Roman"/>
                <a:ea typeface="Times New Roman"/>
              </a:rPr>
              <a:t>Әдеби эссе жазады.</a:t>
            </a:r>
            <a:endParaRPr b="0" lang="ru-RU" sz="2400" strike="noStrike" u="none">
              <a:solidFill>
                <a:srgbClr val="000000"/>
              </a:solidFill>
              <a:uFillTx/>
              <a:latin typeface="Arial"/>
            </a:endParaRPr>
          </a:p>
        </p:txBody>
      </p:sp>
      <p:grpSp>
        <p:nvGrpSpPr>
          <p:cNvPr id="80" name="Group 88"/>
          <p:cNvGrpSpPr/>
          <p:nvPr/>
        </p:nvGrpSpPr>
        <p:grpSpPr>
          <a:xfrm>
            <a:off x="8489880" y="422280"/>
            <a:ext cx="381240" cy="380880"/>
            <a:chOff x="8489880" y="422280"/>
            <a:chExt cx="381240" cy="380880"/>
          </a:xfrm>
        </p:grpSpPr>
        <p:sp>
          <p:nvSpPr>
            <p:cNvPr id="81" name="Oval 89"/>
            <p:cNvSpPr/>
            <p:nvPr/>
          </p:nvSpPr>
          <p:spPr>
            <a:xfrm>
              <a:off x="8489880" y="422280"/>
              <a:ext cx="38124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2" name="Oval 90"/>
            <p:cNvSpPr/>
            <p:nvPr/>
          </p:nvSpPr>
          <p:spPr>
            <a:xfrm>
              <a:off x="8511480" y="443520"/>
              <a:ext cx="33768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3" name="Oval 91"/>
            <p:cNvSpPr/>
            <p:nvPr/>
          </p:nvSpPr>
          <p:spPr>
            <a:xfrm>
              <a:off x="8530920" y="463320"/>
              <a:ext cx="29880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4" name="Oval 92"/>
            <p:cNvSpPr/>
            <p:nvPr/>
          </p:nvSpPr>
          <p:spPr>
            <a:xfrm>
              <a:off x="8531280" y="463680"/>
              <a:ext cx="298080" cy="298080"/>
            </a:xfrm>
            <a:prstGeom prst="ellipse">
              <a:avLst/>
            </a:prstGeom>
            <a:gradFill rotWithShape="0">
              <a:gsLst>
                <a:gs pos="0">
                  <a:srgbClr val="000000"/>
                </a:gs>
                <a:gs pos="100000">
                  <a:srgbClr val="ffcc00"/>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5" name="Oval 93"/>
            <p:cNvSpPr/>
            <p:nvPr/>
          </p:nvSpPr>
          <p:spPr>
            <a:xfrm>
              <a:off x="8550360" y="48240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6" name="Oval 94"/>
            <p:cNvSpPr/>
            <p:nvPr/>
          </p:nvSpPr>
          <p:spPr>
            <a:xfrm>
              <a:off x="8551080" y="483120"/>
              <a:ext cx="258840" cy="258840"/>
            </a:xfrm>
            <a:prstGeom prst="ellipse">
              <a:avLst/>
            </a:prstGeom>
            <a:gradFill rotWithShape="0">
              <a:gsLst>
                <a:gs pos="0">
                  <a:srgbClr val="ffcc00"/>
                </a:gs>
                <a:gs pos="100000">
                  <a:srgbClr val="7c6300"/>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87" name="Group 109"/>
          <p:cNvGrpSpPr/>
          <p:nvPr/>
        </p:nvGrpSpPr>
        <p:grpSpPr>
          <a:xfrm>
            <a:off x="204840" y="871560"/>
            <a:ext cx="380880" cy="380880"/>
            <a:chOff x="204840" y="871560"/>
            <a:chExt cx="380880" cy="380880"/>
          </a:xfrm>
        </p:grpSpPr>
        <p:sp>
          <p:nvSpPr>
            <p:cNvPr id="88" name="Oval 110"/>
            <p:cNvSpPr/>
            <p:nvPr/>
          </p:nvSpPr>
          <p:spPr>
            <a:xfrm>
              <a:off x="204840" y="87156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9" name="Oval 111"/>
            <p:cNvSpPr/>
            <p:nvPr/>
          </p:nvSpPr>
          <p:spPr>
            <a:xfrm>
              <a:off x="226440" y="89280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0" name="Oval 112"/>
            <p:cNvSpPr/>
            <p:nvPr/>
          </p:nvSpPr>
          <p:spPr>
            <a:xfrm>
              <a:off x="245880" y="91260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1" name="Oval 113"/>
            <p:cNvSpPr/>
            <p:nvPr/>
          </p:nvSpPr>
          <p:spPr>
            <a:xfrm>
              <a:off x="246240" y="912960"/>
              <a:ext cx="297720" cy="298080"/>
            </a:xfrm>
            <a:prstGeom prst="ellipse">
              <a:avLst/>
            </a:prstGeom>
            <a:gradFill rotWithShape="0">
              <a:gsLst>
                <a:gs pos="0">
                  <a:srgbClr val="000000"/>
                </a:gs>
                <a:gs pos="100000">
                  <a:srgbClr val="8d67e1"/>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2" name="Oval 114"/>
            <p:cNvSpPr/>
            <p:nvPr/>
          </p:nvSpPr>
          <p:spPr>
            <a:xfrm>
              <a:off x="264960" y="93168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3" name="Oval 115"/>
            <p:cNvSpPr/>
            <p:nvPr/>
          </p:nvSpPr>
          <p:spPr>
            <a:xfrm>
              <a:off x="265680" y="932400"/>
              <a:ext cx="258480" cy="258840"/>
            </a:xfrm>
            <a:prstGeom prst="ellipse">
              <a:avLst/>
            </a:prstGeom>
            <a:gradFill rotWithShape="0">
              <a:gsLst>
                <a:gs pos="0">
                  <a:srgbClr val="8d67e1"/>
                </a:gs>
                <a:gs pos="100000">
                  <a:srgbClr val="4532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94" name="Group 95"/>
          <p:cNvGrpSpPr/>
          <p:nvPr/>
        </p:nvGrpSpPr>
        <p:grpSpPr>
          <a:xfrm>
            <a:off x="3059280" y="5300640"/>
            <a:ext cx="380880" cy="380880"/>
            <a:chOff x="3059280" y="5300640"/>
            <a:chExt cx="380880" cy="380880"/>
          </a:xfrm>
        </p:grpSpPr>
        <p:sp>
          <p:nvSpPr>
            <p:cNvPr id="95" name="Oval 96"/>
            <p:cNvSpPr/>
            <p:nvPr/>
          </p:nvSpPr>
          <p:spPr>
            <a:xfrm>
              <a:off x="3059280" y="530064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6" name="Oval 97"/>
            <p:cNvSpPr/>
            <p:nvPr/>
          </p:nvSpPr>
          <p:spPr>
            <a:xfrm>
              <a:off x="3080880" y="532188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7" name="Oval 98"/>
            <p:cNvSpPr/>
            <p:nvPr/>
          </p:nvSpPr>
          <p:spPr>
            <a:xfrm>
              <a:off x="3100320" y="534168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8" name="Oval 99"/>
            <p:cNvSpPr/>
            <p:nvPr/>
          </p:nvSpPr>
          <p:spPr>
            <a:xfrm>
              <a:off x="3100680" y="5342040"/>
              <a:ext cx="297720" cy="298080"/>
            </a:xfrm>
            <a:prstGeom prst="ellipse">
              <a:avLst/>
            </a:prstGeom>
            <a:gradFill rotWithShape="0">
              <a:gsLst>
                <a:gs pos="0">
                  <a:srgbClr val="000000"/>
                </a:gs>
                <a:gs pos="100000">
                  <a:srgbClr val="48be67"/>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9" name="Oval 100"/>
            <p:cNvSpPr/>
            <p:nvPr/>
          </p:nvSpPr>
          <p:spPr>
            <a:xfrm>
              <a:off x="3119400" y="536076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0" name="Oval 101"/>
            <p:cNvSpPr/>
            <p:nvPr/>
          </p:nvSpPr>
          <p:spPr>
            <a:xfrm>
              <a:off x="3120120" y="5361480"/>
              <a:ext cx="258480" cy="258840"/>
            </a:xfrm>
            <a:prstGeom prst="ellipse">
              <a:avLst/>
            </a:prstGeom>
            <a:gradFill rotWithShape="0">
              <a:gsLst>
                <a:gs pos="0">
                  <a:srgbClr val="48be67"/>
                </a:gs>
                <a:gs pos="100000">
                  <a:srgbClr val="235c32"/>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Tree>
  </p:cSld>
  <p:transition>
    <p:cover dir="u"/>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1" name="Рисунок 48" descr=""/>
          <p:cNvPicPr/>
          <p:nvPr/>
        </p:nvPicPr>
        <p:blipFill>
          <a:blip r:embed="rId1"/>
          <a:stretch/>
        </p:blipFill>
        <p:spPr>
          <a:xfrm>
            <a:off x="488880" y="7978680"/>
            <a:ext cx="150840" cy="203400"/>
          </a:xfrm>
          <a:prstGeom prst="rect">
            <a:avLst/>
          </a:prstGeom>
          <a:ln w="0">
            <a:noFill/>
          </a:ln>
        </p:spPr>
      </p:pic>
      <p:sp>
        <p:nvSpPr>
          <p:cNvPr id="102" name="object 2"/>
          <p:cNvSpPr/>
          <p:nvPr/>
        </p:nvSpPr>
        <p:spPr>
          <a:xfrm>
            <a:off x="1440" y="0"/>
            <a:ext cx="9142560" cy="977760"/>
          </a:xfrm>
          <a:custGeom>
            <a:avLst/>
            <a:gdLst>
              <a:gd name="textAreaLeft" fmla="*/ 0 w 9142560"/>
              <a:gd name="textAreaRight" fmla="*/ 9142920 w 914256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Arial"/>
            </a:endParaRPr>
          </a:p>
        </p:txBody>
      </p:sp>
      <p:sp>
        <p:nvSpPr>
          <p:cNvPr id="103" name="Прямоугольник 73"/>
          <p:cNvSpPr/>
          <p:nvPr/>
        </p:nvSpPr>
        <p:spPr>
          <a:xfrm>
            <a:off x="3262320" y="1343160"/>
            <a:ext cx="1179360" cy="1008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Arial"/>
            </a:endParaRPr>
          </a:p>
        </p:txBody>
      </p:sp>
      <p:sp>
        <p:nvSpPr>
          <p:cNvPr id="104" name="Прямоугольник 74"/>
          <p:cNvSpPr/>
          <p:nvPr/>
        </p:nvSpPr>
        <p:spPr>
          <a:xfrm>
            <a:off x="4456080" y="1309680"/>
            <a:ext cx="11797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Arial"/>
            </a:endParaRPr>
          </a:p>
        </p:txBody>
      </p:sp>
      <p:cxnSp>
        <p:nvCxnSpPr>
          <p:cNvPr id="105" name="Google Shape;77;p1"/>
          <p:cNvCxnSpPr/>
          <p:nvPr/>
        </p:nvCxnSpPr>
        <p:spPr>
          <a:xfrm>
            <a:off x="159840" y="6621120"/>
            <a:ext cx="8797320" cy="26280"/>
          </a:xfrm>
          <a:prstGeom prst="straightConnector1">
            <a:avLst/>
          </a:prstGeom>
          <a:ln w="57240">
            <a:solidFill>
              <a:srgbClr val="33cccc"/>
            </a:solidFill>
            <a:miter/>
          </a:ln>
        </p:spPr>
      </p:cxnSp>
      <p:cxnSp>
        <p:nvCxnSpPr>
          <p:cNvPr id="106" name="Google Shape;78;p1"/>
          <p:cNvCxnSpPr/>
          <p:nvPr/>
        </p:nvCxnSpPr>
        <p:spPr>
          <a:xfrm>
            <a:off x="568440" y="6364080"/>
            <a:ext cx="8020800" cy="37080"/>
          </a:xfrm>
          <a:prstGeom prst="straightConnector1">
            <a:avLst/>
          </a:prstGeom>
          <a:ln w="38160">
            <a:solidFill>
              <a:srgbClr val="dec6a5"/>
            </a:solidFill>
            <a:miter/>
          </a:ln>
        </p:spPr>
      </p:cxnSp>
      <p:sp>
        <p:nvSpPr>
          <p:cNvPr id="107" name="Прямоугольник 8"/>
          <p:cNvSpPr/>
          <p:nvPr/>
        </p:nvSpPr>
        <p:spPr>
          <a:xfrm>
            <a:off x="514440" y="1319040"/>
            <a:ext cx="8234280" cy="40881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Міржақып Дулатовтың «Бақытсыз Жамал» романы </a:t>
            </a:r>
            <a:r>
              <a:rPr b="0" lang="en-US" sz="2000" strike="noStrike" u="none">
                <a:solidFill>
                  <a:srgbClr val="000000"/>
                </a:solidFill>
                <a:uFillTx/>
                <a:latin typeface="Times New Roman"/>
                <a:ea typeface="Times New Roman"/>
              </a:rPr>
              <a:t>XX </a:t>
            </a:r>
            <a:r>
              <a:rPr b="0" lang="kk-KZ" sz="2000" strike="noStrike" u="none">
                <a:solidFill>
                  <a:srgbClr val="000000"/>
                </a:solidFill>
                <a:uFillTx/>
                <a:latin typeface="Times New Roman"/>
                <a:ea typeface="Times New Roman"/>
              </a:rPr>
              <a:t>ғасырдың басындағы қазақ әдебиетінің бұл жанрдағы тұңғыш жетістігі, тұңғыш роман. Әдеби ортада өзінен кейінгі көтерер жүгі, мақсатты мен бағыты  көптеген романдарға алғы шарт болды. Тек көркемдік жағынан ғана емес, тіл, форма жағынан да біраз дүниелерге сара жол болғаны анық. Роман алғаш жарық көргеннен бастап қазақ әйелдерінің бас бостандығының жаршысына айналды. Енді романның көркемдік жағына ойыссақ. Қандай шығарма болсын өз заманында, өз әлеуметтік ортасында құнды болмақ. Заманың қалай болса жасар амалың да солай болмақ. Әр әдеби туынды, көркем шығарма өз заманының көркем бейнесі. Жоғын жоқтап, барын түгендейтін жансыз жанашыры. Дәл қазір бұл романның көркемдігін осы заман талабымен, талғамымен көрсете алмасымыз анық. Ол заман келмеске кетті. </a:t>
            </a:r>
            <a:endParaRPr b="0" lang="ru-RU" sz="2000" strike="noStrike" u="none">
              <a:solidFill>
                <a:srgbClr val="000000"/>
              </a:solidFill>
              <a:uFillTx/>
              <a:latin typeface="Arial"/>
            </a:endParaRPr>
          </a:p>
        </p:txBody>
      </p:sp>
    </p:spTree>
  </p:cSld>
  <p:transition>
    <p:cover dir="rd"/>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Rectangle 1"/>
          <p:cNvSpPr/>
          <p:nvPr/>
        </p:nvSpPr>
        <p:spPr>
          <a:xfrm>
            <a:off x="1258920" y="3331800"/>
            <a:ext cx="6489720" cy="39888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02122"/>
                </a:solidFill>
                <a:uFillTx/>
                <a:latin typeface="Times New Roman"/>
                <a:ea typeface="Times New Roman"/>
              </a:rPr>
              <a:t>       </a:t>
            </a:r>
            <a:endParaRPr b="0" lang="ru-RU" sz="2000" strike="noStrike" u="none">
              <a:solidFill>
                <a:srgbClr val="000000"/>
              </a:solidFill>
              <a:uFillTx/>
              <a:latin typeface="Arial"/>
            </a:endParaRPr>
          </a:p>
        </p:txBody>
      </p:sp>
      <p:sp>
        <p:nvSpPr>
          <p:cNvPr id="109" name="Прямоугольник 1"/>
          <p:cNvSpPr/>
          <p:nvPr/>
        </p:nvSpPr>
        <p:spPr>
          <a:xfrm>
            <a:off x="611280" y="474840"/>
            <a:ext cx="8208720" cy="55825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1-тапсырма. Мәтінді оқып, «Попос» формуласы бойынша ой тұжырымын жасайық.</a:t>
            </a: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Шолпан қызынан сұрады:</a:t>
            </a: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 Қарағым, Жамал, жұрт мынандай деп жатыр, енді</a:t>
            </a: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қайтеміз? - деп. Жамал:</a:t>
            </a: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 Апа, енді мен үшін жаман атты болмаңыз, маған енді Ғали болмаған соң бәрібір, суға батырып, отқа жандырса да ықтияр бере беріңдер, алла тағала менің маңдайымды ашайын десе, Ғалиды мұндай қылмас еді, - деп қасіреттеніп, мұңлы дауыспен жауап берді…….</a:t>
            </a: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 </a:t>
            </a:r>
            <a:r>
              <a:rPr b="0" lang="ru-RU" sz="2000" strike="noStrike" u="none">
                <a:solidFill>
                  <a:srgbClr val="000000"/>
                </a:solidFill>
                <a:uFillTx/>
                <a:latin typeface="Times New Roman"/>
                <a:ea typeface="Times New Roman"/>
              </a:rPr>
              <a:t>Жамалдың ешуақыт ойынан Ғали кетпей, бір минут кѳңіл ашып, езу</a:t>
            </a: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тартып күлмеуші еді, ешкіммен сѳйлеспей, сѳйлеген кісінің сѳзін ұқпай я естімей бір түрлі диуана кісідей болып жүрді. Жұман ерегісіп, бұрынғыларын алдына келтіремін дегенсіп, не сѳйлесе ұрсып, боқтап сѳйлеп, бағзы уақытта түртіп түйіп қалып, қорлап жүрді….</a:t>
            </a: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 </a:t>
            </a:r>
            <a:endParaRPr b="0" lang="ru-RU" sz="2000" strike="noStrike" u="none">
              <a:solidFill>
                <a:srgbClr val="000000"/>
              </a:solidFill>
              <a:uFillTx/>
              <a:latin typeface="Arial"/>
            </a:endParaRPr>
          </a:p>
        </p:txBody>
      </p:sp>
    </p:spTree>
  </p:cSld>
  <p:transition>
    <p:blinds dir="horz"/>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0" name="Объект 3" descr=""/>
          <p:cNvPicPr/>
          <p:nvPr/>
        </p:nvPicPr>
        <p:blipFill>
          <a:blip r:embed="rId1"/>
          <a:stretch/>
        </p:blipFill>
        <p:spPr>
          <a:xfrm>
            <a:off x="754200" y="404640"/>
            <a:ext cx="7635600" cy="5726160"/>
          </a:xfrm>
          <a:prstGeom prst="rect">
            <a:avLst/>
          </a:prstGeom>
          <a:ln w="0">
            <a:noFill/>
          </a:ln>
        </p:spPr>
      </p:pic>
    </p:spTree>
  </p:cSld>
  <p:transition>
    <p:comb dir="horz"/>
  </p:transition>
  <p:timing>
    <p:tnLst>
      <p:par>
        <p:cTn id="38" dur="indefinite" restart="never" nodeType="tmRoot">
          <p:childTnLst>
            <p:seq>
              <p:cTn id="39" dur="indefinite" nodeType="mainSeq">
                <p:childTnLst>
                  <p:par>
                    <p:cTn id="40" fill="hold">
                      <p:stCondLst>
                        <p:cond delay="indefinite"/>
                      </p:stCondLst>
                      <p:childTnLst>
                        <p:par>
                          <p:cTn id="41" fill="hold">
                            <p:stCondLst>
                              <p:cond delay="0"/>
                            </p:stCondLst>
                            <p:childTnLst>
                              <p:par>
                                <p:cTn id="42" nodeType="clickEffect" fill="hold" presetClass="entr" presetID="1">
                                  <p:stCondLst>
                                    <p:cond delay="0"/>
                                  </p:stCondLst>
                                  <p:childTnLst>
                                    <p:set>
                                      <p:cBhvr>
                                        <p:cTn id="43" dur="1" fill="hold">
                                          <p:stCondLst>
                                            <p:cond delay="0"/>
                                          </p:stCondLst>
                                        </p:cTn>
                                        <p:tgtEl>
                                          <p:spTgt spid="1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4200" strike="noStrike" u="none">
              <a:solidFill>
                <a:srgbClr val="006633"/>
              </a:solidFill>
              <a:uFillTx/>
              <a:latin typeface="Garamond"/>
            </a:endParaRPr>
          </a:p>
        </p:txBody>
      </p:sp>
      <p:sp>
        <p:nvSpPr>
          <p:cNvPr id="112" name=""/>
          <p:cNvSpPr txBox="1"/>
          <p:nvPr/>
        </p:nvSpPr>
        <p:spPr>
          <a:xfrm>
            <a:off x="457200" y="1599840"/>
            <a:ext cx="8229600" cy="4530600"/>
          </a:xfrm>
          <a:prstGeom prst="rect">
            <a:avLst/>
          </a:prstGeom>
          <a:noFill/>
          <a:ln w="0">
            <a:noFill/>
          </a:ln>
        </p:spPr>
        <p:txBody>
          <a:bodyPr anchor="t">
            <a:normAutofit fontScale="85000" lnSpcReduction="9999"/>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«Менің ойымша, Жамал тағдырға мойынсынып, Байжан босағасына баруға келісім берді».</a:t>
            </a:r>
            <a:endParaRPr b="0" lang="ru-RU" sz="2400" strike="noStrike" u="none">
              <a:solidFill>
                <a:srgbClr val="000000"/>
              </a:solidFill>
              <a:uFillTx/>
              <a:latin typeface="Arial"/>
            </a:endParaRPr>
          </a:p>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«Себебі, мен оны былай түсіндіремін Ғали өмірден өткен соң өмір бес тиын болды ».</a:t>
            </a:r>
            <a:endParaRPr b="0" lang="ru-RU" sz="2400" strike="noStrike" u="none">
              <a:solidFill>
                <a:srgbClr val="000000"/>
              </a:solidFill>
              <a:uFillTx/>
              <a:latin typeface="Arial"/>
            </a:endParaRPr>
          </a:p>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«Оны мен мына мысалдармен дәлелдей аламын. Апа, енді мен үшін жаман атты болмаңыз, маған енді</a:t>
            </a:r>
            <a:endParaRPr b="0" lang="ru-RU" sz="2400" strike="noStrike" u="none">
              <a:solidFill>
                <a:srgbClr val="000000"/>
              </a:solidFill>
              <a:uFillTx/>
              <a:latin typeface="Arial"/>
            </a:endParaRPr>
          </a:p>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Ғали болмаған соң бәрібір, суға батырып, отқа жандырса</a:t>
            </a:r>
            <a:endParaRPr b="0" lang="ru-RU" sz="2400" strike="noStrike" u="none">
              <a:solidFill>
                <a:srgbClr val="000000"/>
              </a:solidFill>
              <a:uFillTx/>
              <a:latin typeface="Arial"/>
            </a:endParaRPr>
          </a:p>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да ықтияр бере беріңдер, алла тағала менің маңдайымды</a:t>
            </a:r>
            <a:endParaRPr b="0" lang="ru-RU" sz="2400" strike="noStrike" u="none">
              <a:solidFill>
                <a:srgbClr val="000000"/>
              </a:solidFill>
              <a:uFillTx/>
              <a:latin typeface="Arial"/>
            </a:endParaRPr>
          </a:p>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ашайын десе, Ғалиды мұндай қылмас еді ».</a:t>
            </a:r>
            <a:endParaRPr b="0" lang="ru-RU" sz="2400" strike="noStrike" u="none">
              <a:solidFill>
                <a:srgbClr val="000000"/>
              </a:solidFill>
              <a:uFillTx/>
              <a:latin typeface="Arial"/>
            </a:endParaRPr>
          </a:p>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«Осыған байланысты мен мынадай қорытынды шешімге келдім. 19 ғасырдың аяғы мен 20 ғасырдың басында қыздардың бақытсыз ғұмыр кешуіне, әйел теңсіздігіне ескі әдет- ғұрыптың белең алуы себепкер. »</a:t>
            </a:r>
            <a:endParaRPr b="0" lang="ru-RU" sz="2400" strike="noStrike" u="none">
              <a:solidFill>
                <a:srgbClr val="000000"/>
              </a:solidFill>
              <a:uFillTx/>
              <a:latin typeface="Arial"/>
            </a:endParaRPr>
          </a:p>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000" strike="noStrike" u="none">
              <a:solidFill>
                <a:srgbClr val="000000"/>
              </a:solidFill>
              <a:uFillTx/>
              <a:latin typeface="Arial"/>
            </a:endParaRPr>
          </a:p>
          <a:p>
            <a:pPr>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000" strike="noStrike" u="none">
              <a:solidFill>
                <a:srgbClr val="000000"/>
              </a:solidFill>
              <a:uFillTx/>
              <a:latin typeface="Arial"/>
            </a:endParaRPr>
          </a:p>
        </p:txBody>
      </p:sp>
      <p:sp>
        <p:nvSpPr>
          <p:cNvPr id="113" name="Прямоугольник 3"/>
          <p:cNvSpPr/>
          <p:nvPr/>
        </p:nvSpPr>
        <p:spPr>
          <a:xfrm>
            <a:off x="430200" y="293760"/>
            <a:ext cx="8229600" cy="1139760"/>
          </a:xfrm>
          <a:prstGeom prst="rect">
            <a:avLst/>
          </a:prstGeom>
          <a:solidFill>
            <a:srgbClr val="cc9900"/>
          </a:solidFill>
          <a:ln w="25560">
            <a:solidFill>
              <a:srgbClr val="956f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Arial"/>
              </a:rPr>
              <a:t>Өзіңді тексер</a:t>
            </a:r>
            <a:endParaRPr b="0" lang="ru-RU" sz="2400" strike="noStrike" u="none">
              <a:solidFill>
                <a:srgbClr val="000000"/>
              </a:solidFill>
              <a:uFillTx/>
              <a:latin typeface="Arial"/>
            </a:endParaRPr>
          </a:p>
        </p:txBody>
      </p:sp>
    </p:spTree>
  </p:cSld>
  <p:transition>
    <p:comb dir="horz"/>
  </p:transition>
  <p:timing>
    <p:tnLst>
      <p:par>
        <p:cTn id="44" dur="indefinite" restart="never" nodeType="tmRoot">
          <p:childTnLst>
            <p:seq>
              <p:cTn id="45" dur="indefinite" nodeType="mainSeq">
                <p:childTnLst>
                  <p:par>
                    <p:cTn id="46" fill="hold">
                      <p:stCondLst>
                        <p:cond delay="indefinite"/>
                      </p:stCondLst>
                      <p:childTnLst>
                        <p:par>
                          <p:cTn id="47" fill="hold">
                            <p:stCondLst>
                              <p:cond delay="0"/>
                            </p:stCondLst>
                            <p:childTnLst>
                              <p:par>
                                <p:cTn id="48" nodeType="clickEffect" fill="hold" presetClass="entr" presetID="1">
                                  <p:stCondLst>
                                    <p:cond delay="0"/>
                                  </p:stCondLst>
                                  <p:childTnLst>
                                    <p:set>
                                      <p:cBhvr>
                                        <p:cTn id="49" dur="1" fill="hold">
                                          <p:stCondLst>
                                            <p:cond delay="0"/>
                                          </p:stCondLst>
                                        </p:cTn>
                                        <p:tgtEl>
                                          <p:spTgt spid="112">
                                            <p:txEl>
                                              <p:pRg st="0" end="0"/>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nodeType="clickEffect" fill="hold" presetClass="entr" presetID="1">
                                  <p:stCondLst>
                                    <p:cond delay="0"/>
                                  </p:stCondLst>
                                  <p:childTnLst>
                                    <p:set>
                                      <p:cBhvr>
                                        <p:cTn id="53" dur="1" fill="hold">
                                          <p:stCondLst>
                                            <p:cond delay="0"/>
                                          </p:stCondLst>
                                        </p:cTn>
                                        <p:tgtEl>
                                          <p:spTgt spid="112">
                                            <p:txEl>
                                              <p:pRg st="1" end="1"/>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nodeType="clickEffect" fill="hold" presetClass="entr" presetID="1">
                                  <p:stCondLst>
                                    <p:cond delay="0"/>
                                  </p:stCondLst>
                                  <p:childTnLst>
                                    <p:set>
                                      <p:cBhvr>
                                        <p:cTn id="57" dur="1" fill="hold">
                                          <p:stCondLst>
                                            <p:cond delay="0"/>
                                          </p:stCondLst>
                                        </p:cTn>
                                        <p:tgtEl>
                                          <p:spTgt spid="112">
                                            <p:txEl>
                                              <p:pRg st="2" end="2"/>
                                            </p:tx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nodeType="clickEffect" fill="hold" presetClass="entr" presetID="1">
                                  <p:stCondLst>
                                    <p:cond delay="0"/>
                                  </p:stCondLst>
                                  <p:childTnLst>
                                    <p:set>
                                      <p:cBhvr>
                                        <p:cTn id="61" dur="1" fill="hold">
                                          <p:stCondLst>
                                            <p:cond delay="0"/>
                                          </p:stCondLst>
                                        </p:cTn>
                                        <p:tgtEl>
                                          <p:spTgt spid="112">
                                            <p:txEl>
                                              <p:pRg st="3" end="3"/>
                                            </p:txEl>
                                          </p:spTgt>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nodeType="clickEffect" fill="hold" presetClass="entr" presetID="1">
                                  <p:stCondLst>
                                    <p:cond delay="0"/>
                                  </p:stCondLst>
                                  <p:childTnLst>
                                    <p:set>
                                      <p:cBhvr>
                                        <p:cTn id="65" dur="1" fill="hold">
                                          <p:stCondLst>
                                            <p:cond delay="0"/>
                                          </p:stCondLst>
                                        </p:cTn>
                                        <p:tgtEl>
                                          <p:spTgt spid="112">
                                            <p:txEl>
                                              <p:pRg st="4" end="4"/>
                                            </p:txEl>
                                          </p:spTgt>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nodeType="clickEffect" fill="hold" presetClass="entr" presetID="1">
                                  <p:stCondLst>
                                    <p:cond delay="0"/>
                                  </p:stCondLst>
                                  <p:childTnLst>
                                    <p:set>
                                      <p:cBhvr>
                                        <p:cTn id="69" dur="1" fill="hold">
                                          <p:stCondLst>
                                            <p:cond delay="0"/>
                                          </p:stCondLst>
                                        </p:cTn>
                                        <p:tgtEl>
                                          <p:spTgt spid="112">
                                            <p:txEl>
                                              <p:pRg st="5" end="5"/>
                                            </p:txEl>
                                          </p:spTgt>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nodeType="clickEffect" fill="hold" presetClass="entr" presetID="1">
                                  <p:stCondLst>
                                    <p:cond delay="0"/>
                                  </p:stCondLst>
                                  <p:childTnLst>
                                    <p:set>
                                      <p:cBhvr>
                                        <p:cTn id="73" dur="1" fill="hold">
                                          <p:stCondLst>
                                            <p:cond delay="0"/>
                                          </p:stCondLst>
                                        </p:cTn>
                                        <p:tgtEl>
                                          <p:spTgt spid="112">
                                            <p:txEl>
                                              <p:pRg st="6" end="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4" name="Picture 5" descr="звезды"/>
          <p:cNvPicPr/>
          <p:nvPr/>
        </p:nvPicPr>
        <p:blipFill>
          <a:blip r:embed="rId1"/>
          <a:stretch/>
        </p:blipFill>
        <p:spPr>
          <a:xfrm>
            <a:off x="0" y="357120"/>
            <a:ext cx="1114560" cy="1014480"/>
          </a:xfrm>
          <a:prstGeom prst="rect">
            <a:avLst/>
          </a:prstGeom>
          <a:ln w="0">
            <a:noFill/>
          </a:ln>
        </p:spPr>
      </p:pic>
      <p:pic>
        <p:nvPicPr>
          <p:cNvPr id="115" name="Picture 9" descr="J0095711"/>
          <p:cNvPicPr/>
          <p:nvPr/>
        </p:nvPicPr>
        <p:blipFill>
          <a:blip r:embed="rId2"/>
          <a:stretch/>
        </p:blipFill>
        <p:spPr>
          <a:xfrm>
            <a:off x="8429760" y="500040"/>
            <a:ext cx="396720" cy="396720"/>
          </a:xfrm>
          <a:prstGeom prst="rect">
            <a:avLst/>
          </a:prstGeom>
          <a:ln w="0">
            <a:noFill/>
          </a:ln>
        </p:spPr>
      </p:pic>
      <p:pic>
        <p:nvPicPr>
          <p:cNvPr id="116" name="Picture 5" descr="звезды"/>
          <p:cNvPicPr/>
          <p:nvPr/>
        </p:nvPicPr>
        <p:blipFill>
          <a:blip r:embed="rId3"/>
          <a:stretch/>
        </p:blipFill>
        <p:spPr>
          <a:xfrm>
            <a:off x="8029440" y="5500800"/>
            <a:ext cx="1114560" cy="1014480"/>
          </a:xfrm>
          <a:prstGeom prst="rect">
            <a:avLst/>
          </a:prstGeom>
          <a:ln w="0">
            <a:noFill/>
          </a:ln>
        </p:spPr>
      </p:pic>
      <p:sp>
        <p:nvSpPr>
          <p:cNvPr id="117" name="Загнутый угол 7"/>
          <p:cNvSpPr/>
          <p:nvPr/>
        </p:nvSpPr>
        <p:spPr>
          <a:xfrm>
            <a:off x="1357200" y="2276640"/>
            <a:ext cx="3143520" cy="2724120"/>
          </a:xfrm>
          <a:prstGeom prst="foldedCorner">
            <a:avLst>
              <a:gd name="adj" fmla="val 16666"/>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    </a:t>
            </a:r>
            <a:r>
              <a:rPr b="0" lang="kk-KZ" sz="2400" strike="noStrike" u="none">
                <a:solidFill>
                  <a:srgbClr val="002060"/>
                </a:solidFill>
                <a:uFillTx/>
                <a:latin typeface="Times New Roman"/>
                <a:ea typeface="Times New Roman"/>
              </a:rPr>
              <a:t>«</a:t>
            </a:r>
            <a:r>
              <a:rPr b="1" lang="kk-KZ" sz="2400" strike="noStrike" u="none">
                <a:solidFill>
                  <a:srgbClr val="002060"/>
                </a:solidFill>
                <a:uFillTx/>
                <a:latin typeface="Times New Roman"/>
                <a:ea typeface="Times New Roman"/>
              </a:rPr>
              <a:t>Әйел теңсіздігі</a:t>
            </a:r>
            <a:r>
              <a:rPr b="0" lang="kk-KZ" sz="2400" strike="noStrike" u="none">
                <a:solidFill>
                  <a:srgbClr val="002060"/>
                </a:solidFill>
                <a:uFillTx/>
                <a:latin typeface="Times New Roman"/>
                <a:ea typeface="Times New Roman"/>
              </a:rPr>
              <a:t>» деген тақырыпта  эссе жазыңыздар.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(Сөз саны-80-100).</a:t>
            </a:r>
            <a:endParaRPr b="0" lang="ru-RU" sz="2400" strike="noStrike" u="none">
              <a:solidFill>
                <a:srgbClr val="000000"/>
              </a:solidFill>
              <a:uFillTx/>
              <a:latin typeface="Arial"/>
            </a:endParaRPr>
          </a:p>
        </p:txBody>
      </p:sp>
      <p:sp>
        <p:nvSpPr>
          <p:cNvPr id="118" name="Загнутый угол 8"/>
          <p:cNvSpPr/>
          <p:nvPr/>
        </p:nvSpPr>
        <p:spPr>
          <a:xfrm>
            <a:off x="5043600" y="2276640"/>
            <a:ext cx="3273480" cy="3600360"/>
          </a:xfrm>
          <a:prstGeom prst="foldedCorner">
            <a:avLst>
              <a:gd name="adj" fmla="val 16666"/>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   </a:t>
            </a:r>
            <a:r>
              <a:rPr b="1" lang="kk-KZ" sz="2400" strike="noStrike" u="none">
                <a:solidFill>
                  <a:srgbClr val="002060"/>
                </a:solidFill>
                <a:uFillTx/>
                <a:latin typeface="Times New Roman"/>
                <a:ea typeface="Times New Roman"/>
              </a:rPr>
              <a:t>Дескриптор:</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2060"/>
                </a:solidFill>
                <a:uFillTx/>
                <a:latin typeface="Times New Roman"/>
                <a:ea typeface="Times New Roman"/>
              </a:rPr>
              <a:t>Эссе жаза алады;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2060"/>
                </a:solidFill>
                <a:uFillTx/>
                <a:latin typeface="Times New Roman"/>
                <a:ea typeface="Times New Roman"/>
              </a:rPr>
              <a:t>Құрылымын сақтайды;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2060"/>
                </a:solidFill>
                <a:uFillTx/>
                <a:latin typeface="Times New Roman"/>
                <a:ea typeface="Times New Roman"/>
              </a:rPr>
              <a:t>Өз </a:t>
            </a:r>
            <a:r>
              <a:rPr b="0" lang="en-US" sz="2000" strike="noStrike" u="none">
                <a:solidFill>
                  <a:srgbClr val="002060"/>
                </a:solidFill>
                <a:uFillTx/>
                <a:latin typeface="Times New Roman"/>
                <a:ea typeface="Times New Roman"/>
              </a:rPr>
              <a:t>o</a:t>
            </a:r>
            <a:r>
              <a:rPr b="0" lang="kk-KZ" sz="2000" strike="noStrike" u="none">
                <a:solidFill>
                  <a:srgbClr val="002060"/>
                </a:solidFill>
                <a:uFillTx/>
                <a:latin typeface="Times New Roman"/>
                <a:ea typeface="Times New Roman"/>
              </a:rPr>
              <a:t>йын, өз қөзқара</a:t>
            </a:r>
            <a:r>
              <a:rPr b="0" lang="en-US" sz="2000" strike="noStrike" u="none">
                <a:solidFill>
                  <a:srgbClr val="002060"/>
                </a:solidFill>
                <a:uFillTx/>
                <a:latin typeface="Times New Roman"/>
                <a:ea typeface="Times New Roman"/>
              </a:rPr>
              <a:t>c</a:t>
            </a:r>
            <a:r>
              <a:rPr b="0" lang="kk-KZ" sz="2000" strike="noStrike" u="none">
                <a:solidFill>
                  <a:srgbClr val="002060"/>
                </a:solidFill>
                <a:uFillTx/>
                <a:latin typeface="Times New Roman"/>
                <a:ea typeface="Times New Roman"/>
              </a:rPr>
              <a:t>ын өмі</a:t>
            </a:r>
            <a:r>
              <a:rPr b="0" lang="en-US" sz="2000" strike="noStrike" u="none">
                <a:solidFill>
                  <a:srgbClr val="002060"/>
                </a:solidFill>
                <a:uFillTx/>
                <a:latin typeface="Times New Roman"/>
                <a:ea typeface="Times New Roman"/>
              </a:rPr>
              <a:t>p</a:t>
            </a:r>
            <a:r>
              <a:rPr b="0" lang="kk-KZ" sz="2000" strike="noStrike" u="none">
                <a:solidFill>
                  <a:srgbClr val="002060"/>
                </a:solidFill>
                <a:uFillTx/>
                <a:latin typeface="Times New Roman"/>
                <a:ea typeface="Times New Roman"/>
              </a:rPr>
              <a:t>м</a:t>
            </a:r>
            <a:r>
              <a:rPr b="0" lang="en-US" sz="2000" strike="noStrike" u="none">
                <a:solidFill>
                  <a:srgbClr val="002060"/>
                </a:solidFill>
                <a:uFillTx/>
                <a:latin typeface="Times New Roman"/>
                <a:ea typeface="Times New Roman"/>
              </a:rPr>
              <a:t>e</a:t>
            </a:r>
            <a:r>
              <a:rPr b="0" lang="kk-KZ" sz="2000" strike="noStrike" u="none">
                <a:solidFill>
                  <a:srgbClr val="002060"/>
                </a:solidFill>
                <a:uFillTx/>
                <a:latin typeface="Times New Roman"/>
                <a:ea typeface="Times New Roman"/>
              </a:rPr>
              <a:t>н б</a:t>
            </a:r>
            <a:r>
              <a:rPr b="0" lang="en-US" sz="2000" strike="noStrike" u="none">
                <a:solidFill>
                  <a:srgbClr val="002060"/>
                </a:solidFill>
                <a:uFillTx/>
                <a:latin typeface="Times New Roman"/>
                <a:ea typeface="Times New Roman"/>
              </a:rPr>
              <a:t>a</a:t>
            </a:r>
            <a:r>
              <a:rPr b="0" lang="kk-KZ" sz="2000" strike="noStrike" u="none">
                <a:solidFill>
                  <a:srgbClr val="002060"/>
                </a:solidFill>
                <a:uFillTx/>
                <a:latin typeface="Times New Roman"/>
                <a:ea typeface="Times New Roman"/>
              </a:rPr>
              <a:t>йл</a:t>
            </a:r>
            <a:r>
              <a:rPr b="0" lang="en-US" sz="2000" strike="noStrike" u="none">
                <a:solidFill>
                  <a:srgbClr val="002060"/>
                </a:solidFill>
                <a:uFillTx/>
                <a:latin typeface="Times New Roman"/>
                <a:ea typeface="Times New Roman"/>
              </a:rPr>
              <a:t>a</a:t>
            </a:r>
            <a:r>
              <a:rPr b="0" lang="kk-KZ" sz="2000" strike="noStrike" u="none">
                <a:solidFill>
                  <a:srgbClr val="002060"/>
                </a:solidFill>
                <a:uFillTx/>
                <a:latin typeface="Times New Roman"/>
                <a:ea typeface="Times New Roman"/>
              </a:rPr>
              <a:t>ныстыр</a:t>
            </a:r>
            <a:r>
              <a:rPr b="0" lang="en-US" sz="2000" strike="noStrike" u="none">
                <a:solidFill>
                  <a:srgbClr val="002060"/>
                </a:solidFill>
                <a:uFillTx/>
                <a:latin typeface="Times New Roman"/>
                <a:ea typeface="Times New Roman"/>
              </a:rPr>
              <a:t>a a</a:t>
            </a:r>
            <a:r>
              <a:rPr b="0" lang="kk-KZ" sz="2000" strike="noStrike" u="none">
                <a:solidFill>
                  <a:srgbClr val="002060"/>
                </a:solidFill>
                <a:uFillTx/>
                <a:latin typeface="Times New Roman"/>
                <a:ea typeface="Times New Roman"/>
              </a:rPr>
              <a:t>л</a:t>
            </a:r>
            <a:r>
              <a:rPr b="0" lang="en-US" sz="2000" strike="noStrike" u="none">
                <a:solidFill>
                  <a:srgbClr val="002060"/>
                </a:solidFill>
                <a:uFillTx/>
                <a:latin typeface="Times New Roman"/>
                <a:ea typeface="Times New Roman"/>
              </a:rPr>
              <a:t>a</a:t>
            </a:r>
            <a:r>
              <a:rPr b="0" lang="kk-KZ" sz="2000" strike="noStrike" u="none">
                <a:solidFill>
                  <a:srgbClr val="002060"/>
                </a:solidFill>
                <a:uFillTx/>
                <a:latin typeface="Times New Roman"/>
                <a:ea typeface="Times New Roman"/>
              </a:rPr>
              <a:t>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2060"/>
                </a:solidFill>
                <a:uFillTx/>
                <a:latin typeface="Times New Roman"/>
                <a:ea typeface="Times New Roman"/>
              </a:rPr>
              <a:t>Сөз көл</a:t>
            </a:r>
            <a:r>
              <a:rPr b="0" lang="en-US" sz="2000" strike="noStrike" u="none">
                <a:solidFill>
                  <a:srgbClr val="002060"/>
                </a:solidFill>
                <a:uFillTx/>
                <a:latin typeface="Times New Roman"/>
                <a:ea typeface="Times New Roman"/>
              </a:rPr>
              <a:t>e</a:t>
            </a:r>
            <a:r>
              <a:rPr b="0" lang="kk-KZ" sz="2000" strike="noStrike" u="none">
                <a:solidFill>
                  <a:srgbClr val="002060"/>
                </a:solidFill>
                <a:uFillTx/>
                <a:latin typeface="Times New Roman"/>
                <a:ea typeface="Times New Roman"/>
              </a:rPr>
              <a:t>мін </a:t>
            </a:r>
            <a:r>
              <a:rPr b="0" lang="en-US" sz="2000" strike="noStrike" u="none">
                <a:solidFill>
                  <a:srgbClr val="002060"/>
                </a:solidFill>
                <a:uFillTx/>
                <a:latin typeface="Times New Roman"/>
                <a:ea typeface="Times New Roman"/>
              </a:rPr>
              <a:t>ca</a:t>
            </a:r>
            <a:r>
              <a:rPr b="0" lang="kk-KZ" sz="2000" strike="noStrike" u="none">
                <a:solidFill>
                  <a:srgbClr val="002060"/>
                </a:solidFill>
                <a:uFillTx/>
                <a:latin typeface="Times New Roman"/>
                <a:ea typeface="Times New Roman"/>
              </a:rPr>
              <a:t>қт</a:t>
            </a:r>
            <a:r>
              <a:rPr b="0" lang="en-US" sz="2000" strike="noStrike" u="none">
                <a:solidFill>
                  <a:srgbClr val="002060"/>
                </a:solidFill>
                <a:uFillTx/>
                <a:latin typeface="Times New Roman"/>
                <a:ea typeface="Times New Roman"/>
              </a:rPr>
              <a:t>a</a:t>
            </a:r>
            <a:r>
              <a:rPr b="0" lang="kk-KZ" sz="2000" strike="noStrike" u="none">
                <a:solidFill>
                  <a:srgbClr val="002060"/>
                </a:solidFill>
                <a:uFillTx/>
                <a:latin typeface="Times New Roman"/>
                <a:ea typeface="Times New Roman"/>
              </a:rPr>
              <a:t>йды.</a:t>
            </a:r>
            <a:endParaRPr b="0" lang="ru-RU" sz="2000" strike="noStrike" u="none">
              <a:solidFill>
                <a:srgbClr val="000000"/>
              </a:solidFill>
              <a:uFillTx/>
              <a:latin typeface="Arial"/>
            </a:endParaRPr>
          </a:p>
        </p:txBody>
      </p:sp>
      <p:grpSp>
        <p:nvGrpSpPr>
          <p:cNvPr id="119" name="Group 88"/>
          <p:cNvGrpSpPr/>
          <p:nvPr/>
        </p:nvGrpSpPr>
        <p:grpSpPr>
          <a:xfrm>
            <a:off x="7786800" y="476280"/>
            <a:ext cx="380880" cy="380880"/>
            <a:chOff x="7786800" y="476280"/>
            <a:chExt cx="380880" cy="380880"/>
          </a:xfrm>
        </p:grpSpPr>
        <p:sp>
          <p:nvSpPr>
            <p:cNvPr id="120" name="Oval 89"/>
            <p:cNvSpPr/>
            <p:nvPr/>
          </p:nvSpPr>
          <p:spPr>
            <a:xfrm>
              <a:off x="7786800" y="47628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1" name="Oval 90"/>
            <p:cNvSpPr/>
            <p:nvPr/>
          </p:nvSpPr>
          <p:spPr>
            <a:xfrm>
              <a:off x="7808400" y="49752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2" name="Oval 91"/>
            <p:cNvSpPr/>
            <p:nvPr/>
          </p:nvSpPr>
          <p:spPr>
            <a:xfrm>
              <a:off x="7827840" y="51732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3" name="Oval 92"/>
            <p:cNvSpPr/>
            <p:nvPr/>
          </p:nvSpPr>
          <p:spPr>
            <a:xfrm>
              <a:off x="7828200" y="517680"/>
              <a:ext cx="297720" cy="298080"/>
            </a:xfrm>
            <a:prstGeom prst="ellipse">
              <a:avLst/>
            </a:prstGeom>
            <a:gradFill rotWithShape="0">
              <a:gsLst>
                <a:gs pos="0">
                  <a:srgbClr val="000000"/>
                </a:gs>
                <a:gs pos="100000">
                  <a:srgbClr val="ffcc00"/>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4" name="Oval 93"/>
            <p:cNvSpPr/>
            <p:nvPr/>
          </p:nvSpPr>
          <p:spPr>
            <a:xfrm>
              <a:off x="7846920" y="53640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5" name="Oval 94"/>
            <p:cNvSpPr/>
            <p:nvPr/>
          </p:nvSpPr>
          <p:spPr>
            <a:xfrm>
              <a:off x="7847640" y="537120"/>
              <a:ext cx="258480" cy="258840"/>
            </a:xfrm>
            <a:prstGeom prst="ellipse">
              <a:avLst/>
            </a:prstGeom>
            <a:gradFill rotWithShape="0">
              <a:gsLst>
                <a:gs pos="0">
                  <a:srgbClr val="ffcc00"/>
                </a:gs>
                <a:gs pos="100000">
                  <a:srgbClr val="7c6300"/>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pic>
        <p:nvPicPr>
          <p:cNvPr id="126" name="Picture 2" descr="C:\Users\asus\Desktop\книга.jpeg"/>
          <p:cNvPicPr/>
          <p:nvPr/>
        </p:nvPicPr>
        <p:blipFill>
          <a:blip r:embed="rId4"/>
          <a:stretch/>
        </p:blipFill>
        <p:spPr>
          <a:xfrm>
            <a:off x="557280" y="5229360"/>
            <a:ext cx="2631960" cy="1628640"/>
          </a:xfrm>
          <a:prstGeom prst="rect">
            <a:avLst/>
          </a:prstGeom>
          <a:ln w="0">
            <a:noFill/>
          </a:ln>
        </p:spPr>
      </p:pic>
      <p:sp>
        <p:nvSpPr>
          <p:cNvPr id="127" name="Горизонтальный свиток 15"/>
          <p:cNvSpPr/>
          <p:nvPr/>
        </p:nvSpPr>
        <p:spPr>
          <a:xfrm>
            <a:off x="1258920" y="666720"/>
            <a:ext cx="7567560" cy="1322280"/>
          </a:xfrm>
          <a:prstGeom prst="horizontalScroll">
            <a:avLst>
              <a:gd name="adj" fmla="val 12500"/>
            </a:avLst>
          </a:prstGeom>
          <a:solidFill>
            <a:srgbClr val="ffffff"/>
          </a:solidFill>
          <a:ln w="25560">
            <a:solidFill>
              <a:srgbClr val="cc99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4000" strike="noStrike" u="none">
                <a:solidFill>
                  <a:srgbClr val="0070c0"/>
                </a:solidFill>
                <a:uFillTx/>
                <a:latin typeface="Times New Roman"/>
                <a:ea typeface="Times New Roman"/>
              </a:rPr>
              <a:t>2-тапсырма</a:t>
            </a:r>
            <a:endParaRPr b="0" lang="ru-RU" sz="4000" strike="noStrike" u="none">
              <a:solidFill>
                <a:srgbClr val="000000"/>
              </a:solidFill>
              <a:uFillTx/>
              <a:latin typeface="Arial"/>
            </a:endParaRPr>
          </a:p>
        </p:txBody>
      </p:sp>
      <p:grpSp>
        <p:nvGrpSpPr>
          <p:cNvPr id="128" name="Group 109"/>
          <p:cNvGrpSpPr/>
          <p:nvPr/>
        </p:nvGrpSpPr>
        <p:grpSpPr>
          <a:xfrm>
            <a:off x="8555040" y="1994040"/>
            <a:ext cx="380880" cy="380880"/>
            <a:chOff x="8555040" y="1994040"/>
            <a:chExt cx="380880" cy="380880"/>
          </a:xfrm>
        </p:grpSpPr>
        <p:sp>
          <p:nvSpPr>
            <p:cNvPr id="129" name="Oval 110"/>
            <p:cNvSpPr/>
            <p:nvPr/>
          </p:nvSpPr>
          <p:spPr>
            <a:xfrm>
              <a:off x="8555040" y="199404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0" name="Oval 111"/>
            <p:cNvSpPr/>
            <p:nvPr/>
          </p:nvSpPr>
          <p:spPr>
            <a:xfrm>
              <a:off x="8576640" y="201528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1" name="Oval 112"/>
            <p:cNvSpPr/>
            <p:nvPr/>
          </p:nvSpPr>
          <p:spPr>
            <a:xfrm>
              <a:off x="8596080" y="203508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2" name="Oval 113"/>
            <p:cNvSpPr/>
            <p:nvPr/>
          </p:nvSpPr>
          <p:spPr>
            <a:xfrm>
              <a:off x="8596440" y="2035440"/>
              <a:ext cx="297720" cy="298080"/>
            </a:xfrm>
            <a:prstGeom prst="ellipse">
              <a:avLst/>
            </a:prstGeom>
            <a:gradFill rotWithShape="0">
              <a:gsLst>
                <a:gs pos="0">
                  <a:srgbClr val="000000"/>
                </a:gs>
                <a:gs pos="100000">
                  <a:srgbClr val="8d67e1"/>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3" name="Oval 114"/>
            <p:cNvSpPr/>
            <p:nvPr/>
          </p:nvSpPr>
          <p:spPr>
            <a:xfrm>
              <a:off x="8615160" y="205416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4" name="Oval 115"/>
            <p:cNvSpPr/>
            <p:nvPr/>
          </p:nvSpPr>
          <p:spPr>
            <a:xfrm>
              <a:off x="8615880" y="2054880"/>
              <a:ext cx="258480" cy="258840"/>
            </a:xfrm>
            <a:prstGeom prst="ellipse">
              <a:avLst/>
            </a:prstGeom>
            <a:gradFill rotWithShape="0">
              <a:gsLst>
                <a:gs pos="0">
                  <a:srgbClr val="8d67e1"/>
                </a:gs>
                <a:gs pos="100000">
                  <a:srgbClr val="4532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135" name="Group 95"/>
          <p:cNvGrpSpPr/>
          <p:nvPr/>
        </p:nvGrpSpPr>
        <p:grpSpPr>
          <a:xfrm>
            <a:off x="6948360" y="644400"/>
            <a:ext cx="381240" cy="381240"/>
            <a:chOff x="6948360" y="644400"/>
            <a:chExt cx="381240" cy="381240"/>
          </a:xfrm>
        </p:grpSpPr>
        <p:sp>
          <p:nvSpPr>
            <p:cNvPr id="136" name="Oval 96"/>
            <p:cNvSpPr/>
            <p:nvPr/>
          </p:nvSpPr>
          <p:spPr>
            <a:xfrm>
              <a:off x="6948360" y="644400"/>
              <a:ext cx="381240" cy="38124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7" name="Oval 97"/>
            <p:cNvSpPr/>
            <p:nvPr/>
          </p:nvSpPr>
          <p:spPr>
            <a:xfrm>
              <a:off x="6969960" y="665640"/>
              <a:ext cx="337680" cy="33768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8" name="Oval 98"/>
            <p:cNvSpPr/>
            <p:nvPr/>
          </p:nvSpPr>
          <p:spPr>
            <a:xfrm>
              <a:off x="6989400" y="685440"/>
              <a:ext cx="298800" cy="29880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9" name="Oval 99"/>
            <p:cNvSpPr/>
            <p:nvPr/>
          </p:nvSpPr>
          <p:spPr>
            <a:xfrm>
              <a:off x="6989760" y="685800"/>
              <a:ext cx="298080" cy="298440"/>
            </a:xfrm>
            <a:prstGeom prst="ellipse">
              <a:avLst/>
            </a:prstGeom>
            <a:gradFill rotWithShape="0">
              <a:gsLst>
                <a:gs pos="0">
                  <a:srgbClr val="000000"/>
                </a:gs>
                <a:gs pos="100000">
                  <a:srgbClr val="48be67"/>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0" name="Oval 100"/>
            <p:cNvSpPr/>
            <p:nvPr/>
          </p:nvSpPr>
          <p:spPr>
            <a:xfrm>
              <a:off x="7008840" y="704880"/>
              <a:ext cx="258840" cy="26064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1" name="Oval 101"/>
            <p:cNvSpPr/>
            <p:nvPr/>
          </p:nvSpPr>
          <p:spPr>
            <a:xfrm>
              <a:off x="7033320" y="724680"/>
              <a:ext cx="234720" cy="239760"/>
            </a:xfrm>
            <a:prstGeom prst="ellipse">
              <a:avLst/>
            </a:prstGeom>
            <a:gradFill rotWithShape="0">
              <a:gsLst>
                <a:gs pos="0">
                  <a:srgbClr val="48be67"/>
                </a:gs>
                <a:gs pos="100000">
                  <a:srgbClr val="235c32"/>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142" name="Group 116"/>
          <p:cNvGrpSpPr/>
          <p:nvPr/>
        </p:nvGrpSpPr>
        <p:grpSpPr>
          <a:xfrm>
            <a:off x="301680" y="1241280"/>
            <a:ext cx="355680" cy="381240"/>
            <a:chOff x="301680" y="1241280"/>
            <a:chExt cx="355680" cy="381240"/>
          </a:xfrm>
        </p:grpSpPr>
        <p:sp>
          <p:nvSpPr>
            <p:cNvPr id="143" name="Oval 117"/>
            <p:cNvSpPr/>
            <p:nvPr/>
          </p:nvSpPr>
          <p:spPr>
            <a:xfrm>
              <a:off x="301680" y="1241280"/>
              <a:ext cx="355680" cy="38124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4" name="Oval 118"/>
            <p:cNvSpPr/>
            <p:nvPr/>
          </p:nvSpPr>
          <p:spPr>
            <a:xfrm>
              <a:off x="321840" y="1262520"/>
              <a:ext cx="315000" cy="33768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5" name="Oval 119"/>
            <p:cNvSpPr/>
            <p:nvPr/>
          </p:nvSpPr>
          <p:spPr>
            <a:xfrm>
              <a:off x="339480" y="1282320"/>
              <a:ext cx="277920" cy="29880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6" name="Oval 120"/>
            <p:cNvSpPr/>
            <p:nvPr/>
          </p:nvSpPr>
          <p:spPr>
            <a:xfrm>
              <a:off x="340200" y="1282680"/>
              <a:ext cx="277920" cy="298440"/>
            </a:xfrm>
            <a:prstGeom prst="ellipse">
              <a:avLst/>
            </a:prstGeom>
            <a:gradFill rotWithShape="0">
              <a:gsLst>
                <a:gs pos="0">
                  <a:srgbClr val="000000"/>
                </a:gs>
                <a:gs pos="100000">
                  <a:srgbClr val="e35e23"/>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7" name="Oval 121"/>
            <p:cNvSpPr/>
            <p:nvPr/>
          </p:nvSpPr>
          <p:spPr>
            <a:xfrm>
              <a:off x="358920" y="1301760"/>
              <a:ext cx="241560" cy="26064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8" name="Oval 122"/>
            <p:cNvSpPr/>
            <p:nvPr/>
          </p:nvSpPr>
          <p:spPr>
            <a:xfrm>
              <a:off x="358560" y="1302120"/>
              <a:ext cx="241560" cy="259200"/>
            </a:xfrm>
            <a:prstGeom prst="ellipse">
              <a:avLst/>
            </a:prstGeom>
            <a:gradFill rotWithShape="0">
              <a:gsLst>
                <a:gs pos="0">
                  <a:srgbClr val="e35e23"/>
                </a:gs>
                <a:gs pos="100000">
                  <a:srgbClr val="6e2e11"/>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Tree>
  </p:cSld>
  <p:transition>
    <p:blinds dir="vert"/>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457200" y="277920"/>
            <a:ext cx="46080" cy="1139760"/>
          </a:xfrm>
          <a:prstGeom prst="rect">
            <a:avLst/>
          </a:prstGeom>
          <a:noFill/>
          <a:ln w="0">
            <a:noFill/>
          </a:ln>
        </p:spPr>
        <p:txBody>
          <a:bodyPr lIns="91440" rIns="91440" tIns="45720" bIns="4572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200"/>
            </a:br>
            <a:endParaRPr b="0" lang="ru-RU" sz="4200" strike="noStrike" u="none">
              <a:solidFill>
                <a:srgbClr val="006633"/>
              </a:solidFill>
              <a:uFillTx/>
              <a:latin typeface="Garamond"/>
            </a:endParaRPr>
          </a:p>
        </p:txBody>
      </p:sp>
      <p:sp>
        <p:nvSpPr>
          <p:cNvPr id="150" name=""/>
          <p:cNvSpPr txBox="1"/>
          <p:nvPr/>
        </p:nvSpPr>
        <p:spPr>
          <a:xfrm>
            <a:off x="457200" y="549360"/>
            <a:ext cx="8229600" cy="5581440"/>
          </a:xfrm>
          <a:prstGeom prst="rect">
            <a:avLst/>
          </a:prstGeom>
          <a:noFill/>
          <a:ln w="0">
            <a:noFill/>
          </a:ln>
        </p:spPr>
        <p:txBody>
          <a:bodyPr anchor="t">
            <a:norm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«Әйел теңсіздігі» эссе</a:t>
            </a:r>
            <a:endParaRPr b="0" lang="ru-RU" sz="2000" strike="noStrike" u="none">
              <a:solidFill>
                <a:srgbClr val="000000"/>
              </a:solidFill>
              <a:uFillTx/>
              <a:latin typeface="Arial"/>
            </a:endParaRPr>
          </a:p>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   </a:t>
            </a:r>
            <a:r>
              <a:rPr b="0" lang="ru-RU" sz="2000" strike="noStrike" u="none">
                <a:solidFill>
                  <a:srgbClr val="000000"/>
                </a:solidFill>
                <a:uFillTx/>
                <a:latin typeface="Times New Roman"/>
                <a:ea typeface="Times New Roman"/>
              </a:rPr>
              <a:t>Дәстүрлі отбасы құндылықтары мен әйел мәселесі қазақ әдебиетінде терең қозғалып, жілігі шағылған тақырыптардың бірі. Бұл өзекті мәселелердің ар жағында ұлт проблемасы, қазақ халқының проблемасы жатқаны айқын. Осы тұста Мұхтар Әуезовтің: «Қай уақытта қай халықта болсын, білім жолында жұрт қатарына жетерлік халық болу жолында ең керекті шарт –  ақ жүректі екпінді ерлер. Халықты ілгерілететін дөңгелек солар. Оларсыз мақсатқа жақындау мүмкін емес. Бұлай болғанда алғашқы сөзімді қайта ай­тамыз. Адам баласы тағы болып, еркегі хайуандық дәрежесінде жүргенде әйелден бала туып, ол балалардың бәрі де жастық, қорғансыздықтан анасының айналасына үйіріліп үй ішінің бірлігін, одан туысқандық ұйымын кіргізген. Бұған қарағанда адамды хайуандықтан адамшылыққа кіргізген – әйел.  Сол себепті, әйелдің басындағы сасық тұман айықпай халыққа адамшылықтың бақытты күні күліп қарамайды. Ал, қазақ мешел болып қалам демесең, тағлымыңды, бесігіңді түзе! Оны түзейім десең, әйелдің халін түзе!»</a:t>
            </a:r>
            <a:endParaRPr b="0" lang="ru-RU" sz="2000" strike="noStrike" u="none">
              <a:solidFill>
                <a:srgbClr val="000000"/>
              </a:solidFill>
              <a:uFillTx/>
              <a:latin typeface="Arial"/>
            </a:endParaRPr>
          </a:p>
        </p:txBody>
      </p:sp>
    </p:spTree>
  </p:cSld>
  <p:transition>
    <p:comb dir="horz"/>
  </p:transition>
  <p:timing>
    <p:tnLst>
      <p:par>
        <p:cTn id="74" dur="indefinite" restart="never" nodeType="tmRoot">
          <p:childTnLst>
            <p:seq>
              <p:cTn id="75" dur="indefinite" nodeType="mainSeq">
                <p:childTnLst>
                  <p:par>
                    <p:cTn id="76" fill="hold">
                      <p:stCondLst>
                        <p:cond delay="0"/>
                      </p:stCondLst>
                      <p:childTnLst>
                        <p:par>
                          <p:cTn id="77" fill="hold">
                            <p:stCondLst>
                              <p:cond delay="0"/>
                            </p:stCondLst>
                            <p:childTnLst>
                              <p:par>
                                <p:cTn id="78" nodeType="afterEffect" fill="hold" presetClass="entr" presetID="1">
                                  <p:stCondLst>
                                    <p:cond delay="0"/>
                                  </p:stCondLst>
                                  <p:childTnLst>
                                    <p:set>
                                      <p:cBhvr>
                                        <p:cTn id="79" dur="1" fill="hold">
                                          <p:stCondLst>
                                            <p:cond delay="0"/>
                                          </p:stCondLst>
                                        </p:cTn>
                                        <p:tgtEl>
                                          <p:spTgt spid="149"/>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nodeType="clickEffect" fill="hold" presetClass="entr" presetID="1">
                                  <p:stCondLst>
                                    <p:cond delay="0"/>
                                  </p:stCondLst>
                                  <p:childTnLst>
                                    <p:set>
                                      <p:cBhvr>
                                        <p:cTn id="83" dur="1" fill="hold">
                                          <p:stCondLst>
                                            <p:cond delay="0"/>
                                          </p:stCondLst>
                                        </p:cTn>
                                        <p:tgtEl>
                                          <p:spTgt spid="150">
                                            <p:txEl>
                                              <p:pRg st="0" end="0"/>
                                            </p:txEl>
                                          </p:spTgt>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nodeType="clickEffect" fill="hold" presetClass="entr" presetID="1">
                                  <p:stCondLst>
                                    <p:cond delay="0"/>
                                  </p:stCondLst>
                                  <p:childTnLst>
                                    <p:set>
                                      <p:cBhvr>
                                        <p:cTn id="87" dur="1" fill="hold">
                                          <p:stCondLst>
                                            <p:cond delay="0"/>
                                          </p:stCondLst>
                                        </p:cTn>
                                        <p:tgtEl>
                                          <p:spTgt spid="150">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898</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2012-11-01T19:57:32Z</dcterms:created>
  <dc:creator>User</dc:creator>
  <dc:description/>
  <dc:language>ru-RU</dc:language>
  <cp:lastModifiedBy>Пользователь Windows</cp:lastModifiedBy>
  <dcterms:modified xsi:type="dcterms:W3CDTF">2021-01-17T22:51:22Z</dcterms:modified>
  <cp:revision>113</cp:revision>
  <dc:subject/>
  <dc:title>Слайд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7</vt:r8>
  </property>
</Properties>
</file>