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5"/>
  </p:notesMasterIdLst>
  <p:sldIdLst>
    <p:sldId id="271" r:id="rId2"/>
    <p:sldId id="266" r:id="rId3"/>
    <p:sldId id="272" r:id="rId4"/>
    <p:sldId id="276" r:id="rId5"/>
    <p:sldId id="277" r:id="rId6"/>
    <p:sldId id="274" r:id="rId7"/>
    <p:sldId id="279" r:id="rId8"/>
    <p:sldId id="278" r:id="rId9"/>
    <p:sldId id="280" r:id="rId10"/>
    <p:sldId id="273" r:id="rId11"/>
    <p:sldId id="281" r:id="rId12"/>
    <p:sldId id="275" r:id="rId13"/>
    <p:sldId id="268" r:id="rId14"/>
  </p:sldIdLst>
  <p:sldSz cx="14438313" cy="9361488"/>
  <p:notesSz cx="6858000" cy="9144000"/>
  <p:defaultTextStyle>
    <a:defPPr>
      <a:defRPr lang="ru-RU"/>
    </a:defPPr>
    <a:lvl1pPr marL="0" algn="l" defTabSz="1142360" rtl="0" eaLnBrk="1" latinLnBrk="0" hangingPunct="1">
      <a:defRPr sz="2200" kern="1200">
        <a:solidFill>
          <a:schemeClr val="tx1"/>
        </a:solidFill>
        <a:latin typeface="+mn-lt"/>
        <a:ea typeface="+mn-ea"/>
        <a:cs typeface="+mn-cs"/>
      </a:defRPr>
    </a:lvl1pPr>
    <a:lvl2pPr marL="571180" algn="l" defTabSz="1142360" rtl="0" eaLnBrk="1" latinLnBrk="0" hangingPunct="1">
      <a:defRPr sz="2200" kern="1200">
        <a:solidFill>
          <a:schemeClr val="tx1"/>
        </a:solidFill>
        <a:latin typeface="+mn-lt"/>
        <a:ea typeface="+mn-ea"/>
        <a:cs typeface="+mn-cs"/>
      </a:defRPr>
    </a:lvl2pPr>
    <a:lvl3pPr marL="1142360" algn="l" defTabSz="1142360" rtl="0" eaLnBrk="1" latinLnBrk="0" hangingPunct="1">
      <a:defRPr sz="2200" kern="1200">
        <a:solidFill>
          <a:schemeClr val="tx1"/>
        </a:solidFill>
        <a:latin typeface="+mn-lt"/>
        <a:ea typeface="+mn-ea"/>
        <a:cs typeface="+mn-cs"/>
      </a:defRPr>
    </a:lvl3pPr>
    <a:lvl4pPr marL="1713540" algn="l" defTabSz="1142360" rtl="0" eaLnBrk="1" latinLnBrk="0" hangingPunct="1">
      <a:defRPr sz="2200" kern="1200">
        <a:solidFill>
          <a:schemeClr val="tx1"/>
        </a:solidFill>
        <a:latin typeface="+mn-lt"/>
        <a:ea typeface="+mn-ea"/>
        <a:cs typeface="+mn-cs"/>
      </a:defRPr>
    </a:lvl4pPr>
    <a:lvl5pPr marL="2284720" algn="l" defTabSz="1142360" rtl="0" eaLnBrk="1" latinLnBrk="0" hangingPunct="1">
      <a:defRPr sz="2200" kern="1200">
        <a:solidFill>
          <a:schemeClr val="tx1"/>
        </a:solidFill>
        <a:latin typeface="+mn-lt"/>
        <a:ea typeface="+mn-ea"/>
        <a:cs typeface="+mn-cs"/>
      </a:defRPr>
    </a:lvl5pPr>
    <a:lvl6pPr marL="2855900" algn="l" defTabSz="1142360" rtl="0" eaLnBrk="1" latinLnBrk="0" hangingPunct="1">
      <a:defRPr sz="2200" kern="1200">
        <a:solidFill>
          <a:schemeClr val="tx1"/>
        </a:solidFill>
        <a:latin typeface="+mn-lt"/>
        <a:ea typeface="+mn-ea"/>
        <a:cs typeface="+mn-cs"/>
      </a:defRPr>
    </a:lvl6pPr>
    <a:lvl7pPr marL="3427080" algn="l" defTabSz="1142360" rtl="0" eaLnBrk="1" latinLnBrk="0" hangingPunct="1">
      <a:defRPr sz="2200" kern="1200">
        <a:solidFill>
          <a:schemeClr val="tx1"/>
        </a:solidFill>
        <a:latin typeface="+mn-lt"/>
        <a:ea typeface="+mn-ea"/>
        <a:cs typeface="+mn-cs"/>
      </a:defRPr>
    </a:lvl7pPr>
    <a:lvl8pPr marL="3998260" algn="l" defTabSz="1142360" rtl="0" eaLnBrk="1" latinLnBrk="0" hangingPunct="1">
      <a:defRPr sz="2200" kern="1200">
        <a:solidFill>
          <a:schemeClr val="tx1"/>
        </a:solidFill>
        <a:latin typeface="+mn-lt"/>
        <a:ea typeface="+mn-ea"/>
        <a:cs typeface="+mn-cs"/>
      </a:defRPr>
    </a:lvl8pPr>
    <a:lvl9pPr marL="4569440" algn="l" defTabSz="1142360" rtl="0" eaLnBrk="1" latinLnBrk="0" hangingPunct="1">
      <a:defRPr sz="22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949">
          <p15:clr>
            <a:srgbClr val="A4A3A4"/>
          </p15:clr>
        </p15:guide>
        <p15:guide id="2" pos="45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Средний стиль 3 - акцент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2" autoAdjust="0"/>
    <p:restoredTop sz="87634" autoAdjust="0"/>
  </p:normalViewPr>
  <p:slideViewPr>
    <p:cSldViewPr snapToGrid="0">
      <p:cViewPr varScale="1">
        <p:scale>
          <a:sx n="46" d="100"/>
          <a:sy n="46" d="100"/>
        </p:scale>
        <p:origin x="-1314" y="-114"/>
      </p:cViewPr>
      <p:guideLst>
        <p:guide orient="horz" pos="2949"/>
        <p:guide pos="4548"/>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B6AAAF-F09F-49B7-A8F1-529855229C2B}" type="datetimeFigureOut">
              <a:rPr lang="ru-RU" smtClean="0"/>
              <a:pPr/>
              <a:t>29.01.2021</a:t>
            </a:fld>
            <a:endParaRPr lang="ru-RU"/>
          </a:p>
        </p:txBody>
      </p:sp>
      <p:sp>
        <p:nvSpPr>
          <p:cNvPr id="4" name="Образ слайда 3"/>
          <p:cNvSpPr>
            <a:spLocks noGrp="1" noRot="1" noChangeAspect="1"/>
          </p:cNvSpPr>
          <p:nvPr>
            <p:ph type="sldImg" idx="2"/>
          </p:nvPr>
        </p:nvSpPr>
        <p:spPr>
          <a:xfrm>
            <a:off x="785813" y="685800"/>
            <a:ext cx="5286375"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F2D9F3-C318-4F3B-9D15-3123231DA992}"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8F2D9F3-C318-4F3B-9D15-3123231DA992}" type="slidenum">
              <a:rPr lang="ru-RU" smtClean="0"/>
              <a:pPr/>
              <a:t>10</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2262002" y="491278"/>
            <a:ext cx="11695034" cy="2009599"/>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2262002" y="2525423"/>
            <a:ext cx="11695034" cy="2392380"/>
          </a:xfrm>
        </p:spPr>
        <p:txBody>
          <a:bodyPr tIns="0"/>
          <a:lstStyle>
            <a:lvl1pPr marL="40800" indent="0" algn="l">
              <a:buNone/>
              <a:defRPr sz="3900">
                <a:solidFill>
                  <a:schemeClr val="tx2">
                    <a:shade val="30000"/>
                    <a:satMod val="150000"/>
                  </a:schemeClr>
                </a:solidFill>
              </a:defRPr>
            </a:lvl1pPr>
            <a:lvl2pPr marL="679994" indent="0" algn="ctr">
              <a:buNone/>
            </a:lvl2pPr>
            <a:lvl3pPr marL="1359987" indent="0" algn="ctr">
              <a:buNone/>
            </a:lvl3pPr>
            <a:lvl4pPr marL="2039981" indent="0" algn="ctr">
              <a:buNone/>
            </a:lvl4pPr>
            <a:lvl5pPr marL="2719974" indent="0" algn="ctr">
              <a:buNone/>
            </a:lvl5pPr>
            <a:lvl6pPr marL="3399968" indent="0" algn="ctr">
              <a:buNone/>
            </a:lvl6pPr>
            <a:lvl7pPr marL="4079961" indent="0" algn="ctr">
              <a:buNone/>
            </a:lvl7pPr>
            <a:lvl8pPr marL="4759955" indent="0" algn="ctr">
              <a:buNone/>
            </a:lvl8pPr>
            <a:lvl9pPr marL="5439948"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6F3342EE-1F42-4E7B-9C20-62A128591F0C}" type="datetimeFigureOut">
              <a:rPr lang="ru-RU" smtClean="0"/>
              <a:pPr/>
              <a:t>29.01.2021</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4761BE6F-DD2B-4E4B-B39F-4C9F07E4A7C5}" type="slidenum">
              <a:rPr lang="ru-RU" smtClean="0"/>
              <a:pPr/>
              <a:t>‹#›</a:t>
            </a:fld>
            <a:endParaRPr lang="ru-RU"/>
          </a:p>
        </p:txBody>
      </p:sp>
      <p:sp>
        <p:nvSpPr>
          <p:cNvPr id="8" name="Овал 7"/>
          <p:cNvSpPr/>
          <p:nvPr/>
        </p:nvSpPr>
        <p:spPr>
          <a:xfrm>
            <a:off x="1454936" y="1929905"/>
            <a:ext cx="332081" cy="287086"/>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lIns="135999" tIns="67999" rIns="135999" bIns="67999" anchor="ctr"/>
          <a:lstStyle>
            <a:extLst/>
          </a:lstStyle>
          <a:p>
            <a:pPr algn="ctr" eaLnBrk="1" latinLnBrk="0" hangingPunct="1"/>
            <a:endParaRPr kumimoji="0" lang="en-US"/>
          </a:p>
        </p:txBody>
      </p:sp>
      <p:sp>
        <p:nvSpPr>
          <p:cNvPr id="9" name="Овал 8"/>
          <p:cNvSpPr/>
          <p:nvPr/>
        </p:nvSpPr>
        <p:spPr>
          <a:xfrm>
            <a:off x="1827173" y="1836009"/>
            <a:ext cx="101068" cy="87374"/>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lIns="135999" tIns="67999" rIns="135999" bIns="67999"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F3342EE-1F42-4E7B-9C20-62A128591F0C}" type="datetimeFigureOut">
              <a:rPr lang="ru-RU" smtClean="0"/>
              <a:pPr/>
              <a:t>29.01.2021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761BE6F-DD2B-4E4B-B39F-4C9F07E4A7C5}"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10828735" y="374896"/>
            <a:ext cx="2887663" cy="7987603"/>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804789" y="374897"/>
            <a:ext cx="8783307" cy="7987603"/>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F3342EE-1F42-4E7B-9C20-62A128591F0C}" type="datetimeFigureOut">
              <a:rPr lang="ru-RU" smtClean="0"/>
              <a:pPr/>
              <a:t>29.01.2021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761BE6F-DD2B-4E4B-B39F-4C9F07E4A7C5}"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F3342EE-1F42-4E7B-9C20-62A128591F0C}" type="datetimeFigureOut">
              <a:rPr lang="ru-RU" smtClean="0"/>
              <a:pPr/>
              <a:t>29.01.2021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761BE6F-DD2B-4E4B-B39F-4C9F07E4A7C5}"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3604667" y="-74"/>
            <a:ext cx="10828735" cy="9361562"/>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35999" tIns="67999" rIns="135999" bIns="67999" anchor="ctr"/>
          <a:lstStyle>
            <a:extLst/>
          </a:lstStyle>
          <a:p>
            <a:pPr algn="ctr" eaLnBrk="1" latinLnBrk="0" hangingPunct="1"/>
            <a:endParaRPr kumimoji="0" lang="en-US"/>
          </a:p>
        </p:txBody>
      </p:sp>
      <p:sp>
        <p:nvSpPr>
          <p:cNvPr id="2" name="Заголовок 1"/>
          <p:cNvSpPr>
            <a:spLocks noGrp="1"/>
          </p:cNvSpPr>
          <p:nvPr>
            <p:ph type="title"/>
          </p:nvPr>
        </p:nvSpPr>
        <p:spPr>
          <a:xfrm>
            <a:off x="4071263" y="3549564"/>
            <a:ext cx="10106819" cy="3120496"/>
          </a:xfrm>
        </p:spPr>
        <p:txBody>
          <a:bodyPr anchor="t"/>
          <a:lstStyle>
            <a:lvl1pPr algn="l">
              <a:lnSpc>
                <a:spcPts val="6693"/>
              </a:lnSpc>
              <a:buNone/>
              <a:defRPr sz="59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071263" y="1456231"/>
            <a:ext cx="10106819" cy="2060827"/>
          </a:xfrm>
        </p:spPr>
        <p:txBody>
          <a:bodyPr anchor="b"/>
          <a:lstStyle>
            <a:lvl1pPr marL="27200" indent="0">
              <a:lnSpc>
                <a:spcPts val="3421"/>
              </a:lnSpc>
              <a:spcBef>
                <a:spcPts val="0"/>
              </a:spcBef>
              <a:buNone/>
              <a:defRPr sz="3000">
                <a:solidFill>
                  <a:schemeClr val="tx2">
                    <a:shade val="30000"/>
                    <a:satMod val="150000"/>
                  </a:schemeClr>
                </a:solidFill>
              </a:defRPr>
            </a:lvl1pPr>
            <a:lvl2pPr>
              <a:buNone/>
              <a:defRPr sz="2700">
                <a:solidFill>
                  <a:schemeClr val="tx1">
                    <a:tint val="75000"/>
                  </a:schemeClr>
                </a:solidFill>
              </a:defRPr>
            </a:lvl2pPr>
            <a:lvl3pPr>
              <a:buNone/>
              <a:defRPr sz="2400">
                <a:solidFill>
                  <a:schemeClr val="tx1">
                    <a:tint val="75000"/>
                  </a:schemeClr>
                </a:solidFill>
              </a:defRPr>
            </a:lvl3pPr>
            <a:lvl4pPr>
              <a:buNone/>
              <a:defRPr sz="2100">
                <a:solidFill>
                  <a:schemeClr val="tx1">
                    <a:tint val="75000"/>
                  </a:schemeClr>
                </a:solidFill>
              </a:defRPr>
            </a:lvl4pPr>
            <a:lvl5pPr>
              <a:buNone/>
              <a:defRPr sz="21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6F3342EE-1F42-4E7B-9C20-62A128591F0C}" type="datetimeFigureOut">
              <a:rPr lang="ru-RU" smtClean="0"/>
              <a:pPr/>
              <a:t>29.01.2021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761BE6F-DD2B-4E4B-B39F-4C9F07E4A7C5}" type="slidenum">
              <a:rPr lang="ru-RU" smtClean="0"/>
              <a:pPr/>
              <a:t>‹#›</a:t>
            </a:fld>
            <a:endParaRPr lang="ru-RU"/>
          </a:p>
        </p:txBody>
      </p:sp>
      <p:sp>
        <p:nvSpPr>
          <p:cNvPr id="10" name="Прямоугольник 9"/>
          <p:cNvSpPr/>
          <p:nvPr/>
        </p:nvSpPr>
        <p:spPr bwMode="invGray">
          <a:xfrm>
            <a:off x="3609578" y="0"/>
            <a:ext cx="120319" cy="936156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lIns="135999" tIns="67999" rIns="135999" bIns="67999" anchor="ctr"/>
          <a:lstStyle>
            <a:extLst/>
          </a:lstStyle>
          <a:p>
            <a:pPr algn="ctr" eaLnBrk="1" latinLnBrk="0" hangingPunct="1"/>
            <a:endParaRPr kumimoji="0" lang="en-US"/>
          </a:p>
        </p:txBody>
      </p:sp>
      <p:sp>
        <p:nvSpPr>
          <p:cNvPr id="8" name="Овал 7"/>
          <p:cNvSpPr/>
          <p:nvPr/>
        </p:nvSpPr>
        <p:spPr>
          <a:xfrm>
            <a:off x="3430080" y="3842136"/>
            <a:ext cx="332081" cy="287086"/>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lIns="135999" tIns="67999" rIns="135999" bIns="67999" anchor="ctr"/>
          <a:lstStyle>
            <a:extLst/>
          </a:lstStyle>
          <a:p>
            <a:pPr algn="ctr" eaLnBrk="1" latinLnBrk="0" hangingPunct="1"/>
            <a:endParaRPr kumimoji="0" lang="en-US"/>
          </a:p>
        </p:txBody>
      </p:sp>
      <p:sp>
        <p:nvSpPr>
          <p:cNvPr id="9" name="Овал 8"/>
          <p:cNvSpPr/>
          <p:nvPr/>
        </p:nvSpPr>
        <p:spPr>
          <a:xfrm>
            <a:off x="3802317" y="3748240"/>
            <a:ext cx="101068" cy="87374"/>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lIns="135999" tIns="67999" rIns="135999" bIns="67999"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6815" y="374460"/>
            <a:ext cx="11839417" cy="1560248"/>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2266815" y="2080331"/>
            <a:ext cx="5775325" cy="6365812"/>
          </a:xfrm>
        </p:spPr>
        <p:txBody>
          <a:bodyPr/>
          <a:lstStyle>
            <a:lvl1pPr>
              <a:defRPr sz="4200"/>
            </a:lvl1pPr>
            <a:lvl2pPr>
              <a:defRPr sz="3600"/>
            </a:lvl2pPr>
            <a:lvl3pPr>
              <a:defRPr sz="3000"/>
            </a:lvl3pPr>
            <a:lvl4pPr>
              <a:defRPr sz="2700"/>
            </a:lvl4pPr>
            <a:lvl5pPr>
              <a:defRPr sz="27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8330907" y="2080331"/>
            <a:ext cx="5775325" cy="6365812"/>
          </a:xfrm>
        </p:spPr>
        <p:txBody>
          <a:bodyPr/>
          <a:lstStyle>
            <a:lvl1pPr>
              <a:defRPr sz="4200"/>
            </a:lvl1pPr>
            <a:lvl2pPr>
              <a:defRPr sz="3600"/>
            </a:lvl2pPr>
            <a:lvl3pPr>
              <a:defRPr sz="3000"/>
            </a:lvl3pPr>
            <a:lvl4pPr>
              <a:defRPr sz="2700"/>
            </a:lvl4pPr>
            <a:lvl5pPr>
              <a:defRPr sz="27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F3342EE-1F42-4E7B-9C20-62A128591F0C}" type="datetimeFigureOut">
              <a:rPr lang="ru-RU" smtClean="0"/>
              <a:pPr/>
              <a:t>29.01.2021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761BE6F-DD2B-4E4B-B39F-4C9F07E4A7C5}"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916" y="7044098"/>
            <a:ext cx="12994482" cy="1560248"/>
          </a:xfrm>
        </p:spPr>
        <p:txBody>
          <a:bodyPr anchor="ctr"/>
          <a:lstStyle>
            <a:lvl1pPr algn="ctr">
              <a:defRPr sz="67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21916" y="448115"/>
            <a:ext cx="6352858" cy="873739"/>
          </a:xfrm>
          <a:solidFill>
            <a:schemeClr val="bg1"/>
          </a:solidFill>
          <a:ln w="10795">
            <a:solidFill>
              <a:schemeClr val="bg1"/>
            </a:solidFill>
            <a:miter lim="800000"/>
          </a:ln>
        </p:spPr>
        <p:txBody>
          <a:bodyPr anchor="ctr"/>
          <a:lstStyle>
            <a:lvl1pPr marL="95199" indent="0" algn="l">
              <a:lnSpc>
                <a:spcPct val="100000"/>
              </a:lnSpc>
              <a:spcBef>
                <a:spcPts val="149"/>
              </a:spcBef>
              <a:buNone/>
              <a:defRPr sz="2800" b="0">
                <a:solidFill>
                  <a:schemeClr val="tx1"/>
                </a:solidFill>
              </a:defRPr>
            </a:lvl1pPr>
            <a:lvl2pPr>
              <a:buNone/>
              <a:defRPr sz="3000" b="1"/>
            </a:lvl2pPr>
            <a:lvl3pPr>
              <a:buNone/>
              <a:defRPr sz="2700" b="1"/>
            </a:lvl3pPr>
            <a:lvl4pPr>
              <a:buNone/>
              <a:defRPr sz="2400" b="1"/>
            </a:lvl4pPr>
            <a:lvl5pPr>
              <a:buNone/>
              <a:defRPr sz="24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7363539" y="448115"/>
            <a:ext cx="6352858" cy="873739"/>
          </a:xfrm>
          <a:solidFill>
            <a:schemeClr val="bg1"/>
          </a:solidFill>
          <a:ln w="10795">
            <a:solidFill>
              <a:schemeClr val="bg1"/>
            </a:solidFill>
            <a:miter lim="800000"/>
          </a:ln>
        </p:spPr>
        <p:txBody>
          <a:bodyPr anchor="ctr"/>
          <a:lstStyle>
            <a:lvl1pPr marL="95199" indent="0" algn="l">
              <a:lnSpc>
                <a:spcPct val="100000"/>
              </a:lnSpc>
              <a:spcBef>
                <a:spcPts val="149"/>
              </a:spcBef>
              <a:buNone/>
              <a:defRPr sz="2800" b="0">
                <a:solidFill>
                  <a:schemeClr val="tx1"/>
                </a:solidFill>
              </a:defRPr>
            </a:lvl1pPr>
            <a:lvl2pPr>
              <a:buNone/>
              <a:defRPr sz="3000" b="1"/>
            </a:lvl2pPr>
            <a:lvl3pPr>
              <a:buNone/>
              <a:defRPr sz="2700" b="1"/>
            </a:lvl3pPr>
            <a:lvl4pPr>
              <a:buNone/>
              <a:defRPr sz="2400" b="1"/>
            </a:lvl4pPr>
            <a:lvl5pPr>
              <a:buNone/>
              <a:defRPr sz="24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721916" y="1323188"/>
            <a:ext cx="6352858" cy="5616893"/>
          </a:xfrm>
          <a:ln w="10795">
            <a:solidFill>
              <a:schemeClr val="bg1"/>
            </a:solidFill>
            <a:prstDash val="dash"/>
            <a:miter lim="800000"/>
          </a:ln>
        </p:spPr>
        <p:txBody>
          <a:bodyPr/>
          <a:lstStyle>
            <a:lvl1pPr marL="584794" indent="-407996">
              <a:lnSpc>
                <a:spcPct val="100000"/>
              </a:lnSpc>
              <a:spcBef>
                <a:spcPts val="1041"/>
              </a:spcBef>
              <a:defRPr sz="3600"/>
            </a:lvl1pPr>
            <a:lvl2pPr>
              <a:lnSpc>
                <a:spcPct val="100000"/>
              </a:lnSpc>
              <a:spcBef>
                <a:spcPts val="1041"/>
              </a:spcBef>
              <a:defRPr sz="3000"/>
            </a:lvl2pPr>
            <a:lvl3pPr>
              <a:lnSpc>
                <a:spcPct val="100000"/>
              </a:lnSpc>
              <a:spcBef>
                <a:spcPts val="1041"/>
              </a:spcBef>
              <a:defRPr sz="2700"/>
            </a:lvl3pPr>
            <a:lvl4pPr>
              <a:lnSpc>
                <a:spcPct val="100000"/>
              </a:lnSpc>
              <a:spcBef>
                <a:spcPts val="1041"/>
              </a:spcBef>
              <a:defRPr sz="2400"/>
            </a:lvl4pPr>
            <a:lvl5pPr>
              <a:lnSpc>
                <a:spcPct val="100000"/>
              </a:lnSpc>
              <a:spcBef>
                <a:spcPts val="1041"/>
              </a:spcBef>
              <a:defRPr sz="24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7363539" y="1323188"/>
            <a:ext cx="6352858" cy="5616893"/>
          </a:xfrm>
          <a:ln w="10795">
            <a:solidFill>
              <a:schemeClr val="bg1"/>
            </a:solidFill>
            <a:prstDash val="dash"/>
            <a:miter lim="800000"/>
          </a:ln>
        </p:spPr>
        <p:txBody>
          <a:bodyPr/>
          <a:lstStyle>
            <a:lvl1pPr marL="584794" indent="-407996">
              <a:lnSpc>
                <a:spcPct val="100000"/>
              </a:lnSpc>
              <a:spcBef>
                <a:spcPts val="1041"/>
              </a:spcBef>
              <a:defRPr sz="3600"/>
            </a:lvl1pPr>
            <a:lvl2pPr>
              <a:lnSpc>
                <a:spcPct val="100000"/>
              </a:lnSpc>
              <a:spcBef>
                <a:spcPts val="1041"/>
              </a:spcBef>
              <a:defRPr sz="3000"/>
            </a:lvl2pPr>
            <a:lvl3pPr>
              <a:lnSpc>
                <a:spcPct val="100000"/>
              </a:lnSpc>
              <a:spcBef>
                <a:spcPts val="1041"/>
              </a:spcBef>
              <a:defRPr sz="2700"/>
            </a:lvl3pPr>
            <a:lvl4pPr>
              <a:lnSpc>
                <a:spcPct val="100000"/>
              </a:lnSpc>
              <a:spcBef>
                <a:spcPts val="1041"/>
              </a:spcBef>
              <a:defRPr sz="2400"/>
            </a:lvl4pPr>
            <a:lvl5pPr>
              <a:lnSpc>
                <a:spcPct val="100000"/>
              </a:lnSpc>
              <a:spcBef>
                <a:spcPts val="1041"/>
              </a:spcBef>
              <a:defRPr sz="24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6F3342EE-1F42-4E7B-9C20-62A128591F0C}" type="datetimeFigureOut">
              <a:rPr lang="ru-RU" smtClean="0"/>
              <a:pPr/>
              <a:t>29.01.2021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4761BE6F-DD2B-4E4B-B39F-4C9F07E4A7C5}"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6815" y="374460"/>
            <a:ext cx="11839417" cy="1560248"/>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6F3342EE-1F42-4E7B-9C20-62A128591F0C}" type="datetimeFigureOut">
              <a:rPr lang="ru-RU" smtClean="0"/>
              <a:pPr/>
              <a:t>29.01.2021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4761BE6F-DD2B-4E4B-B39F-4C9F07E4A7C5}"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602653" y="0"/>
            <a:ext cx="12835660" cy="9361488"/>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35999" tIns="67999" rIns="135999" bIns="67999"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6F3342EE-1F42-4E7B-9C20-62A128591F0C}" type="datetimeFigureOut">
              <a:rPr lang="ru-RU" smtClean="0"/>
              <a:pPr/>
              <a:t>29.01.2021</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4761BE6F-DD2B-4E4B-B39F-4C9F07E4A7C5}" type="slidenum">
              <a:rPr lang="ru-RU" smtClean="0"/>
              <a:pPr/>
              <a:t>‹#›</a:t>
            </a:fld>
            <a:endParaRPr lang="ru-RU"/>
          </a:p>
        </p:txBody>
      </p:sp>
      <p:sp>
        <p:nvSpPr>
          <p:cNvPr id="6" name="Прямоугольник 5"/>
          <p:cNvSpPr/>
          <p:nvPr/>
        </p:nvSpPr>
        <p:spPr bwMode="invGray">
          <a:xfrm>
            <a:off x="1602652" y="-74"/>
            <a:ext cx="115507" cy="936156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lIns="135999" tIns="67999" rIns="135999" bIns="67999"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1916" y="295912"/>
            <a:ext cx="6015964" cy="1586252"/>
          </a:xfrm>
          <a:ln>
            <a:noFill/>
          </a:ln>
        </p:spPr>
        <p:txBody>
          <a:bodyPr anchor="b"/>
          <a:lstStyle>
            <a:lvl1pPr algn="l">
              <a:lnSpc>
                <a:spcPts val="2975"/>
              </a:lnSpc>
              <a:buNone/>
              <a:defRPr sz="33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721916" y="1920571"/>
            <a:ext cx="6015964" cy="953485"/>
          </a:xfrm>
        </p:spPr>
        <p:txBody>
          <a:bodyPr/>
          <a:lstStyle>
            <a:lvl1pPr marL="67999" indent="0">
              <a:lnSpc>
                <a:spcPct val="100000"/>
              </a:lnSpc>
              <a:spcBef>
                <a:spcPts val="0"/>
              </a:spcBef>
              <a:buNone/>
              <a:defRPr sz="2100"/>
            </a:lvl1pPr>
            <a:lvl2pPr>
              <a:buNone/>
              <a:defRPr sz="1800"/>
            </a:lvl2pPr>
            <a:lvl3pPr>
              <a:buNone/>
              <a:defRPr sz="1500"/>
            </a:lvl3pPr>
            <a:lvl4pPr>
              <a:buNone/>
              <a:defRPr sz="1300"/>
            </a:lvl4pPr>
            <a:lvl5pPr>
              <a:buNone/>
              <a:defRPr sz="13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721916" y="2912463"/>
            <a:ext cx="12874162" cy="5450034"/>
          </a:xfrm>
        </p:spPr>
        <p:txBody>
          <a:bodyPr/>
          <a:lstStyle>
            <a:lvl1pPr>
              <a:defRPr sz="4800"/>
            </a:lvl1pPr>
            <a:lvl2pPr>
              <a:defRPr sz="4200"/>
            </a:lvl2pPr>
            <a:lvl3pPr>
              <a:defRPr sz="3600"/>
            </a:lvl3pPr>
            <a:lvl4pPr>
              <a:defRPr sz="3000"/>
            </a:lvl4pPr>
            <a:lvl5pPr>
              <a:defRPr sz="3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F3342EE-1F42-4E7B-9C20-62A128591F0C}" type="datetimeFigureOut">
              <a:rPr lang="ru-RU" smtClean="0"/>
              <a:pPr/>
              <a:t>29.01.2021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761BE6F-DD2B-4E4B-B39F-4C9F07E4A7C5}"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95368" y="1456231"/>
            <a:ext cx="4331494" cy="2704430"/>
          </a:xfrm>
        </p:spPr>
        <p:txBody>
          <a:bodyPr anchor="b">
            <a:noAutofit/>
          </a:bodyPr>
          <a:lstStyle>
            <a:lvl1pPr algn="l">
              <a:buNone/>
              <a:defRPr sz="3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6F3342EE-1F42-4E7B-9C20-62A128591F0C}" type="datetimeFigureOut">
              <a:rPr lang="ru-RU" smtClean="0"/>
              <a:pPr/>
              <a:t>29.01.2021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761BE6F-DD2B-4E4B-B39F-4C9F07E4A7C5}" type="slidenum">
              <a:rPr lang="ru-RU" smtClean="0"/>
              <a:pPr/>
              <a:t>‹#›</a:t>
            </a:fld>
            <a:endParaRPr lang="ru-RU"/>
          </a:p>
        </p:txBody>
      </p:sp>
      <p:sp>
        <p:nvSpPr>
          <p:cNvPr id="8" name="Прямоугольник 7"/>
          <p:cNvSpPr/>
          <p:nvPr/>
        </p:nvSpPr>
        <p:spPr>
          <a:xfrm>
            <a:off x="1203193" y="1456231"/>
            <a:ext cx="7219157" cy="6240992"/>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135999" tIns="407996" rIns="135999" bIns="67999" rtlCol="0" anchor="t">
            <a:normAutofit/>
          </a:bodyPr>
          <a:lstStyle>
            <a:extLst/>
          </a:lstStyle>
          <a:p>
            <a:pPr marL="0" indent="-421596" algn="l" rtl="0" eaLnBrk="1" latinLnBrk="0" hangingPunct="1">
              <a:lnSpc>
                <a:spcPts val="4462"/>
              </a:lnSpc>
              <a:spcBef>
                <a:spcPts val="892"/>
              </a:spcBef>
              <a:buClr>
                <a:schemeClr val="accent1"/>
              </a:buClr>
              <a:buSzPct val="80000"/>
              <a:buFont typeface="Wingdings 2"/>
              <a:buNone/>
            </a:pPr>
            <a:endParaRPr kumimoji="0" lang="en-US" sz="4800" kern="1200">
              <a:solidFill>
                <a:schemeClr val="tx1"/>
              </a:solidFill>
              <a:latin typeface="+mn-lt"/>
              <a:ea typeface="+mn-ea"/>
              <a:cs typeface="+mn-cs"/>
            </a:endParaRPr>
          </a:p>
        </p:txBody>
      </p:sp>
      <p:sp>
        <p:nvSpPr>
          <p:cNvPr id="3" name="Рисунок 2"/>
          <p:cNvSpPr>
            <a:spLocks noGrp="1"/>
          </p:cNvSpPr>
          <p:nvPr>
            <p:ph type="pic" idx="1"/>
          </p:nvPr>
        </p:nvSpPr>
        <p:spPr>
          <a:xfrm>
            <a:off x="1323512" y="1560253"/>
            <a:ext cx="6978518" cy="4797498"/>
          </a:xfrm>
          <a:prstGeom prst="roundRect">
            <a:avLst>
              <a:gd name="adj" fmla="val 783"/>
            </a:avLst>
          </a:prstGeom>
          <a:solidFill>
            <a:schemeClr val="bg2"/>
          </a:solidFill>
          <a:ln w="127000">
            <a:noFill/>
            <a:miter lim="800000"/>
          </a:ln>
          <a:effectLst/>
        </p:spPr>
        <p:txBody>
          <a:bodyPr lIns="135999" tIns="407996" anchor="t"/>
          <a:lstStyle>
            <a:lvl1pPr marL="0" indent="0" algn="l" eaLnBrk="1" latinLnBrk="0" hangingPunct="1">
              <a:buNone/>
              <a:defRPr sz="48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626426" y="1302720"/>
            <a:ext cx="1082873" cy="27889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lIns="135999" tIns="67999" rIns="135999" bIns="67999" anchor="ctr"/>
          <a:lstStyle>
            <a:extLst/>
          </a:lstStyle>
          <a:p>
            <a:pPr algn="ctr" eaLnBrk="1" latinLnBrk="0" hangingPunct="1"/>
            <a:endParaRPr kumimoji="0" lang="en-US"/>
          </a:p>
        </p:txBody>
      </p:sp>
      <p:sp>
        <p:nvSpPr>
          <p:cNvPr id="10" name="Блок-схема: процесс 9"/>
          <p:cNvSpPr/>
          <p:nvPr/>
        </p:nvSpPr>
        <p:spPr>
          <a:xfrm rot="2103354" flipH="1">
            <a:off x="7900756" y="1278756"/>
            <a:ext cx="1025120" cy="27889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lIns="135999" tIns="67999" rIns="135999" bIns="67999"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1323512" y="6553042"/>
            <a:ext cx="6978518" cy="1040165"/>
          </a:xfrm>
        </p:spPr>
        <p:txBody>
          <a:bodyPr anchor="ctr"/>
          <a:lstStyle>
            <a:lvl1pPr marL="0" indent="0" algn="l">
              <a:lnSpc>
                <a:spcPts val="2380"/>
              </a:lnSpc>
              <a:spcBef>
                <a:spcPts val="0"/>
              </a:spcBef>
              <a:buNone/>
              <a:defRPr sz="2100">
                <a:solidFill>
                  <a:srgbClr val="777777"/>
                </a:solidFill>
              </a:defRPr>
            </a:lvl1pPr>
            <a:lvl2pPr>
              <a:defRPr sz="1800"/>
            </a:lvl2pPr>
            <a:lvl3pPr>
              <a:defRPr sz="1500"/>
            </a:lvl3pPr>
            <a:lvl4pPr>
              <a:defRPr sz="1300"/>
            </a:lvl4pPr>
            <a:lvl5pPr>
              <a:defRPr sz="13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1288342" y="-1113771"/>
            <a:ext cx="2587791" cy="223715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lIns="135999" tIns="67999" rIns="135999" bIns="67999" anchor="ctr"/>
          <a:lstStyle>
            <a:extLst/>
          </a:lstStyle>
          <a:p>
            <a:pPr algn="ctr" eaLnBrk="1" latinLnBrk="0" hangingPunct="1"/>
            <a:endParaRPr kumimoji="0" lang="en-US"/>
          </a:p>
        </p:txBody>
      </p:sp>
      <p:sp>
        <p:nvSpPr>
          <p:cNvPr id="8" name="Овал 7"/>
          <p:cNvSpPr/>
          <p:nvPr/>
        </p:nvSpPr>
        <p:spPr>
          <a:xfrm>
            <a:off x="266560" y="28806"/>
            <a:ext cx="2687748" cy="2323570"/>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lIns="135999" tIns="67999" rIns="135999" bIns="67999" anchor="ctr"/>
          <a:lstStyle>
            <a:extLst/>
          </a:lstStyle>
          <a:p>
            <a:pPr algn="ctr" eaLnBrk="1" latinLnBrk="0" hangingPunct="1"/>
            <a:endParaRPr kumimoji="0" lang="en-US"/>
          </a:p>
        </p:txBody>
      </p:sp>
      <p:sp>
        <p:nvSpPr>
          <p:cNvPr id="11" name="Кольцо 10"/>
          <p:cNvSpPr/>
          <p:nvPr/>
        </p:nvSpPr>
        <p:spPr>
          <a:xfrm rot="2315675">
            <a:off x="288769" y="1440229"/>
            <a:ext cx="1777499" cy="1505133"/>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lIns="135999" tIns="67999" rIns="135999" bIns="67999" anchor="ctr"/>
          <a:lstStyle>
            <a:extLst/>
          </a:lstStyle>
          <a:p>
            <a:pPr algn="ctr" eaLnBrk="1" latinLnBrk="0" hangingPunct="1"/>
            <a:endParaRPr kumimoji="0" lang="en-US"/>
          </a:p>
        </p:txBody>
      </p:sp>
      <p:sp>
        <p:nvSpPr>
          <p:cNvPr id="12" name="Прямоугольник 11"/>
          <p:cNvSpPr/>
          <p:nvPr/>
        </p:nvSpPr>
        <p:spPr>
          <a:xfrm>
            <a:off x="1599320" y="-74"/>
            <a:ext cx="12838994" cy="9361562"/>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35999" tIns="67999" rIns="135999" bIns="67999" anchor="ctr"/>
          <a:lstStyle>
            <a:extLst/>
          </a:lstStyle>
          <a:p>
            <a:pPr algn="ctr" eaLnBrk="1" latinLnBrk="0" hangingPunct="1"/>
            <a:endParaRPr kumimoji="0" lang="en-US"/>
          </a:p>
        </p:txBody>
      </p:sp>
      <p:sp>
        <p:nvSpPr>
          <p:cNvPr id="5" name="Заголовок 4"/>
          <p:cNvSpPr>
            <a:spLocks noGrp="1"/>
          </p:cNvSpPr>
          <p:nvPr>
            <p:ph type="title"/>
          </p:nvPr>
        </p:nvSpPr>
        <p:spPr>
          <a:xfrm>
            <a:off x="2266815" y="374894"/>
            <a:ext cx="11839417" cy="1560248"/>
          </a:xfrm>
          <a:prstGeom prst="rect">
            <a:avLst/>
          </a:prstGeom>
        </p:spPr>
        <p:txBody>
          <a:bodyPr lIns="135999" tIns="67999" rIns="135999" bIns="67999"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2266815" y="1976314"/>
            <a:ext cx="11839417" cy="6553042"/>
          </a:xfrm>
          <a:prstGeom prst="rect">
            <a:avLst/>
          </a:prstGeom>
        </p:spPr>
        <p:txBody>
          <a:bodyPr lIns="135999" tIns="67999" rIns="135999" bIns="67999">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655006" y="8607368"/>
            <a:ext cx="3368940" cy="650103"/>
          </a:xfrm>
          <a:prstGeom prst="rect">
            <a:avLst/>
          </a:prstGeom>
        </p:spPr>
        <p:txBody>
          <a:bodyPr lIns="135999" tIns="67999" rIns="135999" bIns="67999" anchor="b"/>
          <a:lstStyle>
            <a:lvl1pPr algn="r" eaLnBrk="1" latinLnBrk="0" hangingPunct="1">
              <a:defRPr kumimoji="0" sz="1800">
                <a:solidFill>
                  <a:schemeClr val="bg2">
                    <a:shade val="50000"/>
                    <a:satMod val="200000"/>
                  </a:schemeClr>
                </a:solidFill>
              </a:defRPr>
            </a:lvl1pPr>
            <a:extLst/>
          </a:lstStyle>
          <a:p>
            <a:fld id="{6F3342EE-1F42-4E7B-9C20-62A128591F0C}" type="datetimeFigureOut">
              <a:rPr lang="ru-RU" smtClean="0"/>
              <a:pPr/>
              <a:t>29.01.2021</a:t>
            </a:fld>
            <a:endParaRPr lang="ru-RU"/>
          </a:p>
        </p:txBody>
      </p:sp>
      <p:sp>
        <p:nvSpPr>
          <p:cNvPr id="10" name="Нижний колонтитул 9"/>
          <p:cNvSpPr>
            <a:spLocks noGrp="1"/>
          </p:cNvSpPr>
          <p:nvPr>
            <p:ph type="ftr" sz="quarter" idx="3"/>
          </p:nvPr>
        </p:nvSpPr>
        <p:spPr>
          <a:xfrm>
            <a:off x="9023946" y="8607368"/>
            <a:ext cx="4572132" cy="650103"/>
          </a:xfrm>
          <a:prstGeom prst="rect">
            <a:avLst/>
          </a:prstGeom>
        </p:spPr>
        <p:txBody>
          <a:bodyPr lIns="135999" tIns="67999" rIns="135999" bIns="67999" anchor="b"/>
          <a:lstStyle>
            <a:lvl1pPr eaLnBrk="1" latinLnBrk="0" hangingPunct="1">
              <a:defRPr kumimoji="0" sz="18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13600891" y="8607368"/>
            <a:ext cx="721916" cy="650103"/>
          </a:xfrm>
          <a:prstGeom prst="rect">
            <a:avLst/>
          </a:prstGeom>
        </p:spPr>
        <p:txBody>
          <a:bodyPr lIns="135999" tIns="67999" rIns="135999" bIns="67999" anchor="b"/>
          <a:lstStyle>
            <a:lvl1pPr algn="ctr" eaLnBrk="1" latinLnBrk="0" hangingPunct="1">
              <a:defRPr kumimoji="0" sz="1800">
                <a:solidFill>
                  <a:schemeClr val="bg2">
                    <a:shade val="50000"/>
                    <a:satMod val="200000"/>
                  </a:schemeClr>
                </a:solidFill>
                <a:effectLst/>
              </a:defRPr>
            </a:lvl1pPr>
            <a:extLst/>
          </a:lstStyle>
          <a:p>
            <a:fld id="{4761BE6F-DD2B-4E4B-B39F-4C9F07E4A7C5}" type="slidenum">
              <a:rPr lang="ru-RU" smtClean="0"/>
              <a:pPr/>
              <a:t>‹#›</a:t>
            </a:fld>
            <a:endParaRPr lang="ru-RU"/>
          </a:p>
        </p:txBody>
      </p:sp>
      <p:sp>
        <p:nvSpPr>
          <p:cNvPr id="15" name="Прямоугольник 14"/>
          <p:cNvSpPr/>
          <p:nvPr/>
        </p:nvSpPr>
        <p:spPr bwMode="invGray">
          <a:xfrm>
            <a:off x="1602652" y="-74"/>
            <a:ext cx="115507" cy="936156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lIns="135999" tIns="67999" rIns="135999" bIns="67999"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64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543995" indent="-421596" algn="l" rtl="0" eaLnBrk="1" latinLnBrk="0" hangingPunct="1">
        <a:lnSpc>
          <a:spcPct val="100000"/>
        </a:lnSpc>
        <a:spcBef>
          <a:spcPts val="892"/>
        </a:spcBef>
        <a:buClr>
          <a:schemeClr val="accent1"/>
        </a:buClr>
        <a:buSzPct val="80000"/>
        <a:buFont typeface="Wingdings 2"/>
        <a:buChar char=""/>
        <a:defRPr kumimoji="0" sz="4800" kern="1200">
          <a:solidFill>
            <a:schemeClr val="tx1"/>
          </a:solidFill>
          <a:latin typeface="+mn-lt"/>
          <a:ea typeface="+mn-ea"/>
          <a:cs typeface="+mn-cs"/>
        </a:defRPr>
      </a:lvl1pPr>
      <a:lvl2pPr marL="951991" indent="-353597" algn="l" rtl="0" eaLnBrk="1" latinLnBrk="0" hangingPunct="1">
        <a:lnSpc>
          <a:spcPct val="100000"/>
        </a:lnSpc>
        <a:spcBef>
          <a:spcPts val="818"/>
        </a:spcBef>
        <a:buClr>
          <a:schemeClr val="accent1"/>
        </a:buClr>
        <a:buFont typeface="Verdana"/>
        <a:buChar char="◦"/>
        <a:defRPr kumimoji="0" sz="4200" kern="1200">
          <a:solidFill>
            <a:schemeClr val="tx1"/>
          </a:solidFill>
          <a:latin typeface="+mn-lt"/>
          <a:ea typeface="+mn-ea"/>
          <a:cs typeface="+mn-cs"/>
        </a:defRPr>
      </a:lvl2pPr>
      <a:lvl3pPr marL="1319188" indent="-339997" algn="l" rtl="0" eaLnBrk="1" latinLnBrk="0" hangingPunct="1">
        <a:lnSpc>
          <a:spcPct val="100000"/>
        </a:lnSpc>
        <a:spcBef>
          <a:spcPct val="20000"/>
        </a:spcBef>
        <a:buClr>
          <a:schemeClr val="accent2"/>
        </a:buClr>
        <a:buFont typeface="Wingdings 2"/>
        <a:buChar char=""/>
        <a:defRPr kumimoji="0" sz="3600" kern="1200">
          <a:solidFill>
            <a:schemeClr val="tx1"/>
          </a:solidFill>
          <a:latin typeface="+mn-lt"/>
          <a:ea typeface="+mn-ea"/>
          <a:cs typeface="+mn-cs"/>
        </a:defRPr>
      </a:lvl3pPr>
      <a:lvl4pPr marL="1631985" indent="-258398" algn="l" rtl="0" eaLnBrk="1" latinLnBrk="0" hangingPunct="1">
        <a:lnSpc>
          <a:spcPct val="100000"/>
        </a:lnSpc>
        <a:spcBef>
          <a:spcPct val="20000"/>
        </a:spcBef>
        <a:buClr>
          <a:schemeClr val="accent3"/>
        </a:buClr>
        <a:buFont typeface="Wingdings 2"/>
        <a:buChar char=""/>
        <a:defRPr kumimoji="0" sz="3000" kern="1200">
          <a:solidFill>
            <a:schemeClr val="tx1"/>
          </a:solidFill>
          <a:latin typeface="+mn-lt"/>
          <a:ea typeface="+mn-ea"/>
          <a:cs typeface="+mn-cs"/>
        </a:defRPr>
      </a:lvl4pPr>
      <a:lvl5pPr marL="1931182" indent="-271997" algn="l" rtl="0" eaLnBrk="1" latinLnBrk="0" hangingPunct="1">
        <a:lnSpc>
          <a:spcPct val="100000"/>
        </a:lnSpc>
        <a:spcBef>
          <a:spcPct val="20000"/>
        </a:spcBef>
        <a:buClr>
          <a:schemeClr val="accent4"/>
        </a:buClr>
        <a:buFont typeface="Wingdings 2"/>
        <a:buChar char=""/>
        <a:defRPr kumimoji="0" sz="3000" kern="1200">
          <a:solidFill>
            <a:schemeClr val="tx1"/>
          </a:solidFill>
          <a:latin typeface="+mn-lt"/>
          <a:ea typeface="+mn-ea"/>
          <a:cs typeface="+mn-cs"/>
        </a:defRPr>
      </a:lvl5pPr>
      <a:lvl6pPr marL="2243979" indent="-271997" algn="l" rtl="0" eaLnBrk="1" latinLnBrk="0" hangingPunct="1">
        <a:lnSpc>
          <a:spcPct val="100000"/>
        </a:lnSpc>
        <a:spcBef>
          <a:spcPct val="20000"/>
        </a:spcBef>
        <a:buClr>
          <a:schemeClr val="accent5"/>
        </a:buClr>
        <a:buFont typeface="Wingdings 2"/>
        <a:buChar char=""/>
        <a:defRPr kumimoji="0" sz="3000" kern="1200">
          <a:solidFill>
            <a:schemeClr val="tx1"/>
          </a:solidFill>
          <a:latin typeface="+mn-lt"/>
          <a:ea typeface="+mn-ea"/>
          <a:cs typeface="+mn-cs"/>
        </a:defRPr>
      </a:lvl6pPr>
      <a:lvl7pPr marL="2556776" indent="-271997" algn="l" rtl="0" eaLnBrk="1" latinLnBrk="0" hangingPunct="1">
        <a:lnSpc>
          <a:spcPct val="100000"/>
        </a:lnSpc>
        <a:spcBef>
          <a:spcPct val="20000"/>
        </a:spcBef>
        <a:buClr>
          <a:schemeClr val="accent6"/>
        </a:buClr>
        <a:buFont typeface="Wingdings 2"/>
        <a:buChar char=""/>
        <a:defRPr kumimoji="0" sz="3000" kern="1200">
          <a:solidFill>
            <a:schemeClr val="tx1"/>
          </a:solidFill>
          <a:latin typeface="+mn-lt"/>
          <a:ea typeface="+mn-ea"/>
          <a:cs typeface="+mn-cs"/>
        </a:defRPr>
      </a:lvl7pPr>
      <a:lvl8pPr marL="2855973" indent="-271997" algn="l" rtl="0" eaLnBrk="1" latinLnBrk="0" hangingPunct="1">
        <a:lnSpc>
          <a:spcPct val="100000"/>
        </a:lnSpc>
        <a:spcBef>
          <a:spcPct val="20000"/>
        </a:spcBef>
        <a:buClr>
          <a:schemeClr val="accent6"/>
        </a:buClr>
        <a:buFont typeface="Wingdings 2"/>
        <a:buChar char=""/>
        <a:defRPr kumimoji="0" sz="3000" kern="1200">
          <a:solidFill>
            <a:schemeClr val="tx1"/>
          </a:solidFill>
          <a:latin typeface="+mn-lt"/>
          <a:ea typeface="+mn-ea"/>
          <a:cs typeface="+mn-cs"/>
        </a:defRPr>
      </a:lvl8pPr>
      <a:lvl9pPr marL="3168770" indent="-271997" algn="l" rtl="0" eaLnBrk="1" latinLnBrk="0" hangingPunct="1">
        <a:lnSpc>
          <a:spcPct val="100000"/>
        </a:lnSpc>
        <a:spcBef>
          <a:spcPct val="20000"/>
        </a:spcBef>
        <a:buClr>
          <a:schemeClr val="accent6"/>
        </a:buClr>
        <a:buFont typeface="Wingdings 2"/>
        <a:buChar char=""/>
        <a:defRPr kumimoji="0" sz="3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679994" algn="l" rtl="0" eaLnBrk="1" latinLnBrk="0" hangingPunct="1">
        <a:defRPr kumimoji="0" kern="1200">
          <a:solidFill>
            <a:schemeClr val="tx1"/>
          </a:solidFill>
          <a:latin typeface="+mn-lt"/>
          <a:ea typeface="+mn-ea"/>
          <a:cs typeface="+mn-cs"/>
        </a:defRPr>
      </a:lvl2pPr>
      <a:lvl3pPr marL="1359987" algn="l" rtl="0" eaLnBrk="1" latinLnBrk="0" hangingPunct="1">
        <a:defRPr kumimoji="0" kern="1200">
          <a:solidFill>
            <a:schemeClr val="tx1"/>
          </a:solidFill>
          <a:latin typeface="+mn-lt"/>
          <a:ea typeface="+mn-ea"/>
          <a:cs typeface="+mn-cs"/>
        </a:defRPr>
      </a:lvl3pPr>
      <a:lvl4pPr marL="2039981" algn="l" rtl="0" eaLnBrk="1" latinLnBrk="0" hangingPunct="1">
        <a:defRPr kumimoji="0" kern="1200">
          <a:solidFill>
            <a:schemeClr val="tx1"/>
          </a:solidFill>
          <a:latin typeface="+mn-lt"/>
          <a:ea typeface="+mn-ea"/>
          <a:cs typeface="+mn-cs"/>
        </a:defRPr>
      </a:lvl4pPr>
      <a:lvl5pPr marL="2719974" algn="l" rtl="0" eaLnBrk="1" latinLnBrk="0" hangingPunct="1">
        <a:defRPr kumimoji="0" kern="1200">
          <a:solidFill>
            <a:schemeClr val="tx1"/>
          </a:solidFill>
          <a:latin typeface="+mn-lt"/>
          <a:ea typeface="+mn-ea"/>
          <a:cs typeface="+mn-cs"/>
        </a:defRPr>
      </a:lvl5pPr>
      <a:lvl6pPr marL="3399968" algn="l" rtl="0" eaLnBrk="1" latinLnBrk="0" hangingPunct="1">
        <a:defRPr kumimoji="0" kern="1200">
          <a:solidFill>
            <a:schemeClr val="tx1"/>
          </a:solidFill>
          <a:latin typeface="+mn-lt"/>
          <a:ea typeface="+mn-ea"/>
          <a:cs typeface="+mn-cs"/>
        </a:defRPr>
      </a:lvl6pPr>
      <a:lvl7pPr marL="4079961" algn="l" rtl="0" eaLnBrk="1" latinLnBrk="0" hangingPunct="1">
        <a:defRPr kumimoji="0" kern="1200">
          <a:solidFill>
            <a:schemeClr val="tx1"/>
          </a:solidFill>
          <a:latin typeface="+mn-lt"/>
          <a:ea typeface="+mn-ea"/>
          <a:cs typeface="+mn-cs"/>
        </a:defRPr>
      </a:lvl7pPr>
      <a:lvl8pPr marL="4759955" algn="l" rtl="0" eaLnBrk="1" latinLnBrk="0" hangingPunct="1">
        <a:defRPr kumimoji="0" kern="1200">
          <a:solidFill>
            <a:schemeClr val="tx1"/>
          </a:solidFill>
          <a:latin typeface="+mn-lt"/>
          <a:ea typeface="+mn-ea"/>
          <a:cs typeface="+mn-cs"/>
        </a:defRPr>
      </a:lvl8pPr>
      <a:lvl9pPr marL="5439948"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87237" y="6276108"/>
            <a:ext cx="11648662" cy="2486184"/>
          </a:xfrm>
        </p:spPr>
        <p:txBody>
          <a:bodyPr>
            <a:noAutofit/>
          </a:bodyPr>
          <a:lstStyle/>
          <a:p>
            <a:pPr algn="ctr"/>
            <a:r>
              <a:rPr lang="kk-KZ" sz="8800" b="1" i="1" dirty="0" smtClean="0">
                <a:solidFill>
                  <a:srgbClr val="002060"/>
                </a:solidFill>
                <a:latin typeface="Times New Roman" pitchFamily="18" charset="0"/>
                <a:cs typeface="Times New Roman" pitchFamily="18" charset="0"/>
              </a:rPr>
              <a:t>Міржақып </a:t>
            </a:r>
            <a:r>
              <a:rPr lang="kk-KZ" sz="8800" b="1" i="1" dirty="0" smtClean="0">
                <a:solidFill>
                  <a:srgbClr val="002060"/>
                </a:solidFill>
                <a:latin typeface="Times New Roman" pitchFamily="18" charset="0"/>
                <a:cs typeface="Times New Roman" pitchFamily="18" charset="0"/>
              </a:rPr>
              <a:t>Дулатов </a:t>
            </a:r>
            <a:br>
              <a:rPr lang="kk-KZ" sz="8800" b="1" i="1" dirty="0" smtClean="0">
                <a:solidFill>
                  <a:srgbClr val="002060"/>
                </a:solidFill>
                <a:latin typeface="Times New Roman" pitchFamily="18" charset="0"/>
                <a:cs typeface="Times New Roman" pitchFamily="18" charset="0"/>
              </a:rPr>
            </a:br>
            <a:r>
              <a:rPr lang="kk-KZ" sz="6600" b="1" i="1" dirty="0" smtClean="0">
                <a:solidFill>
                  <a:srgbClr val="002060"/>
                </a:solidFill>
                <a:latin typeface="Times New Roman" pitchFamily="18" charset="0"/>
                <a:cs typeface="Times New Roman" pitchFamily="18" charset="0"/>
              </a:rPr>
              <a:t>«Бақытсыз Жамал» романы</a:t>
            </a:r>
            <a:endParaRPr lang="ru-RU" sz="6600" b="1" i="1" dirty="0">
              <a:solidFill>
                <a:srgbClr val="002060"/>
              </a:solidFill>
              <a:latin typeface="Times New Roman" pitchFamily="18" charset="0"/>
              <a:cs typeface="Times New Roman" pitchFamily="18" charset="0"/>
            </a:endParaRPr>
          </a:p>
        </p:txBody>
      </p:sp>
      <p:pic>
        <p:nvPicPr>
          <p:cNvPr id="1026" name="Picture 2" descr="C:\Users\82\Desktop\Без названия (2).jfif"/>
          <p:cNvPicPr>
            <a:picLocks noChangeAspect="1" noChangeArrowheads="1"/>
          </p:cNvPicPr>
          <p:nvPr/>
        </p:nvPicPr>
        <p:blipFill>
          <a:blip r:embed="rId2"/>
          <a:srcRect/>
          <a:stretch>
            <a:fillRect/>
          </a:stretch>
        </p:blipFill>
        <p:spPr bwMode="auto">
          <a:xfrm>
            <a:off x="5744584" y="836902"/>
            <a:ext cx="3898179" cy="543693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a:xfrm>
            <a:off x="2266815" y="374073"/>
            <a:ext cx="11839417" cy="8603672"/>
          </a:xfrm>
        </p:spPr>
        <p:txBody>
          <a:bodyPr/>
          <a:lstStyle/>
          <a:p>
            <a:pPr>
              <a:buNone/>
            </a:pPr>
            <a:r>
              <a:rPr lang="kk-KZ" b="1" dirty="0" smtClean="0">
                <a:latin typeface="Times New Roman" pitchFamily="18" charset="0"/>
                <a:cs typeface="Times New Roman" pitchFamily="18" charset="0"/>
              </a:rPr>
              <a:t>3-тапсырма. </a:t>
            </a:r>
          </a:p>
          <a:p>
            <a:pPr>
              <a:buNone/>
            </a:pPr>
            <a:r>
              <a:rPr lang="kk-KZ" b="1" dirty="0" smtClean="0">
                <a:latin typeface="Times New Roman" pitchFamily="18" charset="0"/>
                <a:cs typeface="Times New Roman" pitchFamily="18" charset="0"/>
              </a:rPr>
              <a:t> </a:t>
            </a:r>
          </a:p>
          <a:p>
            <a:pPr>
              <a:buNone/>
            </a:pPr>
            <a:r>
              <a:rPr lang="kk-KZ" b="1"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Қазақ әдебиетіндегі М. Дулатовтың романынан соң жазылған туындыларға алғашқы үлгіден үйрену әрі белгілі өрнекті қайталамауға талпыныс мол. Егер олар жеткен деңгей биік болса, әдеби жеңістің тұғыры “Бақытсыз Жамал” екені даусыз”                                   /Б. Майтанов/</a:t>
            </a:r>
            <a:endParaRPr lang="ru-RU" b="1" u="sng" dirty="0">
              <a:latin typeface="Times New Roman" pitchFamily="18" charset="0"/>
              <a:cs typeface="Times New Roman" pitchFamily="18" charset="0"/>
            </a:endParaRPr>
          </a:p>
        </p:txBody>
      </p:sp>
    </p:spTree>
    <p:extLst>
      <p:ext uri="{BB962C8B-B14F-4D97-AF65-F5344CB8AC3E}">
        <p14:creationId xmlns="" xmlns:p14="http://schemas.microsoft.com/office/powerpoint/2010/main" val="30490021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266815" y="519545"/>
            <a:ext cx="11839417" cy="8312728"/>
          </a:xfrm>
        </p:spPr>
        <p:txBody>
          <a:bodyPr/>
          <a:lstStyle/>
          <a:p>
            <a:pPr>
              <a:buNone/>
            </a:pPr>
            <a:r>
              <a:rPr lang="kk-KZ" dirty="0" smtClean="0">
                <a:latin typeface="Times New Roman" pitchFamily="18" charset="0"/>
                <a:cs typeface="Times New Roman" pitchFamily="18" charset="0"/>
              </a:rPr>
              <a:t>Өзіңді тексер! </a:t>
            </a:r>
          </a:p>
          <a:p>
            <a:pPr>
              <a:buNone/>
            </a:pPr>
            <a:endParaRPr lang="kk-KZ"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Әрине, нені болса да бастау қиын. Әлі жол салынбаған жермен жүру оңай емес. Бұл роман проза жанрының бағдаршамы болды. Міржақып салған сара жолдан соң көптеген көркем романдар дүниеге келді. Демек, “Бақытсыз Жамал омандардың алғашқы қарлығашы деп есептеймін.</a:t>
            </a:r>
            <a:endParaRPr lang="ru-RU"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a:xfrm>
            <a:off x="2266815" y="394855"/>
            <a:ext cx="11839417" cy="8354290"/>
          </a:xfrm>
        </p:spPr>
        <p:txBody>
          <a:bodyPr/>
          <a:lstStyle/>
          <a:p>
            <a:pPr>
              <a:buNone/>
            </a:pPr>
            <a:r>
              <a:rPr lang="kk-KZ" dirty="0" smtClean="0">
                <a:latin typeface="Times New Roman" pitchFamily="18" charset="0"/>
                <a:cs typeface="Times New Roman" pitchFamily="18" charset="0"/>
              </a:rPr>
              <a:t>Қорытынды</a:t>
            </a:r>
          </a:p>
          <a:p>
            <a:pPr>
              <a:buNone/>
            </a:pPr>
            <a:endParaRPr lang="kk-KZ"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Сіз білдіңіз:</a:t>
            </a:r>
          </a:p>
          <a:p>
            <a:pPr>
              <a:buNone/>
            </a:pPr>
            <a:r>
              <a:rPr lang="kk-KZ" dirty="0" smtClean="0">
                <a:latin typeface="Times New Roman" pitchFamily="18" charset="0"/>
                <a:cs typeface="Times New Roman" pitchFamily="18" charset="0"/>
              </a:rPr>
              <a:t>М. Дулатовтың “Бақытсыз Жамал” романы</a:t>
            </a:r>
          </a:p>
          <a:p>
            <a:pPr>
              <a:buNone/>
            </a:pPr>
            <a:endParaRPr lang="kk-KZ"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Сіз меңгердіңіз:</a:t>
            </a:r>
          </a:p>
          <a:p>
            <a:pPr>
              <a:buNone/>
            </a:pPr>
            <a:r>
              <a:rPr lang="kk-KZ" dirty="0" smtClean="0">
                <a:latin typeface="Times New Roman" pitchFamily="18" charset="0"/>
                <a:cs typeface="Times New Roman" pitchFamily="18" charset="0"/>
              </a:rPr>
              <a:t>Әдеби сын-пікірлерге сүйене отырып, өзіндік сын-пікір жазуды</a:t>
            </a:r>
            <a:endParaRPr lang="ru-RU" dirty="0">
              <a:latin typeface="Times New Roman" pitchFamily="18" charset="0"/>
              <a:cs typeface="Times New Roman" pitchFamily="18" charset="0"/>
            </a:endParaRPr>
          </a:p>
        </p:txBody>
      </p:sp>
    </p:spTree>
    <p:extLst>
      <p:ext uri="{BB962C8B-B14F-4D97-AF65-F5344CB8AC3E}">
        <p14:creationId xmlns="" xmlns:p14="http://schemas.microsoft.com/office/powerpoint/2010/main" val="33073214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15151" y="394855"/>
            <a:ext cx="12512576" cy="8478981"/>
          </a:xfrm>
        </p:spPr>
        <p:txBody>
          <a:bodyPr>
            <a:normAutofit/>
          </a:bodyPr>
          <a:lstStyle/>
          <a:p>
            <a:pPr algn="ctr"/>
            <a:r>
              <a:rPr lang="kk-KZ" sz="4400" dirty="0" smtClean="0">
                <a:solidFill>
                  <a:srgbClr val="002060"/>
                </a:solidFill>
                <a:effectLst/>
                <a:latin typeface="Times New Roman" pitchFamily="18" charset="0"/>
                <a:cs typeface="Times New Roman" pitchFamily="18" charset="0"/>
              </a:rPr>
              <a:t>Қосымша тапсырма </a:t>
            </a:r>
            <a:br>
              <a:rPr lang="kk-KZ" sz="4400" dirty="0" smtClean="0">
                <a:solidFill>
                  <a:srgbClr val="002060"/>
                </a:solidFill>
                <a:effectLst/>
                <a:latin typeface="Times New Roman" pitchFamily="18" charset="0"/>
                <a:cs typeface="Times New Roman" pitchFamily="18" charset="0"/>
              </a:rPr>
            </a:br>
            <a:r>
              <a:rPr lang="kk-KZ" sz="4400" dirty="0" smtClean="0">
                <a:solidFill>
                  <a:srgbClr val="002060"/>
                </a:solidFill>
                <a:effectLst/>
                <a:latin typeface="Times New Roman" pitchFamily="18" charset="0"/>
                <a:cs typeface="Times New Roman" pitchFamily="18" charset="0"/>
              </a:rPr>
              <a:t/>
            </a:r>
            <a:br>
              <a:rPr lang="kk-KZ" sz="4400" dirty="0" smtClean="0">
                <a:solidFill>
                  <a:srgbClr val="002060"/>
                </a:solidFill>
                <a:effectLst/>
                <a:latin typeface="Times New Roman" pitchFamily="18" charset="0"/>
                <a:cs typeface="Times New Roman" pitchFamily="18" charset="0"/>
              </a:rPr>
            </a:br>
            <a:r>
              <a:rPr lang="kk-KZ" sz="4400" dirty="0" smtClean="0">
                <a:solidFill>
                  <a:srgbClr val="002060"/>
                </a:solidFill>
                <a:effectLst/>
                <a:latin typeface="Times New Roman" pitchFamily="18" charset="0"/>
                <a:cs typeface="Times New Roman" pitchFamily="18" charset="0"/>
              </a:rPr>
              <a:t>   “</a:t>
            </a:r>
            <a:r>
              <a:rPr lang="en-US" sz="4400" dirty="0" smtClean="0">
                <a:solidFill>
                  <a:srgbClr val="002060"/>
                </a:solidFill>
                <a:effectLst/>
                <a:latin typeface="Times New Roman" pitchFamily="18" charset="0"/>
                <a:cs typeface="Times New Roman" pitchFamily="18" charset="0"/>
              </a:rPr>
              <a:t>XXI</a:t>
            </a:r>
            <a:r>
              <a:rPr lang="ru-RU" sz="4400" dirty="0" smtClean="0">
                <a:solidFill>
                  <a:srgbClr val="002060"/>
                </a:solidFill>
                <a:effectLst/>
                <a:latin typeface="Times New Roman" pitchFamily="18" charset="0"/>
                <a:cs typeface="Times New Roman" pitchFamily="18" charset="0"/>
              </a:rPr>
              <a:t> </a:t>
            </a:r>
            <a:r>
              <a:rPr lang="ru-RU" sz="4400" dirty="0" err="1" smtClean="0">
                <a:solidFill>
                  <a:srgbClr val="002060"/>
                </a:solidFill>
                <a:effectLst/>
                <a:latin typeface="Times New Roman" pitchFamily="18" charset="0"/>
                <a:cs typeface="Times New Roman" pitchFamily="18" charset="0"/>
              </a:rPr>
              <a:t>ғасырдағы әйел ролі</a:t>
            </a:r>
            <a:r>
              <a:rPr lang="ru-RU" sz="4400" dirty="0" smtClean="0">
                <a:solidFill>
                  <a:srgbClr val="002060"/>
                </a:solidFill>
                <a:effectLst/>
                <a:latin typeface="Times New Roman" pitchFamily="18" charset="0"/>
                <a:cs typeface="Times New Roman" pitchFamily="18" charset="0"/>
              </a:rPr>
              <a:t> </a:t>
            </a:r>
            <a:r>
              <a:rPr lang="ru-RU" sz="4400" dirty="0" err="1" smtClean="0">
                <a:solidFill>
                  <a:srgbClr val="002060"/>
                </a:solidFill>
                <a:effectLst/>
                <a:latin typeface="Times New Roman" pitchFamily="18" charset="0"/>
                <a:cs typeface="Times New Roman" pitchFamily="18" charset="0"/>
              </a:rPr>
              <a:t>қандай?»</a:t>
            </a:r>
            <a:r>
              <a:rPr lang="ru-RU" sz="4400" dirty="0" smtClean="0">
                <a:solidFill>
                  <a:srgbClr val="002060"/>
                </a:solidFill>
                <a:effectLst/>
                <a:latin typeface="Times New Roman" pitchFamily="18" charset="0"/>
                <a:cs typeface="Times New Roman" pitchFamily="18" charset="0"/>
              </a:rPr>
              <a:t/>
            </a:r>
            <a:br>
              <a:rPr lang="ru-RU" sz="4400" dirty="0" smtClean="0">
                <a:solidFill>
                  <a:srgbClr val="002060"/>
                </a:solidFill>
                <a:effectLst/>
                <a:latin typeface="Times New Roman" pitchFamily="18" charset="0"/>
                <a:cs typeface="Times New Roman" pitchFamily="18" charset="0"/>
              </a:rPr>
            </a:br>
            <a:r>
              <a:rPr lang="ru-RU" sz="4400" dirty="0" err="1" smtClean="0">
                <a:solidFill>
                  <a:srgbClr val="002060"/>
                </a:solidFill>
                <a:effectLst/>
                <a:latin typeface="Times New Roman" pitchFamily="18" charset="0"/>
                <a:cs typeface="Times New Roman" pitchFamily="18" charset="0"/>
              </a:rPr>
              <a:t>/шағын ойтолғау жазыңыз/</a:t>
            </a:r>
            <a:r>
              <a:rPr lang="kk-KZ" sz="4400" dirty="0" smtClean="0">
                <a:solidFill>
                  <a:srgbClr val="002060"/>
                </a:solidFill>
                <a:effectLst/>
                <a:latin typeface="Times New Roman" pitchFamily="18" charset="0"/>
                <a:cs typeface="Times New Roman" pitchFamily="18" charset="0"/>
              </a:rPr>
              <a:t/>
            </a:r>
            <a:br>
              <a:rPr lang="kk-KZ" sz="4400" dirty="0" smtClean="0">
                <a:solidFill>
                  <a:srgbClr val="002060"/>
                </a:solidFill>
                <a:effectLst/>
                <a:latin typeface="Times New Roman" pitchFamily="18" charset="0"/>
                <a:cs typeface="Times New Roman" pitchFamily="18" charset="0"/>
              </a:rPr>
            </a:br>
            <a:r>
              <a:rPr lang="kk-KZ" sz="4400" dirty="0" smtClean="0">
                <a:solidFill>
                  <a:srgbClr val="002060"/>
                </a:solidFill>
                <a:effectLst/>
                <a:latin typeface="Times New Roman" pitchFamily="18" charset="0"/>
                <a:cs typeface="Times New Roman" pitchFamily="18" charset="0"/>
              </a:rPr>
              <a:t/>
            </a:r>
            <a:br>
              <a:rPr lang="kk-KZ" sz="4400" dirty="0" smtClean="0">
                <a:solidFill>
                  <a:srgbClr val="002060"/>
                </a:solidFill>
                <a:effectLst/>
                <a:latin typeface="Times New Roman" pitchFamily="18" charset="0"/>
                <a:cs typeface="Times New Roman" pitchFamily="18" charset="0"/>
              </a:rPr>
            </a:br>
            <a:endParaRPr lang="ru-RU" sz="4400" dirty="0">
              <a:solidFill>
                <a:srgbClr val="00206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 xmlns:p14="http://schemas.microsoft.com/office/powerpoint/2010/main" val="3281135077"/>
              </p:ext>
            </p:extLst>
          </p:nvPr>
        </p:nvGraphicFramePr>
        <p:xfrm>
          <a:off x="559838" y="370115"/>
          <a:ext cx="13342774" cy="3704045"/>
        </p:xfrm>
        <a:graphic>
          <a:graphicData uri="http://schemas.openxmlformats.org/drawingml/2006/table">
            <a:tbl>
              <a:tblPr/>
              <a:tblGrid>
                <a:gridCol w="3657599"/>
                <a:gridCol w="9685175"/>
              </a:tblGrid>
              <a:tr h="772885">
                <a:tc>
                  <a:txBody>
                    <a:bodyPr/>
                    <a:lstStyle/>
                    <a:p>
                      <a:pPr algn="l">
                        <a:lnSpc>
                          <a:spcPct val="107000"/>
                        </a:lnSpc>
                        <a:spcAft>
                          <a:spcPts val="0"/>
                        </a:spcAft>
                      </a:pPr>
                      <a:endParaRPr lang="ru-RU" sz="3600" b="1" dirty="0">
                        <a:solidFill>
                          <a:schemeClr val="tx2">
                            <a:lumMod val="50000"/>
                          </a:schemeClr>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1000"/>
                        </a:spcAft>
                      </a:pPr>
                      <a:endParaRPr lang="ru-RU" sz="4000" b="0" dirty="0">
                        <a:solidFill>
                          <a:schemeClr val="tx2">
                            <a:lumMod val="50000"/>
                          </a:schemeClr>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8882">
                <a:tc>
                  <a:txBody>
                    <a:bodyPr/>
                    <a:lstStyle/>
                    <a:p>
                      <a:pPr algn="l">
                        <a:lnSpc>
                          <a:spcPct val="107000"/>
                        </a:lnSpc>
                        <a:spcAft>
                          <a:spcPts val="0"/>
                        </a:spcAft>
                      </a:pPr>
                      <a:endParaRPr lang="kk-KZ" sz="3600" b="1" dirty="0" smtClean="0">
                        <a:solidFill>
                          <a:schemeClr val="tx2">
                            <a:lumMod val="50000"/>
                          </a:schemeClr>
                        </a:solidFill>
                        <a:latin typeface="Times New Roman" pitchFamily="18" charset="0"/>
                        <a:ea typeface="Times New Roman"/>
                        <a:cs typeface="Times New Roman" pitchFamily="18" charset="0"/>
                      </a:endParaRPr>
                    </a:p>
                    <a:p>
                      <a:pPr algn="l">
                        <a:lnSpc>
                          <a:spcPct val="107000"/>
                        </a:lnSpc>
                        <a:spcAft>
                          <a:spcPts val="0"/>
                        </a:spcAft>
                      </a:pPr>
                      <a:endParaRPr lang="kk-KZ" sz="3600" b="1" dirty="0" smtClean="0">
                        <a:solidFill>
                          <a:schemeClr val="tx2">
                            <a:lumMod val="50000"/>
                          </a:schemeClr>
                        </a:solidFill>
                        <a:latin typeface="Times New Roman" pitchFamily="18" charset="0"/>
                        <a:ea typeface="Times New Roman"/>
                        <a:cs typeface="Times New Roman" pitchFamily="18" charset="0"/>
                      </a:endParaRPr>
                    </a:p>
                    <a:p>
                      <a:pPr algn="l">
                        <a:lnSpc>
                          <a:spcPct val="107000"/>
                        </a:lnSpc>
                        <a:spcAft>
                          <a:spcPts val="0"/>
                        </a:spcAft>
                      </a:pPr>
                      <a:r>
                        <a:rPr lang="kk-KZ" sz="3600" b="1" dirty="0" smtClean="0">
                          <a:solidFill>
                            <a:schemeClr val="tx2">
                              <a:lumMod val="50000"/>
                            </a:schemeClr>
                          </a:solidFill>
                          <a:latin typeface="Times New Roman" pitchFamily="18" charset="0"/>
                          <a:ea typeface="Times New Roman"/>
                          <a:cs typeface="Times New Roman" pitchFamily="18" charset="0"/>
                        </a:rPr>
                        <a:t>Сабақ  мақсаты</a:t>
                      </a:r>
                      <a:r>
                        <a:rPr lang="kk-KZ" sz="3600" b="1" dirty="0">
                          <a:solidFill>
                            <a:schemeClr val="tx2">
                              <a:lumMod val="50000"/>
                            </a:schemeClr>
                          </a:solidFill>
                          <a:latin typeface="Times New Roman" pitchFamily="18" charset="0"/>
                          <a:ea typeface="Times New Roman"/>
                          <a:cs typeface="Times New Roman" pitchFamily="18" charset="0"/>
                        </a:rPr>
                        <a:t>:</a:t>
                      </a:r>
                      <a:endParaRPr lang="ru-RU" sz="3600" b="1" dirty="0">
                        <a:solidFill>
                          <a:schemeClr val="tx2">
                            <a:lumMod val="50000"/>
                          </a:schemeClr>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1000"/>
                        </a:spcAft>
                      </a:pPr>
                      <a:endParaRPr lang="ru-RU" sz="4000" b="0" dirty="0" smtClean="0">
                        <a:solidFill>
                          <a:schemeClr val="tx2">
                            <a:lumMod val="50000"/>
                          </a:schemeClr>
                        </a:solidFill>
                        <a:latin typeface="Times New Roman" pitchFamily="18" charset="0"/>
                        <a:ea typeface="Calibri"/>
                        <a:cs typeface="Times New Roman" pitchFamily="18" charset="0"/>
                      </a:endParaRPr>
                    </a:p>
                    <a:p>
                      <a:pPr algn="l">
                        <a:lnSpc>
                          <a:spcPct val="115000"/>
                        </a:lnSpc>
                        <a:spcAft>
                          <a:spcPts val="1000"/>
                        </a:spcAft>
                      </a:pPr>
                      <a:r>
                        <a:rPr lang="ru-RU" sz="4000" b="0" dirty="0" err="1" smtClean="0">
                          <a:solidFill>
                            <a:schemeClr val="tx2">
                              <a:lumMod val="50000"/>
                            </a:schemeClr>
                          </a:solidFill>
                          <a:latin typeface="Times New Roman" pitchFamily="18" charset="0"/>
                          <a:ea typeface="Calibri"/>
                          <a:cs typeface="Times New Roman" pitchFamily="18" charset="0"/>
                        </a:rPr>
                        <a:t>Шығарма бойынша</a:t>
                      </a:r>
                      <a:r>
                        <a:rPr lang="ru-RU" sz="4000" b="0" dirty="0" smtClean="0">
                          <a:solidFill>
                            <a:schemeClr val="tx2">
                              <a:lumMod val="50000"/>
                            </a:schemeClr>
                          </a:solidFill>
                          <a:latin typeface="Times New Roman" pitchFamily="18" charset="0"/>
                          <a:ea typeface="Calibri"/>
                          <a:cs typeface="Times New Roman" pitchFamily="18" charset="0"/>
                        </a:rPr>
                        <a:t>  </a:t>
                      </a:r>
                      <a:r>
                        <a:rPr lang="ru-RU" sz="4000" b="0" dirty="0" err="1" smtClean="0">
                          <a:solidFill>
                            <a:schemeClr val="tx2">
                              <a:lumMod val="50000"/>
                            </a:schemeClr>
                          </a:solidFill>
                          <a:latin typeface="Times New Roman" pitchFamily="18" charset="0"/>
                          <a:ea typeface="Calibri"/>
                          <a:cs typeface="Times New Roman" pitchFamily="18" charset="0"/>
                        </a:rPr>
                        <a:t>жазылған әдеби </a:t>
                      </a:r>
                      <a:r>
                        <a:rPr lang="ru-RU" sz="4000" b="0" dirty="0" smtClean="0">
                          <a:solidFill>
                            <a:schemeClr val="tx2">
                              <a:lumMod val="50000"/>
                            </a:schemeClr>
                          </a:solidFill>
                          <a:latin typeface="Times New Roman" pitchFamily="18" charset="0"/>
                          <a:ea typeface="Calibri"/>
                          <a:cs typeface="Times New Roman" pitchFamily="18" charset="0"/>
                        </a:rPr>
                        <a:t>сын –</a:t>
                      </a:r>
                      <a:r>
                        <a:rPr lang="ru-RU" sz="4000" b="0" dirty="0" err="1" smtClean="0">
                          <a:solidFill>
                            <a:schemeClr val="tx2">
                              <a:lumMod val="50000"/>
                            </a:schemeClr>
                          </a:solidFill>
                          <a:latin typeface="Times New Roman" pitchFamily="18" charset="0"/>
                          <a:ea typeface="Calibri"/>
                          <a:cs typeface="Times New Roman" pitchFamily="18" charset="0"/>
                        </a:rPr>
                        <a:t>пікірлерге</a:t>
                      </a:r>
                      <a:r>
                        <a:rPr lang="ru-RU" sz="4000" b="0" dirty="0" smtClean="0">
                          <a:solidFill>
                            <a:schemeClr val="tx2">
                              <a:lumMod val="50000"/>
                            </a:schemeClr>
                          </a:solidFill>
                          <a:latin typeface="Times New Roman" pitchFamily="18" charset="0"/>
                          <a:ea typeface="Calibri"/>
                          <a:cs typeface="Times New Roman" pitchFamily="18" charset="0"/>
                        </a:rPr>
                        <a:t> </a:t>
                      </a:r>
                      <a:r>
                        <a:rPr lang="ru-RU" sz="4000" b="0" dirty="0" err="1" smtClean="0">
                          <a:solidFill>
                            <a:schemeClr val="tx2">
                              <a:lumMod val="50000"/>
                            </a:schemeClr>
                          </a:solidFill>
                          <a:latin typeface="Times New Roman" pitchFamily="18" charset="0"/>
                          <a:ea typeface="Calibri"/>
                          <a:cs typeface="Times New Roman" pitchFamily="18" charset="0"/>
                        </a:rPr>
                        <a:t>сүйене отырып</a:t>
                      </a:r>
                      <a:r>
                        <a:rPr lang="ru-RU" sz="4000" b="0" dirty="0" smtClean="0">
                          <a:solidFill>
                            <a:schemeClr val="tx2">
                              <a:lumMod val="50000"/>
                            </a:schemeClr>
                          </a:solidFill>
                          <a:latin typeface="Times New Roman" pitchFamily="18" charset="0"/>
                          <a:ea typeface="Calibri"/>
                          <a:cs typeface="Times New Roman" pitchFamily="18" charset="0"/>
                        </a:rPr>
                        <a:t>, </a:t>
                      </a:r>
                      <a:r>
                        <a:rPr lang="ru-RU" sz="4000" b="0" dirty="0" err="1" smtClean="0">
                          <a:solidFill>
                            <a:schemeClr val="tx2">
                              <a:lumMod val="50000"/>
                            </a:schemeClr>
                          </a:solidFill>
                          <a:latin typeface="Times New Roman" pitchFamily="18" charset="0"/>
                          <a:ea typeface="Calibri"/>
                          <a:cs typeface="Times New Roman" pitchFamily="18" charset="0"/>
                        </a:rPr>
                        <a:t>өзіндік сыни</a:t>
                      </a:r>
                      <a:r>
                        <a:rPr lang="ru-RU" sz="4000" b="0" dirty="0" smtClean="0">
                          <a:solidFill>
                            <a:schemeClr val="tx2">
                              <a:lumMod val="50000"/>
                            </a:schemeClr>
                          </a:solidFill>
                          <a:latin typeface="Times New Roman" pitchFamily="18" charset="0"/>
                          <a:ea typeface="Calibri"/>
                          <a:cs typeface="Times New Roman" pitchFamily="18" charset="0"/>
                        </a:rPr>
                        <a:t> </a:t>
                      </a:r>
                      <a:r>
                        <a:rPr lang="ru-RU" sz="4000" b="0" dirty="0" err="1" smtClean="0">
                          <a:solidFill>
                            <a:schemeClr val="tx2">
                              <a:lumMod val="50000"/>
                            </a:schemeClr>
                          </a:solidFill>
                          <a:latin typeface="Times New Roman" pitchFamily="18" charset="0"/>
                          <a:ea typeface="Calibri"/>
                          <a:cs typeface="Times New Roman" pitchFamily="18" charset="0"/>
                        </a:rPr>
                        <a:t>пікір</a:t>
                      </a:r>
                      <a:r>
                        <a:rPr lang="ru-RU" sz="4000" b="0" dirty="0" smtClean="0">
                          <a:solidFill>
                            <a:schemeClr val="tx2">
                              <a:lumMod val="50000"/>
                            </a:schemeClr>
                          </a:solidFill>
                          <a:latin typeface="Times New Roman" pitchFamily="18" charset="0"/>
                          <a:ea typeface="Calibri"/>
                          <a:cs typeface="Times New Roman" pitchFamily="18" charset="0"/>
                        </a:rPr>
                        <a:t> </a:t>
                      </a:r>
                      <a:r>
                        <a:rPr lang="ru-RU" sz="4000" b="0" dirty="0" err="1" smtClean="0">
                          <a:solidFill>
                            <a:schemeClr val="tx2">
                              <a:lumMod val="50000"/>
                            </a:schemeClr>
                          </a:solidFill>
                          <a:latin typeface="Times New Roman" pitchFamily="18" charset="0"/>
                          <a:ea typeface="Calibri"/>
                          <a:cs typeface="Times New Roman" pitchFamily="18" charset="0"/>
                        </a:rPr>
                        <a:t>жазу</a:t>
                      </a:r>
                      <a:r>
                        <a:rPr lang="ru-RU" sz="4000" b="0" dirty="0" smtClean="0">
                          <a:solidFill>
                            <a:schemeClr val="tx2">
                              <a:lumMod val="50000"/>
                            </a:schemeClr>
                          </a:solidFill>
                          <a:latin typeface="Times New Roman" pitchFamily="18" charset="0"/>
                          <a:ea typeface="Calibri"/>
                          <a:cs typeface="Times New Roman" pitchFamily="18" charset="0"/>
                        </a:rPr>
                        <a:t>;</a:t>
                      </a:r>
                      <a:endParaRPr lang="ru-RU" sz="4000" b="0" dirty="0">
                        <a:solidFill>
                          <a:schemeClr val="tx2">
                            <a:lumMod val="50000"/>
                          </a:schemeClr>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Таблица 4"/>
          <p:cNvGraphicFramePr>
            <a:graphicFrameLocks noGrp="1"/>
          </p:cNvGraphicFramePr>
          <p:nvPr>
            <p:extLst>
              <p:ext uri="{D42A27DB-BD31-4B8C-83A1-F6EECF244321}">
                <p14:modId xmlns="" xmlns:p14="http://schemas.microsoft.com/office/powerpoint/2010/main" val="4191922119"/>
              </p:ext>
            </p:extLst>
          </p:nvPr>
        </p:nvGraphicFramePr>
        <p:xfrm>
          <a:off x="609600" y="4963885"/>
          <a:ext cx="13280571" cy="3941577"/>
        </p:xfrm>
        <a:graphic>
          <a:graphicData uri="http://schemas.openxmlformats.org/drawingml/2006/table">
            <a:tbl>
              <a:tblPr/>
              <a:tblGrid>
                <a:gridCol w="3614057"/>
                <a:gridCol w="9666514"/>
              </a:tblGrid>
              <a:tr h="3941577">
                <a:tc>
                  <a:txBody>
                    <a:bodyPr/>
                    <a:lstStyle/>
                    <a:p>
                      <a:pPr algn="l">
                        <a:lnSpc>
                          <a:spcPct val="107000"/>
                        </a:lnSpc>
                        <a:spcAft>
                          <a:spcPts val="0"/>
                        </a:spcAft>
                      </a:pPr>
                      <a:r>
                        <a:rPr lang="kk-KZ" sz="4000" b="1" dirty="0">
                          <a:solidFill>
                            <a:schemeClr val="tx2">
                              <a:lumMod val="50000"/>
                            </a:schemeClr>
                          </a:solidFill>
                          <a:latin typeface="Times New Roman" pitchFamily="18" charset="0"/>
                          <a:ea typeface="Calibri"/>
                          <a:cs typeface="Times New Roman" pitchFamily="18" charset="0"/>
                        </a:rPr>
                        <a:t>Бағалау критерийлері:</a:t>
                      </a:r>
                      <a:endParaRPr lang="ru-RU" sz="4000" b="1" dirty="0">
                        <a:solidFill>
                          <a:schemeClr val="tx2">
                            <a:lumMod val="50000"/>
                          </a:schemeClr>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l">
                        <a:spcAft>
                          <a:spcPts val="0"/>
                        </a:spcAft>
                        <a:buFont typeface="Wingdings"/>
                        <a:buChar char=""/>
                      </a:pPr>
                      <a:r>
                        <a:rPr lang="ru-RU" sz="4000" dirty="0" smtClean="0">
                          <a:solidFill>
                            <a:schemeClr val="tx2">
                              <a:lumMod val="50000"/>
                            </a:schemeClr>
                          </a:solidFill>
                          <a:effectLst/>
                          <a:latin typeface="Times New Roman" pitchFamily="18" charset="0"/>
                          <a:ea typeface="Calibri"/>
                          <a:cs typeface="Times New Roman" pitchFamily="18" charset="0"/>
                        </a:rPr>
                        <a:t>	</a:t>
                      </a:r>
                      <a:r>
                        <a:rPr lang="ru-RU" sz="4000" dirty="0" err="1" smtClean="0">
                          <a:solidFill>
                            <a:schemeClr val="tx2">
                              <a:lumMod val="50000"/>
                            </a:schemeClr>
                          </a:solidFill>
                          <a:effectLst/>
                          <a:latin typeface="Times New Roman" pitchFamily="18" charset="0"/>
                          <a:ea typeface="Calibri"/>
                          <a:cs typeface="Times New Roman" pitchFamily="18" charset="0"/>
                        </a:rPr>
                        <a:t>Сын-пікірлерге</a:t>
                      </a:r>
                      <a:r>
                        <a:rPr lang="ru-RU" sz="4000" dirty="0" smtClean="0">
                          <a:solidFill>
                            <a:schemeClr val="tx2">
                              <a:lumMod val="50000"/>
                            </a:schemeClr>
                          </a:solidFill>
                          <a:effectLst/>
                          <a:latin typeface="Times New Roman" pitchFamily="18" charset="0"/>
                          <a:ea typeface="Calibri"/>
                          <a:cs typeface="Times New Roman" pitchFamily="18" charset="0"/>
                        </a:rPr>
                        <a:t> </a:t>
                      </a:r>
                      <a:r>
                        <a:rPr lang="ru-RU" sz="4000" dirty="0" err="1" smtClean="0">
                          <a:solidFill>
                            <a:schemeClr val="tx2">
                              <a:lumMod val="50000"/>
                            </a:schemeClr>
                          </a:solidFill>
                          <a:effectLst/>
                          <a:latin typeface="Times New Roman" pitchFamily="18" charset="0"/>
                          <a:ea typeface="Calibri"/>
                          <a:cs typeface="Times New Roman" pitchFamily="18" charset="0"/>
                        </a:rPr>
                        <a:t>қатысты өзіндік көзқарас білдіреді</a:t>
                      </a:r>
                      <a:r>
                        <a:rPr lang="ru-RU" sz="4000" dirty="0" smtClean="0">
                          <a:solidFill>
                            <a:schemeClr val="tx2">
                              <a:lumMod val="50000"/>
                            </a:schemeClr>
                          </a:solidFill>
                          <a:effectLst/>
                          <a:latin typeface="Times New Roman" pitchFamily="18" charset="0"/>
                          <a:ea typeface="Calibri"/>
                          <a:cs typeface="Times New Roman" pitchFamily="18" charset="0"/>
                        </a:rPr>
                        <a:t>;</a:t>
                      </a:r>
                    </a:p>
                    <a:p>
                      <a:pPr marL="342900" lvl="0" indent="-342900" algn="l">
                        <a:spcAft>
                          <a:spcPts val="0"/>
                        </a:spcAft>
                        <a:buFont typeface="Wingdings"/>
                        <a:buChar char=""/>
                      </a:pPr>
                      <a:r>
                        <a:rPr lang="ru-RU" sz="4000" dirty="0" smtClean="0">
                          <a:solidFill>
                            <a:schemeClr val="tx2">
                              <a:lumMod val="50000"/>
                            </a:schemeClr>
                          </a:solidFill>
                          <a:effectLst/>
                          <a:latin typeface="Times New Roman" pitchFamily="18" charset="0"/>
                          <a:ea typeface="Calibri"/>
                          <a:cs typeface="Times New Roman" pitchFamily="18" charset="0"/>
                        </a:rPr>
                        <a:t>	</a:t>
                      </a:r>
                      <a:r>
                        <a:rPr lang="ru-RU" sz="4000" dirty="0" err="1" smtClean="0">
                          <a:solidFill>
                            <a:schemeClr val="tx2">
                              <a:lumMod val="50000"/>
                            </a:schemeClr>
                          </a:solidFill>
                          <a:effectLst/>
                          <a:latin typeface="Times New Roman" pitchFamily="18" charset="0"/>
                          <a:ea typeface="Calibri"/>
                          <a:cs typeface="Times New Roman" pitchFamily="18" charset="0"/>
                        </a:rPr>
                        <a:t>Өз ойын</a:t>
                      </a:r>
                      <a:r>
                        <a:rPr lang="ru-RU" sz="4000" dirty="0" smtClean="0">
                          <a:solidFill>
                            <a:schemeClr val="tx2">
                              <a:lumMod val="50000"/>
                            </a:schemeClr>
                          </a:solidFill>
                          <a:effectLst/>
                          <a:latin typeface="Times New Roman" pitchFamily="18" charset="0"/>
                          <a:ea typeface="Calibri"/>
                          <a:cs typeface="Times New Roman" pitchFamily="18" charset="0"/>
                        </a:rPr>
                        <a:t> </a:t>
                      </a:r>
                      <a:r>
                        <a:rPr lang="ru-RU" sz="4000" dirty="0" err="1" smtClean="0">
                          <a:solidFill>
                            <a:schemeClr val="tx2">
                              <a:lumMod val="50000"/>
                            </a:schemeClr>
                          </a:solidFill>
                          <a:effectLst/>
                          <a:latin typeface="Times New Roman" pitchFamily="18" charset="0"/>
                          <a:ea typeface="Calibri"/>
                          <a:cs typeface="Times New Roman" pitchFamily="18" charset="0"/>
                        </a:rPr>
                        <a:t>жеткізуде</a:t>
                      </a:r>
                      <a:r>
                        <a:rPr lang="ru-RU" sz="4000" dirty="0" smtClean="0">
                          <a:solidFill>
                            <a:schemeClr val="tx2">
                              <a:lumMod val="50000"/>
                            </a:schemeClr>
                          </a:solidFill>
                          <a:effectLst/>
                          <a:latin typeface="Times New Roman" pitchFamily="18" charset="0"/>
                          <a:ea typeface="Calibri"/>
                          <a:cs typeface="Times New Roman" pitchFamily="18" charset="0"/>
                        </a:rPr>
                        <a:t> </a:t>
                      </a:r>
                      <a:r>
                        <a:rPr lang="ru-RU" sz="4000" dirty="0" err="1" smtClean="0">
                          <a:solidFill>
                            <a:schemeClr val="tx2">
                              <a:lumMod val="50000"/>
                            </a:schemeClr>
                          </a:solidFill>
                          <a:effectLst/>
                          <a:latin typeface="Times New Roman" pitchFamily="18" charset="0"/>
                          <a:ea typeface="Calibri"/>
                          <a:cs typeface="Times New Roman" pitchFamily="18" charset="0"/>
                        </a:rPr>
                        <a:t>нақты дәлелдер ұсынады;</a:t>
                      </a:r>
                      <a:endParaRPr lang="ru-RU" sz="4000" dirty="0" smtClean="0">
                        <a:solidFill>
                          <a:schemeClr val="tx2">
                            <a:lumMod val="50000"/>
                          </a:schemeClr>
                        </a:solidFill>
                        <a:effectLst/>
                        <a:latin typeface="Times New Roman" pitchFamily="18" charset="0"/>
                        <a:ea typeface="Calibri"/>
                        <a:cs typeface="Times New Roman" pitchFamily="18" charset="0"/>
                      </a:endParaRPr>
                    </a:p>
                    <a:p>
                      <a:pPr marL="342900" lvl="0" indent="-342900" algn="l">
                        <a:spcAft>
                          <a:spcPts val="0"/>
                        </a:spcAft>
                        <a:buFont typeface="Wingdings"/>
                        <a:buChar char=""/>
                      </a:pPr>
                      <a:r>
                        <a:rPr lang="ru-RU" sz="4000" dirty="0" smtClean="0">
                          <a:solidFill>
                            <a:schemeClr val="tx2">
                              <a:lumMod val="50000"/>
                            </a:schemeClr>
                          </a:solidFill>
                          <a:effectLst/>
                          <a:latin typeface="Times New Roman" pitchFamily="18" charset="0"/>
                          <a:ea typeface="Calibri"/>
                          <a:cs typeface="Times New Roman" pitchFamily="18" charset="0"/>
                        </a:rPr>
                        <a:t>	</a:t>
                      </a:r>
                      <a:r>
                        <a:rPr lang="ru-RU" sz="4000" dirty="0" err="1" smtClean="0">
                          <a:solidFill>
                            <a:schemeClr val="tx2">
                              <a:lumMod val="50000"/>
                            </a:schemeClr>
                          </a:solidFill>
                          <a:effectLst/>
                          <a:latin typeface="Times New Roman" pitchFamily="18" charset="0"/>
                          <a:ea typeface="Calibri"/>
                          <a:cs typeface="Times New Roman" pitchFamily="18" charset="0"/>
                        </a:rPr>
                        <a:t>Шығармаға байланысты</a:t>
                      </a:r>
                      <a:r>
                        <a:rPr lang="ru-RU" sz="4000" dirty="0" smtClean="0">
                          <a:solidFill>
                            <a:schemeClr val="tx2">
                              <a:lumMod val="50000"/>
                            </a:schemeClr>
                          </a:solidFill>
                          <a:effectLst/>
                          <a:latin typeface="Times New Roman" pitchFamily="18" charset="0"/>
                          <a:ea typeface="Calibri"/>
                          <a:cs typeface="Times New Roman" pitchFamily="18" charset="0"/>
                        </a:rPr>
                        <a:t> </a:t>
                      </a:r>
                      <a:r>
                        <a:rPr lang="ru-RU" sz="4000" dirty="0" err="1" smtClean="0">
                          <a:solidFill>
                            <a:schemeClr val="tx2">
                              <a:lumMod val="50000"/>
                            </a:schemeClr>
                          </a:solidFill>
                          <a:effectLst/>
                          <a:latin typeface="Times New Roman" pitchFamily="18" charset="0"/>
                          <a:ea typeface="Calibri"/>
                          <a:cs typeface="Times New Roman" pitchFamily="18" charset="0"/>
                        </a:rPr>
                        <a:t>пікірін</a:t>
                      </a:r>
                      <a:r>
                        <a:rPr lang="ru-RU" sz="4000" dirty="0" smtClean="0">
                          <a:solidFill>
                            <a:schemeClr val="tx2">
                              <a:lumMod val="50000"/>
                            </a:schemeClr>
                          </a:solidFill>
                          <a:effectLst/>
                          <a:latin typeface="Times New Roman" pitchFamily="18" charset="0"/>
                          <a:ea typeface="Calibri"/>
                          <a:cs typeface="Times New Roman" pitchFamily="18" charset="0"/>
                        </a:rPr>
                        <a:t> </a:t>
                      </a:r>
                      <a:r>
                        <a:rPr lang="ru-RU" sz="4000" dirty="0" err="1" smtClean="0">
                          <a:solidFill>
                            <a:schemeClr val="tx2">
                              <a:lumMod val="50000"/>
                            </a:schemeClr>
                          </a:solidFill>
                          <a:effectLst/>
                          <a:latin typeface="Times New Roman" pitchFamily="18" charset="0"/>
                          <a:ea typeface="Calibri"/>
                          <a:cs typeface="Times New Roman" pitchFamily="18" charset="0"/>
                        </a:rPr>
                        <a:t>қалыптастыра алады</a:t>
                      </a:r>
                      <a:r>
                        <a:rPr lang="ru-RU" sz="4000" dirty="0" smtClean="0">
                          <a:solidFill>
                            <a:schemeClr val="tx2">
                              <a:lumMod val="50000"/>
                            </a:schemeClr>
                          </a:solidFill>
                          <a:effectLst/>
                          <a:latin typeface="Times New Roman" pitchFamily="18" charset="0"/>
                          <a:ea typeface="Calibri"/>
                          <a:cs typeface="Times New Roman" pitchFamily="18" charset="0"/>
                        </a:rPr>
                        <a:t>.</a:t>
                      </a: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66455" y="374074"/>
            <a:ext cx="12282054" cy="8645236"/>
          </a:xfrm>
        </p:spPr>
        <p:txBody>
          <a:bodyPr>
            <a:normAutofit/>
          </a:bodyPr>
          <a:lstStyle/>
          <a:p>
            <a:r>
              <a:rPr lang="kk-KZ" sz="3200" dirty="0" smtClean="0">
                <a:latin typeface="Times New Roman" pitchFamily="18" charset="0"/>
                <a:cs typeface="Times New Roman" pitchFamily="18" charset="0"/>
              </a:rPr>
              <a:t>Еске түсірейік!</a:t>
            </a:r>
            <a:br>
              <a:rPr lang="kk-KZ" sz="3200" dirty="0" smtClean="0">
                <a:latin typeface="Times New Roman" pitchFamily="18" charset="0"/>
                <a:cs typeface="Times New Roman" pitchFamily="18" charset="0"/>
              </a:rPr>
            </a:br>
            <a:r>
              <a:rPr lang="kk-KZ" sz="3200" dirty="0" smtClean="0">
                <a:latin typeface="Times New Roman" pitchFamily="18" charset="0"/>
                <a:cs typeface="Times New Roman" pitchFamily="18" charset="0"/>
              </a:rPr>
              <a:t/>
            </a:r>
            <a:br>
              <a:rPr lang="kk-KZ" sz="3200" dirty="0" smtClean="0">
                <a:latin typeface="Times New Roman" pitchFamily="18" charset="0"/>
                <a:cs typeface="Times New Roman" pitchFamily="18" charset="0"/>
              </a:rPr>
            </a:br>
            <a:r>
              <a:rPr lang="kk-KZ" sz="3200" dirty="0" smtClean="0">
                <a:latin typeface="Times New Roman" pitchFamily="18" charset="0"/>
                <a:cs typeface="Times New Roman" pitchFamily="18" charset="0"/>
              </a:rPr>
              <a:t>Міржақып Дулатовтың алғашқы кітабы-”Оян, қазақ!” өлеңдер жинағы. Бұл жинақ туралы қазақ зиялысы Қошке Кемеңгеров былай дейді: “Оян, қазақты кезінде ел аузында құрандай жаттаған. Міржақыптың атын алты алашқа таратқан “Оян, қазақ!” болатын”.  Одан соң 1913 жылы “Азамат”, 1915 жылы “Терме” кітаптары басылып шықты. Міржақып  қазақ әдебиетіндегі алғашқы романның авторы. 1910 жылы оның осы жанрдағы туындысы “Бақытсыз Жамал” жарық көрді. Бұл романда  Жамал  тағдыры арқылы сол кезеңдегі қазақ қыздарының ауыр халін суреттеді. Оқу-білімнің, өнердің адам баласына қаншалықты керек екендігін дәлелдеп, бүкіл қазақты оянуға, білімге үндеп, жар салды. Қараңғылықтың кесірі, намысқойлықтың, қайратыздықтың жоқтығы қалың қазақты  адастыратынын  айтты.</a:t>
            </a:r>
            <a:br>
              <a:rPr lang="kk-KZ" sz="3200" dirty="0" smtClean="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Tree>
    <p:extLst>
      <p:ext uri="{BB962C8B-B14F-4D97-AF65-F5344CB8AC3E}">
        <p14:creationId xmlns="" xmlns:p14="http://schemas.microsoft.com/office/powerpoint/2010/main" val="41272573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266815" y="290945"/>
            <a:ext cx="11839417" cy="8238411"/>
          </a:xfrm>
        </p:spPr>
        <p:txBody>
          <a:bodyPr>
            <a:normAutofit fontScale="85000" lnSpcReduction="20000"/>
          </a:bodyPr>
          <a:lstStyle/>
          <a:p>
            <a:pPr>
              <a:buNone/>
            </a:pPr>
            <a:r>
              <a:rPr lang="kk-KZ" sz="4000" dirty="0" smtClean="0">
                <a:latin typeface="Times New Roman" pitchFamily="18" charset="0"/>
                <a:cs typeface="Times New Roman" pitchFamily="18" charset="0"/>
              </a:rPr>
              <a:t>Бүгін сабақта:</a:t>
            </a:r>
          </a:p>
          <a:p>
            <a:pPr>
              <a:buNone/>
            </a:pPr>
            <a:r>
              <a:rPr lang="kk-KZ" sz="4000" dirty="0" smtClean="0">
                <a:latin typeface="Times New Roman" pitchFamily="18" charset="0"/>
                <a:cs typeface="Times New Roman" pitchFamily="18" charset="0"/>
              </a:rPr>
              <a:t>      Шығарма бойынша жазылған әдеби сын-пікірлерге сүйене отырып, өзіндік сын-пікір жазуға үйренеміз. Ол үшін сын-пікір қалай жазылады соған тоқталайық.</a:t>
            </a:r>
          </a:p>
          <a:p>
            <a:pPr>
              <a:buNone/>
            </a:pPr>
            <a:endParaRPr lang="kk-KZ" sz="4000" dirty="0" smtClean="0">
              <a:latin typeface="Times New Roman" pitchFamily="18" charset="0"/>
              <a:cs typeface="Times New Roman" pitchFamily="18" charset="0"/>
            </a:endParaRPr>
          </a:p>
          <a:p>
            <a:r>
              <a:rPr lang="kk-KZ"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Таным</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көкжиегі кең адам</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кез</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келген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тақырыпта емін-еркін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сөйлеп, өз ойын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білдіре</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алады</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Оған ойлау</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арқылы шешім</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іздейді</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Өзгелердің пікірін</a:t>
            </a:r>
            <a:r>
              <a:rPr lang="ru-RU" sz="4000" dirty="0" smtClean="0">
                <a:latin typeface="Times New Roman" pitchFamily="18" charset="0"/>
                <a:cs typeface="Times New Roman" pitchFamily="18" charset="0"/>
              </a:rPr>
              <a:t> де </a:t>
            </a:r>
            <a:r>
              <a:rPr lang="ru-RU" sz="4000" dirty="0" err="1" smtClean="0">
                <a:latin typeface="Times New Roman" pitchFamily="18" charset="0"/>
                <a:cs typeface="Times New Roman" pitchFamily="18" charset="0"/>
              </a:rPr>
              <a:t>назарға алып</a:t>
            </a:r>
            <a:r>
              <a:rPr lang="ru-RU" sz="4000" dirty="0" smtClean="0">
                <a:latin typeface="Times New Roman" pitchFamily="18" charset="0"/>
                <a:cs typeface="Times New Roman" pitchFamily="18" charset="0"/>
              </a:rPr>
              <a:t>, ой </a:t>
            </a:r>
            <a:r>
              <a:rPr lang="ru-RU" sz="4000" dirty="0" err="1" smtClean="0">
                <a:latin typeface="Times New Roman" pitchFamily="18" charset="0"/>
                <a:cs typeface="Times New Roman" pitchFamily="18" charset="0"/>
              </a:rPr>
              <a:t>қорытады</a:t>
            </a:r>
            <a:r>
              <a:rPr lang="ru-RU" sz="4000" dirty="0" smtClean="0">
                <a:latin typeface="Times New Roman" pitchFamily="18" charset="0"/>
                <a:cs typeface="Times New Roman" pitchFamily="18" charset="0"/>
              </a:rPr>
              <a:t>. Ал </a:t>
            </a:r>
            <a:r>
              <a:rPr lang="ru-RU" sz="4000" dirty="0" err="1" smtClean="0">
                <a:latin typeface="Times New Roman" pitchFamily="18" charset="0"/>
                <a:cs typeface="Times New Roman" pitchFamily="18" charset="0"/>
              </a:rPr>
              <a:t>жеке</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сыни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көзқарасы жоқ адамдарды</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қоғам тұлға ретінде</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қабылдайды деуге</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келісе</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алмаймыз</a:t>
            </a:r>
            <a:r>
              <a:rPr lang="ru-RU" sz="4000" dirty="0" smtClean="0">
                <a:latin typeface="Times New Roman" pitchFamily="18" charset="0"/>
                <a:cs typeface="Times New Roman" pitchFamily="18" charset="0"/>
              </a:rPr>
              <a:t>.</a:t>
            </a:r>
            <a:r>
              <a:rPr lang="ru-RU" sz="4000" dirty="0" smtClean="0"/>
              <a:t> </a:t>
            </a:r>
            <a:r>
              <a:rPr lang="ru-RU" sz="4000" dirty="0" err="1" smtClean="0">
                <a:latin typeface="Times New Roman" pitchFamily="18" charset="0"/>
                <a:cs typeface="Times New Roman" pitchFamily="18" charset="0"/>
              </a:rPr>
              <a:t>Жеке</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сыни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көзқарасты қалыптастыру үшін оқу керек</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іздену</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керек</a:t>
            </a:r>
            <a:r>
              <a:rPr lang="ru-RU" sz="4000" dirty="0" smtClean="0">
                <a:latin typeface="Times New Roman" pitchFamily="18" charset="0"/>
                <a:cs typeface="Times New Roman" pitchFamily="18" charset="0"/>
              </a:rPr>
              <a:t>. Сын </a:t>
            </a:r>
            <a:r>
              <a:rPr lang="ru-RU" sz="4000" dirty="0" err="1" smtClean="0">
                <a:latin typeface="Times New Roman" pitchFamily="18" charset="0"/>
                <a:cs typeface="Times New Roman" pitchFamily="18" charset="0"/>
              </a:rPr>
              <a:t>айту</a:t>
            </a:r>
            <a:r>
              <a:rPr lang="ru-RU" sz="4000" dirty="0" smtClean="0">
                <a:latin typeface="Times New Roman" pitchFamily="18" charset="0"/>
                <a:cs typeface="Times New Roman" pitchFamily="18" charset="0"/>
              </a:rPr>
              <a:t> – </a:t>
            </a:r>
            <a:r>
              <a:rPr lang="ru-RU" sz="4000" dirty="0" err="1" smtClean="0">
                <a:latin typeface="Times New Roman" pitchFamily="18" charset="0"/>
                <a:cs typeface="Times New Roman" pitchFamily="18" charset="0"/>
              </a:rPr>
              <a:t>ойлаудың биік</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бір</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шыңы</a:t>
            </a:r>
            <a:r>
              <a:rPr lang="ru-RU" sz="4000" dirty="0" smtClean="0">
                <a:latin typeface="Times New Roman" pitchFamily="18" charset="0"/>
                <a:cs typeface="Times New Roman" pitchFamily="18" charset="0"/>
              </a:rPr>
              <a:t>. Оны </a:t>
            </a:r>
            <a:r>
              <a:rPr lang="ru-RU" sz="4000" dirty="0" err="1" smtClean="0">
                <a:latin typeface="Times New Roman" pitchFamily="18" charset="0"/>
                <a:cs typeface="Times New Roman" pitchFamily="18" charset="0"/>
              </a:rPr>
              <a:t>білім</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алу</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танымды</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кеңейту арқылы ғана бағындыра аламыз</a:t>
            </a:r>
            <a:r>
              <a:rPr lang="ru-RU" sz="4000" dirty="0" smtClean="0">
                <a:latin typeface="Times New Roman" pitchFamily="18" charset="0"/>
                <a:cs typeface="Times New Roman" pitchFamily="18" charset="0"/>
              </a:rPr>
              <a:t>. Ал </a:t>
            </a:r>
            <a:r>
              <a:rPr lang="ru-RU" sz="4000" dirty="0" err="1" smtClean="0">
                <a:latin typeface="Times New Roman" pitchFamily="18" charset="0"/>
                <a:cs typeface="Times New Roman" pitchFamily="18" charset="0"/>
              </a:rPr>
              <a:t>бастамасын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қарапайым пікір</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білдіруден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ғана бастасақ болады</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Пікір</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білдіру</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арқылы сыни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көзқарас қалыптасады.</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Мәселен ғаламтор бетінен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бір</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мақала немесе</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ақпарат оқысаңыз, соңынан </a:t>
            </a:r>
            <a:r>
              <a:rPr lang="ru-RU" sz="4000" dirty="0" smtClean="0">
                <a:latin typeface="Times New Roman" pitchFamily="18" charset="0"/>
                <a:cs typeface="Times New Roman" pitchFamily="18" charset="0"/>
              </a:rPr>
              <a:t>ой </a:t>
            </a:r>
            <a:r>
              <a:rPr lang="ru-RU" sz="4000" dirty="0" err="1" smtClean="0">
                <a:latin typeface="Times New Roman" pitchFamily="18" charset="0"/>
                <a:cs typeface="Times New Roman" pitchFamily="18" charset="0"/>
              </a:rPr>
              <a:t>түйесіз</a:t>
            </a:r>
            <a:r>
              <a:rPr lang="ru-RU" sz="4000" dirty="0" smtClean="0">
                <a:latin typeface="Times New Roman" pitchFamily="18" charset="0"/>
                <a:cs typeface="Times New Roman" pitchFamily="18" charset="0"/>
              </a:rPr>
              <a:t>.</a:t>
            </a:r>
          </a:p>
          <a:p>
            <a:r>
              <a:rPr lang="ru-RU" sz="4000" dirty="0" smtClean="0">
                <a:latin typeface="Times New Roman" pitchFamily="18" charset="0"/>
                <a:cs typeface="Times New Roman" pitchFamily="18" charset="0"/>
              </a:rPr>
              <a:t> </a:t>
            </a:r>
            <a:endParaRPr lang="ru-RU" sz="4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266815" y="249381"/>
            <a:ext cx="11839417" cy="8769927"/>
          </a:xfrm>
        </p:spPr>
        <p:txBody>
          <a:bodyPr>
            <a:normAutofit fontScale="92500" lnSpcReduction="10000"/>
          </a:bodyPr>
          <a:lstStyle/>
          <a:p>
            <a:r>
              <a:rPr lang="ru-RU" dirty="0" err="1" smtClean="0">
                <a:latin typeface="Times New Roman" pitchFamily="18" charset="0"/>
                <a:cs typeface="Times New Roman" pitchFamily="18" charset="0"/>
              </a:rPr>
              <a:t>Дұрыс 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бұрыс екен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шешім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шығарасыз, болмаса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таңырқайсыз </a:t>
            </a:r>
            <a:r>
              <a:rPr lang="ru-RU" dirty="0" smtClean="0">
                <a:latin typeface="Times New Roman" pitchFamily="18" charset="0"/>
                <a:cs typeface="Times New Roman" pitchFamily="18" charset="0"/>
              </a:rPr>
              <a:t>да </a:t>
            </a:r>
            <a:r>
              <a:rPr lang="ru-RU" dirty="0" err="1" smtClean="0">
                <a:latin typeface="Times New Roman" pitchFamily="18" charset="0"/>
                <a:cs typeface="Times New Roman" pitchFamily="18" charset="0"/>
              </a:rPr>
              <a:t>қоя саласыз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Тіпті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оқыған ақпаратыңыз туралы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пікір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білдіре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алмауыңыз </a:t>
            </a:r>
            <a:r>
              <a:rPr lang="ru-RU" dirty="0" smtClean="0">
                <a:latin typeface="Times New Roman" pitchFamily="18" charset="0"/>
                <a:cs typeface="Times New Roman" pitchFamily="18" charset="0"/>
              </a:rPr>
              <a:t>да </a:t>
            </a:r>
            <a:r>
              <a:rPr lang="ru-RU" dirty="0" err="1" smtClean="0">
                <a:latin typeface="Times New Roman" pitchFamily="18" charset="0"/>
                <a:cs typeface="Times New Roman" pitchFamily="18" charset="0"/>
              </a:rPr>
              <a:t>мүмкін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Өйткені оған сіздің танымыңыз жетпейді</a:t>
            </a:r>
            <a:r>
              <a:rPr lang="ru-RU" dirty="0" smtClean="0">
                <a:latin typeface="Times New Roman" pitchFamily="18" charset="0"/>
                <a:cs typeface="Times New Roman" pitchFamily="18" charset="0"/>
              </a:rPr>
              <a:t>. Ал </a:t>
            </a:r>
            <a:r>
              <a:rPr lang="ru-RU" dirty="0" err="1" smtClean="0">
                <a:latin typeface="Times New Roman" pitchFamily="18" charset="0"/>
                <a:cs typeface="Times New Roman" pitchFamily="18" charset="0"/>
              </a:rPr>
              <a:t>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үшін аталған тақырыпта өзге </a:t>
            </a:r>
            <a:r>
              <a:rPr lang="ru-RU" dirty="0" smtClean="0">
                <a:latin typeface="Times New Roman" pitchFamily="18" charset="0"/>
                <a:cs typeface="Times New Roman" pitchFamily="18" charset="0"/>
              </a:rPr>
              <a:t>де </a:t>
            </a:r>
            <a:r>
              <a:rPr lang="ru-RU" dirty="0" err="1" smtClean="0">
                <a:latin typeface="Times New Roman" pitchFamily="18" charset="0"/>
                <a:cs typeface="Times New Roman" pitchFamily="18" charset="0"/>
              </a:rPr>
              <a:t>бірнеше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ақпарат іздеп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өзгелердің пікірлерін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оқысаңыз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сіздің 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белгілі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дәрежеде көзқарасыңыз қалыптаса бастайды</a:t>
            </a:r>
            <a:r>
              <a:rPr lang="ru-RU" dirty="0" smtClean="0">
                <a:latin typeface="Times New Roman" pitchFamily="18" charset="0"/>
                <a:cs typeface="Times New Roman" pitchFamily="18" charset="0"/>
              </a:rPr>
              <a:t>. «Е-е-е </a:t>
            </a:r>
            <a:r>
              <a:rPr lang="ru-RU" dirty="0" err="1" smtClean="0">
                <a:latin typeface="Times New Roman" pitchFamily="18" charset="0"/>
                <a:cs typeface="Times New Roman" pitchFamily="18" charset="0"/>
              </a:rPr>
              <a:t>осылай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екен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ғой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деп</a:t>
            </a:r>
            <a:r>
              <a:rPr lang="ru-RU" dirty="0" smtClean="0">
                <a:latin typeface="Times New Roman" pitchFamily="18" charset="0"/>
                <a:cs typeface="Times New Roman" pitchFamily="18" charset="0"/>
              </a:rPr>
              <a:t> ой </a:t>
            </a:r>
            <a:r>
              <a:rPr lang="ru-RU" dirty="0" err="1" smtClean="0">
                <a:latin typeface="Times New Roman" pitchFamily="18" charset="0"/>
                <a:cs typeface="Times New Roman" pitchFamily="18" charset="0"/>
              </a:rPr>
              <a:t>түйесіз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Өзгелердің пікіріне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қарсы дау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айтуыңыз </a:t>
            </a:r>
            <a:r>
              <a:rPr lang="ru-RU" dirty="0" smtClean="0">
                <a:latin typeface="Times New Roman" pitchFamily="18" charset="0"/>
                <a:cs typeface="Times New Roman" pitchFamily="18" charset="0"/>
              </a:rPr>
              <a:t>да </a:t>
            </a:r>
            <a:r>
              <a:rPr lang="ru-RU" dirty="0" err="1" smtClean="0">
                <a:latin typeface="Times New Roman" pitchFamily="18" charset="0"/>
                <a:cs typeface="Times New Roman" pitchFamily="18" charset="0"/>
              </a:rPr>
              <a:t>мүмкін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Бастысы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сіздің миыңызда жазылған жаңалық туралы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ақпарат сақталады.</a:t>
            </a:r>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89128" y="743862"/>
            <a:ext cx="11839417" cy="7963720"/>
          </a:xfrm>
        </p:spPr>
        <p:txBody>
          <a:bodyPr>
            <a:normAutofit fontScale="77500" lnSpcReduction="20000"/>
          </a:bodyPr>
          <a:lstStyle/>
          <a:p>
            <a:pPr marL="122399" indent="0">
              <a:buNone/>
            </a:pPr>
            <a:r>
              <a:rPr lang="kk-KZ" sz="5100" b="1" u="sng" dirty="0" smtClean="0">
                <a:latin typeface="Times New Roman" pitchFamily="18" charset="0"/>
                <a:cs typeface="Times New Roman" pitchFamily="18" charset="0"/>
              </a:rPr>
              <a:t>1-тапсырма.</a:t>
            </a:r>
            <a:r>
              <a:rPr lang="kk-KZ" sz="5100" u="sng" dirty="0" smtClean="0">
                <a:latin typeface="Times New Roman" pitchFamily="18" charset="0"/>
                <a:cs typeface="Times New Roman" pitchFamily="18" charset="0"/>
              </a:rPr>
              <a:t> </a:t>
            </a:r>
            <a:r>
              <a:rPr lang="kk-KZ" sz="5100" dirty="0" smtClean="0">
                <a:latin typeface="Times New Roman" pitchFamily="18" charset="0"/>
                <a:cs typeface="Times New Roman" pitchFamily="18" charset="0"/>
              </a:rPr>
              <a:t>Берілген пікірлерге сүйене отырып, өзіндік сын-пікіріңізді жазыңыз.</a:t>
            </a:r>
          </a:p>
          <a:p>
            <a:pPr marL="122399" indent="0">
              <a:buNone/>
            </a:pPr>
            <a:endParaRPr lang="kk-KZ" sz="5100" dirty="0" smtClean="0">
              <a:latin typeface="Times New Roman" pitchFamily="18" charset="0"/>
              <a:cs typeface="Times New Roman" pitchFamily="18" charset="0"/>
            </a:endParaRPr>
          </a:p>
          <a:p>
            <a:pPr marL="122399" indent="0">
              <a:buNone/>
            </a:pPr>
            <a:endParaRPr lang="en-US" sz="3600" dirty="0" smtClean="0">
              <a:latin typeface="Times New Roman" pitchFamily="18" charset="0"/>
              <a:cs typeface="Times New Roman" pitchFamily="18" charset="0"/>
            </a:endParaRPr>
          </a:p>
          <a:p>
            <a:pPr marL="122399" indent="0">
              <a:buNone/>
            </a:pPr>
            <a:r>
              <a:rPr lang="kk-KZ" sz="5100" b="1" u="sng" dirty="0" smtClean="0">
                <a:latin typeface="Times New Roman" pitchFamily="18" charset="0"/>
                <a:cs typeface="Times New Roman" pitchFamily="18" charset="0"/>
              </a:rPr>
              <a:t>1-пікір:</a:t>
            </a:r>
            <a:r>
              <a:rPr lang="kk-KZ" sz="5100" dirty="0" smtClean="0">
                <a:latin typeface="Times New Roman" pitchFamily="18" charset="0"/>
                <a:cs typeface="Times New Roman" pitchFamily="18" charset="0"/>
              </a:rPr>
              <a:t>  “Бақытсыз Жамал” </a:t>
            </a:r>
            <a:r>
              <a:rPr lang="kk-KZ" sz="5100" dirty="0" smtClean="0"/>
              <a:t>–</a:t>
            </a:r>
            <a:r>
              <a:rPr lang="kk-KZ" sz="5100" dirty="0" smtClean="0">
                <a:latin typeface="Times New Roman" pitchFamily="18" charset="0"/>
                <a:cs typeface="Times New Roman" pitchFamily="18" charset="0"/>
              </a:rPr>
              <a:t> Қазақстандағы роман жанрының көшбасшысы.   /Ш.Елеукенов/</a:t>
            </a:r>
          </a:p>
          <a:p>
            <a:pPr marL="122399" indent="0">
              <a:buNone/>
            </a:pPr>
            <a:r>
              <a:rPr lang="kk-KZ" sz="5100" dirty="0">
                <a:latin typeface="Times New Roman" pitchFamily="18" charset="0"/>
                <a:cs typeface="Times New Roman" pitchFamily="18" charset="0"/>
              </a:rPr>
              <a:t> </a:t>
            </a:r>
            <a:r>
              <a:rPr lang="kk-KZ" sz="5100" dirty="0" smtClean="0">
                <a:latin typeface="Times New Roman" pitchFamily="18" charset="0"/>
                <a:cs typeface="Times New Roman" pitchFamily="18" charset="0"/>
              </a:rPr>
              <a:t>                                                      </a:t>
            </a:r>
            <a:r>
              <a:rPr lang="en-US" sz="5100" dirty="0" smtClean="0">
                <a:latin typeface="Times New Roman" pitchFamily="18" charset="0"/>
                <a:cs typeface="Times New Roman" pitchFamily="18" charset="0"/>
              </a:rPr>
              <a:t>                       </a:t>
            </a:r>
            <a:endParaRPr lang="ru-RU" sz="5100" dirty="0" smtClean="0">
              <a:latin typeface="Times New Roman" pitchFamily="18" charset="0"/>
              <a:cs typeface="Times New Roman" pitchFamily="18" charset="0"/>
            </a:endParaRPr>
          </a:p>
          <a:p>
            <a:pPr marL="122399" indent="0">
              <a:buNone/>
            </a:pPr>
            <a:r>
              <a:rPr lang="kk-KZ" b="1" u="sng" dirty="0" smtClean="0">
                <a:latin typeface="Times New Roman" pitchFamily="18" charset="0"/>
                <a:cs typeface="Times New Roman" pitchFamily="18" charset="0"/>
              </a:rPr>
              <a:t>2-пікір:</a:t>
            </a:r>
            <a:r>
              <a:rPr lang="kk-KZ" dirty="0" smtClean="0">
                <a:latin typeface="Times New Roman" pitchFamily="18" charset="0"/>
                <a:cs typeface="Times New Roman" pitchFamily="18" charset="0"/>
              </a:rPr>
              <a:t> Дулатов роман өзегіне шындықты негіз еткен, мұнда халық тұрмысының жанды суреті бар</a:t>
            </a:r>
            <a:r>
              <a:rPr lang="en-US" dirty="0" smtClean="0">
                <a:latin typeface="Times New Roman" pitchFamily="18" charset="0"/>
                <a:cs typeface="Times New Roman" pitchFamily="18" charset="0"/>
              </a:rPr>
              <a:t>.</a:t>
            </a:r>
            <a:r>
              <a:rPr lang="kk-KZ" dirty="0" smtClean="0">
                <a:latin typeface="Times New Roman" pitchFamily="18" charset="0"/>
                <a:cs typeface="Times New Roman" pitchFamily="18" charset="0"/>
              </a:rPr>
              <a:t>         /С.Сәдуақасов/</a:t>
            </a:r>
          </a:p>
          <a:p>
            <a:pPr marL="122399" indent="0" algn="just">
              <a:buNone/>
            </a:pPr>
            <a:endParaRPr lang="kk-KZ" dirty="0" smtClean="0">
              <a:latin typeface="Times New Roman" pitchFamily="18" charset="0"/>
              <a:cs typeface="Times New Roman" pitchFamily="18" charset="0"/>
            </a:endParaRPr>
          </a:p>
          <a:p>
            <a:pPr marL="122399" indent="0" algn="just">
              <a:buNone/>
            </a:pPr>
            <a:r>
              <a:rPr lang="kk-KZ" dirty="0" smtClean="0">
                <a:latin typeface="Times New Roman" pitchFamily="18" charset="0"/>
                <a:cs typeface="Times New Roman" pitchFamily="18" charset="0"/>
              </a:rPr>
              <a:t>Дескриптор:  1. Пікірлерді түсінеді;</a:t>
            </a:r>
          </a:p>
          <a:p>
            <a:pPr marL="122399" indent="0" algn="just">
              <a:buNone/>
            </a:pPr>
            <a:r>
              <a:rPr lang="kk-KZ" dirty="0" smtClean="0">
                <a:latin typeface="Times New Roman" pitchFamily="18" charset="0"/>
                <a:cs typeface="Times New Roman" pitchFamily="18" charset="0"/>
              </a:rPr>
              <a:t>                        2. Өз пікірін жазады.</a:t>
            </a:r>
          </a:p>
          <a:p>
            <a:pPr marL="122399" indent="0">
              <a:buNone/>
            </a:pPr>
            <a:r>
              <a:rPr lang="en-US"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  </a:t>
            </a:r>
          </a:p>
        </p:txBody>
      </p:sp>
    </p:spTree>
    <p:extLst>
      <p:ext uri="{BB962C8B-B14F-4D97-AF65-F5344CB8AC3E}">
        <p14:creationId xmlns="" xmlns:p14="http://schemas.microsoft.com/office/powerpoint/2010/main" val="12537856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266815" y="332509"/>
            <a:ext cx="11839417" cy="8603673"/>
          </a:xfrm>
        </p:spPr>
        <p:txBody>
          <a:bodyPr/>
          <a:lstStyle/>
          <a:p>
            <a:pPr>
              <a:buNone/>
            </a:pPr>
            <a:r>
              <a:rPr lang="kk-KZ" dirty="0" smtClean="0">
                <a:latin typeface="Times New Roman" pitchFamily="18" charset="0"/>
                <a:cs typeface="Times New Roman" pitchFamily="18" charset="0"/>
              </a:rPr>
              <a:t>Өзіңді тексер!</a:t>
            </a:r>
          </a:p>
          <a:p>
            <a:pPr>
              <a:buNone/>
            </a:pPr>
            <a:r>
              <a:rPr lang="kk-KZ" dirty="0" smtClean="0">
                <a:latin typeface="Times New Roman" pitchFamily="18" charset="0"/>
                <a:cs typeface="Times New Roman" pitchFamily="18" charset="0"/>
              </a:rPr>
              <a:t>      Иә, бұл романды қазақ проза жанрының басы деуге болады. Себебі әлі роман қалыптаспаған кезде жаңадан жол салу оңай шаруа емес деп есептеймін. Бұл-ерлік! Сол кездегі қазақ ауылындағы ащы шындықты анық көрсете білген. Қазақ қыздарының тағдырына жаны ашыған адамның айқайы сезіледі. Ауыл тұрмысының бет бейнесін көз алдыңа әкеледі.</a:t>
            </a:r>
          </a:p>
          <a:p>
            <a:pPr>
              <a:buNone/>
            </a:pPr>
            <a:endParaRPr lang="ru-RU"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266815" y="394855"/>
            <a:ext cx="11839417" cy="8478981"/>
          </a:xfrm>
        </p:spPr>
        <p:txBody>
          <a:bodyPr/>
          <a:lstStyle/>
          <a:p>
            <a:pPr marL="122399" indent="0" algn="just">
              <a:buNone/>
            </a:pPr>
            <a:r>
              <a:rPr lang="kk-KZ" dirty="0" smtClean="0">
                <a:latin typeface="Times New Roman" pitchFamily="18" charset="0"/>
                <a:cs typeface="Times New Roman" pitchFamily="18" charset="0"/>
              </a:rPr>
              <a:t>2-тапсырма.</a:t>
            </a:r>
          </a:p>
          <a:p>
            <a:pPr marL="122399" indent="0" algn="just">
              <a:buNone/>
            </a:pPr>
            <a:endParaRPr lang="kk-KZ" dirty="0" smtClean="0">
              <a:latin typeface="Times New Roman" pitchFamily="18" charset="0"/>
              <a:cs typeface="Times New Roman" pitchFamily="18" charset="0"/>
            </a:endParaRPr>
          </a:p>
          <a:p>
            <a:pPr marL="122399" indent="0">
              <a:buNone/>
            </a:pPr>
            <a:r>
              <a:rPr lang="kk-KZ" dirty="0" smtClean="0">
                <a:latin typeface="Times New Roman" pitchFamily="18" charset="0"/>
                <a:cs typeface="Times New Roman" pitchFamily="18" charset="0"/>
              </a:rPr>
              <a:t>3-пікір: Меніңше, Міржақыптың “Бақытсыз Жамалы” да есірмеген ескі мұраның бірі. Бақытсыз Жамал-сүйгеніне тие алмаған қазақтың бірі. Оны бақытсыз еткен-малына сенген таз Жұман...</a:t>
            </a:r>
            <a:r>
              <a:rPr lang="en-US" dirty="0" smtClean="0">
                <a:latin typeface="Times New Roman" pitchFamily="18" charset="0"/>
                <a:cs typeface="Times New Roman" pitchFamily="18" charset="0"/>
              </a:rPr>
              <a:t>  </a:t>
            </a:r>
            <a:endParaRPr lang="kk-KZ" dirty="0" smtClean="0">
              <a:latin typeface="Times New Roman" pitchFamily="18" charset="0"/>
              <a:cs typeface="Times New Roman" pitchFamily="18" charset="0"/>
            </a:endParaRPr>
          </a:p>
          <a:p>
            <a:pPr marL="122399" indent="0">
              <a:buNone/>
            </a:pPr>
            <a:r>
              <a:rPr lang="kk-KZ" dirty="0" smtClean="0">
                <a:latin typeface="Times New Roman" pitchFamily="18" charset="0"/>
                <a:cs typeface="Times New Roman" pitchFamily="18" charset="0"/>
              </a:rPr>
              <a:t>                                           В.А. Гордлевский</a:t>
            </a:r>
            <a:r>
              <a:rPr lang="en-US"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266815" y="374073"/>
            <a:ext cx="11839417" cy="8582891"/>
          </a:xfrm>
        </p:spPr>
        <p:txBody>
          <a:bodyPr/>
          <a:lstStyle/>
          <a:p>
            <a:pPr>
              <a:buNone/>
            </a:pPr>
            <a:r>
              <a:rPr lang="kk-KZ" dirty="0" smtClean="0">
                <a:latin typeface="Times New Roman" pitchFamily="18" charset="0"/>
                <a:cs typeface="Times New Roman" pitchFamily="18" charset="0"/>
              </a:rPr>
              <a:t>Өзіңді тексер!</a:t>
            </a:r>
          </a:p>
          <a:p>
            <a:pPr>
              <a:buNone/>
            </a:pPr>
            <a:r>
              <a:rPr lang="kk-KZ" dirty="0" smtClean="0">
                <a:latin typeface="Times New Roman" pitchFamily="18" charset="0"/>
                <a:cs typeface="Times New Roman" pitchFamily="18" charset="0"/>
              </a:rPr>
              <a:t>“Бақытсыз Жамал”-өлмейтін мұра. Жамал сияқты қаншама қыздар сүйгеніне қосыла алмай жапа шекті. Оның себебі сол кездегі салт-дәстүр-”қалың мал”. Сәрсенбайдың мансапқорлығы ақырында өз қызының өліміне әкеліп соқты. Надан таз Жұманның жасаған істері нағыз көрсоқырлықтың белгісі деп есептеймін. </a:t>
            </a:r>
            <a:endParaRPr lang="ru-RU"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696</TotalTime>
  <Words>560</Words>
  <Application>Microsoft Office PowerPoint</Application>
  <PresentationFormat>Произвольный</PresentationFormat>
  <Paragraphs>50</Paragraphs>
  <Slides>13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Солнцестояние</vt:lpstr>
      <vt:lpstr>Міржақып Дулатов  «Бақытсыз Жамал» романы</vt:lpstr>
      <vt:lpstr>Слайд 2</vt:lpstr>
      <vt:lpstr>Еске түсірейік!  Міржақып Дулатовтың алғашқы кітабы-”Оян, қазақ!” өлеңдер жинағы. Бұл жинақ туралы қазақ зиялысы Қошке Кемеңгеров былай дейді: “Оян, қазақты кезінде ел аузында құрандай жаттаған. Міржақыптың атын алты алашқа таратқан “Оян, қазақ!” болатын”.  Одан соң 1913 жылы “Азамат”, 1915 жылы “Терме” кітаптары басылып шықты. Міржақып  қазақ әдебиетіндегі алғашқы романның авторы. 1910 жылы оның осы жанрдағы туындысы “Бақытсыз Жамал” жарық көрді. Бұл романда  Жамал  тағдыры арқылы сол кезеңдегі қазақ қыздарының ауыр халін суреттеді. Оқу-білімнің, өнердің адам баласына қаншалықты керек екендігін дәлелдеп, бүкіл қазақты оянуға, білімге үндеп, жар салды. Қараңғылықтың кесірі, намысқойлықтың, қайратыздықтың жоқтығы қалың қазақты  адастыратынын  айтты. </vt:lpstr>
      <vt:lpstr>Слайд 4</vt:lpstr>
      <vt:lpstr>Слайд 5</vt:lpstr>
      <vt:lpstr>Слайд 6</vt:lpstr>
      <vt:lpstr>Слайд 7</vt:lpstr>
      <vt:lpstr>Слайд 8</vt:lpstr>
      <vt:lpstr>Слайд 9</vt:lpstr>
      <vt:lpstr>Слайд 10</vt:lpstr>
      <vt:lpstr>Слайд 11</vt:lpstr>
      <vt:lpstr>Слайд 12</vt:lpstr>
      <vt:lpstr>Қосымша тапсырма      “XXI ғасырдағы әйел ролі қандай?» /шағын ойтолғау жазыңыз/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Айғаным Сатылова</dc:creator>
  <cp:lastModifiedBy>82</cp:lastModifiedBy>
  <cp:revision>59</cp:revision>
  <dcterms:created xsi:type="dcterms:W3CDTF">2017-01-19T10:28:45Z</dcterms:created>
  <dcterms:modified xsi:type="dcterms:W3CDTF">2021-01-29T03:53:39Z</dcterms:modified>
</cp:coreProperties>
</file>