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8" r:id="rId4"/>
    <p:sldId id="261" r:id="rId5"/>
    <p:sldId id="259" r:id="rId6"/>
    <p:sldId id="265" r:id="rId7"/>
    <p:sldId id="260" r:id="rId8"/>
    <p:sldId id="266" r:id="rId9"/>
    <p:sldId id="262" r:id="rId10"/>
    <p:sldId id="264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6012F4-9135-4A57-9CDC-25D796ED83FD}">
          <p14:sldIdLst>
            <p14:sldId id="256"/>
            <p14:sldId id="258"/>
            <p14:sldId id="261"/>
            <p14:sldId id="259"/>
            <p14:sldId id="265"/>
            <p14:sldId id="260"/>
            <p14:sldId id="266"/>
            <p14:sldId id="262"/>
            <p14:sldId id="264"/>
            <p14:sldId id="263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1085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28200-F088-4A3F-AC14-E8A2082608C1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CFD39-D0CE-4AD3-A91F-BEA91082C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182-39F0-4ABB-A4A2-16849227272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EE84-3E05-46B6-8ECD-EFCC90DD5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47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182-39F0-4ABB-A4A2-16849227272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EE84-3E05-46B6-8ECD-EFCC90DD5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8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182-39F0-4ABB-A4A2-16849227272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EE84-3E05-46B6-8ECD-EFCC90DD5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26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6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0AA99-73D6-45AC-9457-030028D80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3897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2630-537D-476C-A4DD-8A9EDC3CB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708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D4C8-6B83-4D56-A759-1801C7DC2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9077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CD5C9-CE4D-40EC-BEC6-700846921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5770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2A44-1EB9-4642-A39A-15463F0E4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28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CC381-53C6-4E41-BD4A-21FA868A8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9182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ECC1-C982-4C07-A21B-029D25105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1481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49" cy="58531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B63BB-F85A-4704-9E17-88B4FF1D8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95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182-39F0-4ABB-A4A2-16849227272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EE84-3E05-46B6-8ECD-EFCC90DD5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30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36361" indent="0">
              <a:buNone/>
              <a:defRPr sz="2600"/>
            </a:lvl2pPr>
            <a:lvl3pPr marL="872722" indent="0">
              <a:buNone/>
              <a:defRPr sz="2300"/>
            </a:lvl3pPr>
            <a:lvl4pPr marL="1309083" indent="0">
              <a:buNone/>
              <a:defRPr sz="1900"/>
            </a:lvl4pPr>
            <a:lvl5pPr marL="1745445" indent="0">
              <a:buNone/>
              <a:defRPr sz="1900"/>
            </a:lvl5pPr>
            <a:lvl6pPr marL="2181806" indent="0">
              <a:buNone/>
              <a:defRPr sz="1900"/>
            </a:lvl6pPr>
            <a:lvl7pPr marL="2618167" indent="0">
              <a:buNone/>
              <a:defRPr sz="1900"/>
            </a:lvl7pPr>
            <a:lvl8pPr marL="3054529" indent="0">
              <a:buNone/>
              <a:defRPr sz="1900"/>
            </a:lvl8pPr>
            <a:lvl9pPr marL="3490890" indent="0">
              <a:buNone/>
              <a:defRPr sz="19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C863B-21A1-4A12-97AB-741EB9B8BC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3210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D0EC-61F8-4368-A052-6EC6AC151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9875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2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EB1F-B35B-4B19-9752-F8AF29BF8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431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182-39F0-4ABB-A4A2-16849227272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EE84-3E05-46B6-8ECD-EFCC90DD5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8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182-39F0-4ABB-A4A2-16849227272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EE84-3E05-46B6-8ECD-EFCC90DD5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8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182-39F0-4ABB-A4A2-16849227272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EE84-3E05-46B6-8ECD-EFCC90DD5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2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182-39F0-4ABB-A4A2-16849227272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EE84-3E05-46B6-8ECD-EFCC90DD5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7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182-39F0-4ABB-A4A2-16849227272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EE84-3E05-46B6-8ECD-EFCC90DD5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5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182-39F0-4ABB-A4A2-16849227272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EE84-3E05-46B6-8ECD-EFCC90DD5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9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0182-39F0-4ABB-A4A2-16849227272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EEE84-3E05-46B6-8ECD-EFCC90DD5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7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E0182-39F0-4ABB-A4A2-16849227272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EEE84-3E05-46B6-8ECD-EFCC90DD5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8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472" y="275012"/>
            <a:ext cx="8229057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472" y="1599673"/>
            <a:ext cx="8229057" cy="45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472" y="6356933"/>
            <a:ext cx="2133962" cy="36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1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3567" y="6356933"/>
            <a:ext cx="2896867" cy="36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1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2567" y="6356933"/>
            <a:ext cx="2133962" cy="36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1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F5B907-30C0-4569-B8A3-980790D46D35}" type="slidenum">
              <a:rPr lang="ru-RU" altLang="ru-RU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1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36361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872722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09083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745445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6990" indent="-326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8245" indent="-27272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892" indent="-2170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414" indent="-2170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328" indent="-2170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987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348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709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070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1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22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83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45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06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67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29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89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6;p1"/>
          <p:cNvSpPr>
            <a:spLocks noChangeArrowheads="1"/>
          </p:cNvSpPr>
          <p:nvPr/>
        </p:nvSpPr>
        <p:spPr bwMode="auto">
          <a:xfrm>
            <a:off x="686888" y="2986665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19" tIns="24797" rIns="49619" bIns="24797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Қазақ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әдебиеті</a:t>
            </a:r>
            <a:endParaRPr lang="ru-RU" altLang="ru-RU" sz="22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8-сынып</a:t>
            </a: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2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І</a:t>
            </a:r>
            <a:r>
              <a:rPr lang="en-US" altLang="ru-RU" sz="22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V</a:t>
            </a:r>
            <a:r>
              <a:rPr lang="ru-RU" altLang="ru-RU" sz="22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тоқсан</a:t>
            </a:r>
            <a:r>
              <a:rPr lang="ru-RU" altLang="ru-RU" sz="22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2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«</a:t>
            </a:r>
            <a:r>
              <a:rPr lang="kk-KZ" altLang="ru-RU" sz="22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Қиял мен шындық</a:t>
            </a:r>
            <a:r>
              <a:rPr lang="ru-RU" altLang="ru-RU" sz="22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» </a:t>
            </a:r>
            <a:r>
              <a:rPr lang="ru-RU" altLang="ru-RU" sz="22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бөлімі</a:t>
            </a:r>
            <a:endParaRPr lang="ru-RU" altLang="ru-RU" sz="22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200" b="1" dirty="0" err="1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Жүніс</a:t>
            </a:r>
            <a:r>
              <a:rPr lang="ru-RU" altLang="ru-RU" sz="22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200" b="1" dirty="0" err="1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Сахиев</a:t>
            </a:r>
            <a:r>
              <a:rPr lang="ru-RU" altLang="ru-RU" sz="22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«</a:t>
            </a:r>
            <a:r>
              <a:rPr lang="ru-RU" altLang="ru-RU" sz="2200" b="1" dirty="0" err="1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Дабыл</a:t>
            </a:r>
            <a:r>
              <a:rPr lang="ru-RU" altLang="ru-RU" sz="22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» </a:t>
            </a:r>
            <a:r>
              <a:rPr lang="ru-RU" altLang="ru-RU" sz="2200" b="1" dirty="0" err="1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әңгімесінің</a:t>
            </a:r>
            <a:r>
              <a:rPr lang="ru-RU" altLang="ru-RU" sz="22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200" b="1" dirty="0" err="1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идеялық</a:t>
            </a:r>
            <a:r>
              <a:rPr lang="ru-RU" altLang="ru-RU" sz="22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200" b="1" dirty="0" err="1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құндылығы</a:t>
            </a:r>
            <a:endParaRPr lang="ru-RU" altLang="ru-RU" sz="22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22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22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22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defTabSz="8010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 panose="020B0502020202020204" pitchFamily="34" charset="0"/>
            </a:endParaRPr>
          </a:p>
        </p:txBody>
      </p:sp>
      <p:cxnSp>
        <p:nvCxnSpPr>
          <p:cNvPr id="7" name="Google Shape;77;p1"/>
          <p:cNvCxnSpPr>
            <a:cxnSpLocks noChangeShapeType="1"/>
          </p:cNvCxnSpPr>
          <p:nvPr/>
        </p:nvCxnSpPr>
        <p:spPr bwMode="auto">
          <a:xfrm>
            <a:off x="1058839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78;p1"/>
          <p:cNvCxnSpPr>
            <a:cxnSpLocks noChangeShapeType="1"/>
          </p:cNvCxnSpPr>
          <p:nvPr/>
        </p:nvCxnSpPr>
        <p:spPr bwMode="auto">
          <a:xfrm>
            <a:off x="1179657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751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627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9165" y="445790"/>
            <a:ext cx="2068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Ықтимал жауап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473" y="1628800"/>
            <a:ext cx="8317293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Мамұны: Қазыкен орталықпен байланыстыратын көліктегі бейнетелефонды қосты. Жасаған бейнепульт арқылы тастың суретін жіберді, бір кезде суреттер түсті. Дабыл таратқыш құралдан ирек –ирек жазулар шықты. </a:t>
            </a: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Пікір: автор Жасағанның қызығушылығы мен  техниканың даму дәрежесін көрсетіп тұр. Адамзатпен ашылмаған табиғаттың құпия – сырлары әлі де көп. Әр құпия біз үшін ол тарих, жаңалық. </a:t>
            </a: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Идеясы:  ата-бабамыздан қалған мәдени мұраны, тасқа жазылған көне жазуларды дәріптеу. Жаңалықты өзге елден емес, өз жерімізден іздеу керектігін жеткізу.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9165" y="445790"/>
            <a:ext cx="1566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Кейін қарау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454709"/>
            <a:ext cx="45675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Бүгін сіз сабақта не істедіңіз?</a:t>
            </a:r>
          </a:p>
          <a:p>
            <a:pPr marL="285750" indent="-285750">
              <a:buFont typeface="Arial" charset="0"/>
              <a:buChar char="•"/>
            </a:pPr>
            <a:endParaRPr lang="kk-KZ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Нені үйрендіңіз?</a:t>
            </a:r>
          </a:p>
          <a:p>
            <a:pPr marL="285750" indent="-285750">
              <a:buFont typeface="Arial" charset="0"/>
              <a:buChar char="•"/>
            </a:pPr>
            <a:endParaRPr lang="kk-KZ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Сіз сабақта қалай жұмыс істедіңіз?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5400000" flipH="1" flipV="1">
            <a:off x="1331640" y="4509120"/>
            <a:ext cx="1656184" cy="151216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 flipV="1">
            <a:off x="2915816" y="3636793"/>
            <a:ext cx="2808312" cy="79208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93603" y="4656185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төмен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4032837"/>
            <a:ext cx="96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орташа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266653"/>
            <a:ext cx="98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жоғары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755576" y="1484784"/>
            <a:ext cx="7951316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Сабақтың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мақсаты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Т/Ж4.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Көркем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шығармалардан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алған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үзінділерді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өз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көзқарасын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дәлелдеу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үшін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орынды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қолдану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kk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Бағалау критерийі:</a:t>
            </a:r>
          </a:p>
          <a:p>
            <a:pPr defTabSz="801472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Шығарма үзінділерін түсініп оқиды;</a:t>
            </a:r>
          </a:p>
          <a:p>
            <a:pPr defTabSz="801472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Үзінді бойынша пікір білдіреді;</a:t>
            </a:r>
          </a:p>
          <a:p>
            <a:pPr defTabSz="801472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Үзінді арқылы шығарманың идясын ашады, мазмұнын түсінеді.</a:t>
            </a:r>
          </a:p>
          <a:p>
            <a:pPr defTabSz="801472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5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755576" y="1484784"/>
            <a:ext cx="7951316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defTabSz="801472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9"/>
          <a:stretch/>
        </p:blipFill>
        <p:spPr bwMode="auto">
          <a:xfrm>
            <a:off x="1267320" y="1151879"/>
            <a:ext cx="6609360" cy="436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4060" y="5630818"/>
            <a:ext cx="2276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Шығарма не туралы?</a:t>
            </a:r>
          </a:p>
          <a:p>
            <a:pPr algn="ctr"/>
            <a:endParaRPr lang="kk-K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2132856"/>
            <a:ext cx="8381095" cy="39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kk-KZ" sz="2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А) Шығармадағы өзге ғаламшарлықтардан келген хаттарға көзқарасыңды білдір</a:t>
            </a:r>
            <a:endParaRPr lang="ru-RU" sz="2100" b="1" i="1" u="sng" dirty="0" smtClea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* автор осы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хаттар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арқылы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біздің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төл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әліппемізді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есімізге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салады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* автор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сол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хаттар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арқылы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оқырманға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ежелгі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мұрамыз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туралы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ой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салады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* автор осы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хаттар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арқылы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төл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мәдениетімізді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жаңғырту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керек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деген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ой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айтады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*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барлық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жауап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дұрыс</a:t>
            </a:r>
            <a:endParaRPr lang="ru-RU" sz="21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47667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1-тапсырма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1151879"/>
            <a:ext cx="2990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Дұрыс жауапты таңдаңыз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25797" y="2132856"/>
            <a:ext cx="8381095" cy="39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kk-KZ" sz="2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А) Шығармадағы өзге ғаламшарлықтардан келген хаттарға көзқарасыңды білдір</a:t>
            </a:r>
            <a:endParaRPr lang="ru-RU" sz="2100" b="1" i="1" u="sng" dirty="0" smtClea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* автор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осы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хаттар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арқылы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біздің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төл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әліппемізді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есімізге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салады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* автор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сол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хаттар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арқылы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оқырманға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ежелгі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мұрамыз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туралы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ой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салады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* автор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осы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хаттар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арқылы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төл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мәдениетімізді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жаңғырту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керек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деген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ой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айтады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*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барлық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жауап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дұрыс</a:t>
            </a:r>
            <a:endParaRPr lang="ru-RU" sz="2000" b="1" u="sng" dirty="0">
              <a:latin typeface="Times New Roman" pitchFamily="18" charset="0"/>
              <a:cs typeface="Times New Roman" pitchFamily="18" charset="0"/>
              <a:sym typeface="Open Sans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47667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Ықтимал жауап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1151879"/>
            <a:ext cx="2990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Дұрыс жауапты таңдаңыз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265349" y="908720"/>
            <a:ext cx="8649237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kk-KZ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«Осы ауылда туып –өстім. Енді оған мейман болғаным ұят. Құрмет атаулы бұл жерде маған артық. Бала кезімдегідей саф ауаны еркін жұтып, еркін жүріп-тұрғым келеді.»</a:t>
            </a:r>
            <a:endParaRPr lang="ru-RU" sz="1800" b="1" i="1" u="sng" dirty="0" smtClea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*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Ауыл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– алтын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ұям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оны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жан-тәніммен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сүйемін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сол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себепті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де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еліме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деген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сағынышым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ешқашан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толастамайтын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шығар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 Дархан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көңілдеріңізге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рақметтен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басқа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айтарым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жоқ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Сіздердің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арқаларыңызда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балалық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шағыма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қайта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оралғандай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болып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отырмын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*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Сіздердің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маған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деген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жылы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пейіл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ыстық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ықыластарыңызға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алғысым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шексіз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дегенмен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де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менің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жасым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сіздерден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кіші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алайда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құрметтеп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төрден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орын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беріп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жатырсыздар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өтінішім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бар: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төрге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қазақ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сыйлы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қонақтан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басқа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жасы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үлкендерді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де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отырғызған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ғой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төрге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жасы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үлкеніңіз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отырыңыздаршы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*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Сіздер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болмасаңыздар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дәл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осындай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отырыс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болар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?!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Сіздерге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айтар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тағы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өтінішім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табиғат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аясында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енді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күн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қалсақ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бола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?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Туған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жердің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таза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ауасының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қадіріне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ештеңе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жетпейді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екен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Табиғаттың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жасыл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желегін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таудың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салқын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самалын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қимай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отырған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жайым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бар.</a:t>
            </a: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*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Барлық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жауап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дұрыс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ru-RU" sz="18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3612" y="455347"/>
            <a:ext cx="7767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Ә)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үзіндідегі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ойға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келетінін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табыңыз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265349" y="908720"/>
            <a:ext cx="8649237" cy="45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93695" tIns="93695" rIns="93695" bIns="93695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kk-KZ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«Осы ауылда туып –өстім. Енді оған мейман болғаным ұят. Құрмет атаулы бұл жерде маған артық. Бала кезімдегідей саф ауаны еркін жұтып, еркін жүріп-тұрғым келеді.»</a:t>
            </a:r>
            <a:endParaRPr lang="ru-RU" sz="1800" b="1" i="1" u="sng" dirty="0" smtClea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*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Ауыл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– алтын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ұям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оны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жан-тәніммен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сүйемін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сол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себепті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де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еліме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деген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сағынышым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ешқашан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толастамайтын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шығар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 Дархан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көңілдеріңізге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рақметтен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басқа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айтарым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жоқ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Сіздердің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арқаларыңызда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балалық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шағыма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қайта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оралғандай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болып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отырмын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*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Сіздердің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маған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деген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жылы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пейіл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ыстық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ықыластарыңызға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алғысым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шексіз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дегенмен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де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менің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жасым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сіздерден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кіші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алайда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құрметтеп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төрден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орын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беріп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жатырсыздар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өтінішім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бар: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төрге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қазақ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сыйлы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қонақтан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басқа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жасы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үлкендерді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де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отырғызған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ғой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төрге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жасы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үлкеніңіз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отырыңыздаршы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*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Сіздер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болмасаңыздар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дәл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осындай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отырыс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болар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?!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Сіздерге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айтар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тағы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өтінішім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табиғат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аясында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енді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күн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қалсақ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бола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?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Туған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жердің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таза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ауасының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қадіріне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ештеңе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жетпейді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екен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Табиғаттың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жасыл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желегін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таудың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салқын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самалын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қимай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отырған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жайым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бар.</a:t>
            </a:r>
          </a:p>
          <a:p>
            <a:pPr marL="0" indent="0" defTabSz="801472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* </a:t>
            </a:r>
            <a:r>
              <a:rPr lang="ru-RU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Барлық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жауап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дұрыс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ru-RU" sz="1800" b="1" u="sng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3612" y="455347"/>
            <a:ext cx="7767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Ықтимал жауап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5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573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439958"/>
            <a:ext cx="1554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2-тапсырма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094365"/>
              </p:ext>
            </p:extLst>
          </p:nvPr>
        </p:nvGraphicFramePr>
        <p:xfrm>
          <a:off x="448648" y="1515812"/>
          <a:ext cx="8317294" cy="4960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5568"/>
                <a:gridCol w="2114498"/>
                <a:gridCol w="1367228"/>
              </a:tblGrid>
              <a:tr h="377322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Үзінді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Мазмұны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Пікір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4055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А) «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Бұл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кезде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Қазыкен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көлігінің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басқару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пультіндегі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ауыл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орталығымен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байланыстыратын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бейнетелефонды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қосып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үлгерген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еді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». </a:t>
                      </a:r>
                    </a:p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Б) «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Жасаған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бейнепульттегі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кішкене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қақпақты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ашып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ішіне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тастың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суретін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салды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да,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қайта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жауып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түймелердің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бірін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басты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Бұл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кезде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ғалым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да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телефаксын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қосып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бейне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күтіп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отырған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еді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Бір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кезде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тілдей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жалпақ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саңылаудан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су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етіп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сурет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түсті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С)  «... оны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жұлдызды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әлемге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дабыл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таратқыш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құралдың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тілдей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саңылауына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салып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жіберді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Артынша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шағын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экран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бетінен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әлгі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жазған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сөздері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ирек-ирек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болып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жылдам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жылжып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өтіп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жатты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322">
                <a:tc gridSpan="3"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Идеясы: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3809" y="1117707"/>
            <a:ext cx="824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Үзінділермен танысып, мазмұнын, идеясын анықтаңыз, пікіріңізді білдіріңіз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7"/>
            <a:ext cx="2056586" cy="364281"/>
          </a:xfrm>
          <a:noFill/>
        </p:spPr>
        <p:txBody>
          <a:bodyPr lIns="79418" tIns="39697" rIns="79418" bIns="39697"/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51081" indent="-250416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00166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402327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02993" indent="-200333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03658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60432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004989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405653" indent="-20033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3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7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48" y="128147"/>
            <a:ext cx="969242" cy="10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214" y="2295825"/>
            <a:ext cx="821910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Үзіндімен танысады;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Үзінділердің жалпы мазмұнын 3-5 сөйлем мен жазады;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Әр үзіндінің мазмұны бойынша  1-2 сөйлем арқылы пікірін білдіреді;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Үзінділердің негізінде шығарманың идеясын 1-3 сөйлеммен жеткізеді;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Сауатты орындайды.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771</Words>
  <Application>Microsoft Office PowerPoint</Application>
  <PresentationFormat>Экран (4:3)</PresentationFormat>
  <Paragraphs>83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Open Sans</vt:lpstr>
      <vt:lpstr>Times New Roman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Сауле</dc:creator>
  <cp:lastModifiedBy>Huawei</cp:lastModifiedBy>
  <cp:revision>68</cp:revision>
  <dcterms:created xsi:type="dcterms:W3CDTF">2021-04-24T13:12:59Z</dcterms:created>
  <dcterms:modified xsi:type="dcterms:W3CDTF">2024-10-29T08:58:51Z</dcterms:modified>
</cp:coreProperties>
</file>