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9" r:id="rId3"/>
    <p:sldId id="355" r:id="rId4"/>
    <p:sldId id="356" r:id="rId5"/>
    <p:sldId id="347" r:id="rId6"/>
    <p:sldId id="353" r:id="rId7"/>
    <p:sldId id="331" r:id="rId8"/>
    <p:sldId id="357" r:id="rId9"/>
    <p:sldId id="354" r:id="rId10"/>
    <p:sldId id="341" r:id="rId11"/>
    <p:sldId id="342" r:id="rId12"/>
  </p:sldIdLst>
  <p:sldSz cx="10693400" cy="7561263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ина" initials="д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6380" autoAdjust="0"/>
  </p:normalViewPr>
  <p:slideViewPr>
    <p:cSldViewPr snapToGrid="0">
      <p:cViewPr varScale="1">
        <p:scale>
          <a:sx n="51" d="100"/>
          <a:sy n="51" d="100"/>
        </p:scale>
        <p:origin x="62" y="326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5-17T18:10:30.571" idx="1">
    <p:pos x="10" y="10"/>
    <p:text/>
  </p:cm>
  <p:cm authorId="0" dt="2021-05-17T18:10:36.511" idx="2">
    <p:pos x="2419" y="1465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5-17T18:10:30.571" idx="3">
    <p:pos x="10" y="10"/>
    <p:text/>
  </p:cm>
  <p:cm authorId="0" dt="2021-05-17T18:10:36.511" idx="4">
    <p:pos x="2419" y="1465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5-17T18:10:30.571" idx="5">
    <p:pos x="10" y="10"/>
    <p:text/>
  </p:cm>
  <p:cm authorId="0" dt="2021-05-17T18:10:36.511" idx="6">
    <p:pos x="2419" y="146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6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6888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686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636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686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63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066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0668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53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482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53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4825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53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482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5721350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379538" y="5843588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379539" y="3784060"/>
            <a:ext cx="8618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әдебиеті</a:t>
            </a:r>
            <a:b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8-сынып</a:t>
            </a:r>
          </a:p>
          <a:p>
            <a:pPr algn="ctr" defTabSz="801046">
              <a:buClr>
                <a:srgbClr val="000000"/>
              </a:buClr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тоқсан</a:t>
            </a:r>
            <a:b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«</a:t>
            </a:r>
            <a:r>
              <a:rPr lang="kk-KZ" altLang="ru-RU" sz="20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Қиял мен шындық</a:t>
            </a:r>
            <a:r>
              <a:rPr lang="ru-RU" altLang="ru-RU" sz="20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0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бөлімі</a:t>
            </a:r>
            <a:endParaRPr lang="ru-RU" altLang="ru-RU" sz="20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>
              <a:buClr>
                <a:srgbClr val="000000"/>
              </a:buClr>
            </a:pPr>
            <a:r>
              <a:rPr lang="ru-RU" altLang="ru-RU" sz="20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Жүніс Сахиев</a:t>
            </a:r>
            <a:r>
              <a:rPr lang="ru-RU" altLang="ru-RU" sz="20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«</a:t>
            </a:r>
            <a:r>
              <a:rPr lang="ru-RU" altLang="ru-RU" sz="20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Дабыл</a:t>
            </a:r>
            <a:r>
              <a:rPr lang="ru-RU" altLang="ru-RU" sz="20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0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әңгімесі.</a:t>
            </a:r>
            <a:r>
              <a:rPr lang="ru-RU" altLang="ru-RU" sz="20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0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Авторға </a:t>
            </a:r>
            <a:r>
              <a:rPr lang="ru-RU" altLang="ru-RU" sz="20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хат</a:t>
            </a: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39842" y="141289"/>
            <a:ext cx="10185271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584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4F637BE-7E92-4F67-AD23-86521E7F476B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3584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350838" y="1041400"/>
            <a:ext cx="4171950" cy="1077913"/>
          </a:xfrm>
          <a:prstGeom prst="rect">
            <a:avLst/>
          </a:prstGeom>
          <a:noFill/>
          <a:ln>
            <a:noFill/>
          </a:ln>
        </p:spPr>
        <p:txBody>
          <a:bodyPr spcFirstLastPara="1" lIns="106916" tIns="106916" rIns="106916" bIns="106916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cs typeface="+mn-cs"/>
              <a:sym typeface="Comfortaa"/>
            </a:endParaRPr>
          </a:p>
        </p:txBody>
      </p:sp>
      <p:pic>
        <p:nvPicPr>
          <p:cNvPr id="35848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89" y="141288"/>
            <a:ext cx="1416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2" y="2023673"/>
            <a:ext cx="907676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Дабыл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әңгімесі маған қатты ұнады.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Әңгімені оқи отырып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ата-бабамыздан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қалған мәдени мұралар, тасқа жазылған көне жазулар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білдім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Жаңалықты басқа елден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тарихымыздан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керектігін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түсіндім.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Фантастикалық кейіпкерлер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 ғаламшарлықтар, ауыл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 өмірі бәрі өте қызықты жазылған.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Болашақта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де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еліме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ата-бабамыздан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салт-санамыз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бен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байлықтарымызды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зерттесем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деймін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туындыны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еткеніңіз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алғысым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шексіз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0388" y="528638"/>
            <a:ext cx="337185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22886" y="1588958"/>
            <a:ext cx="2135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Авторға хат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39842" y="141289"/>
            <a:ext cx="10185271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584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4F637BE-7E92-4F67-AD23-86521E7F476B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3584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350838" y="1041400"/>
            <a:ext cx="4171950" cy="1077913"/>
          </a:xfrm>
          <a:prstGeom prst="rect">
            <a:avLst/>
          </a:prstGeom>
          <a:noFill/>
          <a:ln>
            <a:noFill/>
          </a:ln>
        </p:spPr>
        <p:txBody>
          <a:bodyPr spcFirstLastPara="1" lIns="106916" tIns="106916" rIns="106916" bIns="106916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cs typeface="+mn-cs"/>
              <a:sym typeface="Comfortaa"/>
            </a:endParaRPr>
          </a:p>
        </p:txBody>
      </p:sp>
      <p:pic>
        <p:nvPicPr>
          <p:cNvPr id="35848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89" y="141288"/>
            <a:ext cx="1416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6088" y="571500"/>
            <a:ext cx="423853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6725" y="1584740"/>
            <a:ext cx="8144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бүгінгі сабағымызда төмендегі іс-әрекеттерді толық жасаған болсақ, 	онда алдымыздағы білім есігінің кілтін дәл тауып, аша алдық деп ойлаңыздар: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47" y="2845071"/>
            <a:ext cx="2761927" cy="2429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199715" y="4361537"/>
            <a:ext cx="4747679" cy="9150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kk-KZ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 бойынша өз пікірімізді білдірдік;</a:t>
            </a:r>
          </a:p>
          <a:p>
            <a:pPr lvl="0" algn="just" defTabSz="914400">
              <a:defRPr/>
            </a:pPr>
            <a:endParaRPr lang="kk-KZ" sz="2000" kern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13999" y="3228335"/>
            <a:ext cx="4747679" cy="9150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үзінділерін түсініп оқыдық</a:t>
            </a:r>
            <a:r>
              <a:rPr lang="kk-KZ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99712" y="5468615"/>
            <a:ext cx="4747679" cy="9150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kk-KZ" sz="2000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</a:p>
          <a:p>
            <a:pPr algn="just">
              <a:defRPr/>
            </a:pPr>
            <a:r>
              <a:rPr lang="kk-KZ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әңгімеден алған әсерімізді сипаттап, авторға хат жаздық.</a:t>
            </a:r>
          </a:p>
          <a:p>
            <a:pPr lvl="0" algn="just" defTabSz="914400">
              <a:defRPr/>
            </a:pPr>
            <a:endParaRPr lang="kk-KZ" sz="2000" kern="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2214562"/>
            <a:ext cx="99631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Т/Ж4.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шығармалардан алған үзінділерді өз көзқарасын дәлелдеу үшін орынды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</a:p>
          <a:p>
            <a:pPr defTabSz="801472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үзінділерін түсініп оқиды;</a:t>
            </a:r>
          </a:p>
          <a:p>
            <a:pPr defTabSz="801472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 бойынша пікір білдіреді;</a:t>
            </a:r>
          </a:p>
          <a:p>
            <a:pPr defTabSz="801472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Әңгімеден алған әсерін сипаттап авторға хат жазады.</a:t>
            </a:r>
          </a:p>
          <a:p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343275" y="466725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813" y="141288"/>
            <a:ext cx="11582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343275" y="466725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1-тапсырма</a:t>
            </a:r>
            <a:endParaRPr lang="ru-RU" alt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813" y="141288"/>
            <a:ext cx="11582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39055" y="1678898"/>
            <a:ext cx="7255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композициялық құрылымын сәйкестеңдір?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6818" y="2443397"/>
            <a:ext cx="9646474" cy="192759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басталуы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Жасағанның  Астанаға кері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оралуы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байланысы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 аясындағы серуен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шиеленісі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Ауылдастарымен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жұмбақ тасты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көруі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шарықтау шегі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Көне жазулар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шешімі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Жасағанның ауылына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келуі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507" y="6086007"/>
            <a:ext cx="7450113" cy="143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Дескриптор: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композициялық құрылымын сәйкестеңдіреді.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343275" y="466725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813" y="141288"/>
            <a:ext cx="11582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9606" y="3582648"/>
            <a:ext cx="94587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басталуы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Жасағанның Астанаға кері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оралуы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байланысы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 аясындағы серуен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шиеленісі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Ауылдастарымен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жұмбақ тасты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көруі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шарықтау шегі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Көне жазулар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шешімі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Жасағанның ауылына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келуі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12826" y="3777521"/>
            <a:ext cx="1723869" cy="1169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447738" y="4122295"/>
            <a:ext cx="1663908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42807" y="4392118"/>
            <a:ext cx="1783829" cy="314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912433" y="4437089"/>
            <a:ext cx="1244183" cy="28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072984" y="3762531"/>
            <a:ext cx="2158583" cy="1334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4930" y="141288"/>
            <a:ext cx="10482108" cy="730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9317" y="2223994"/>
            <a:ext cx="946755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Жасаған мына пікірдің түп-төркінін ұға қойып, сәл қозғалып алды. Содан соң шайынан бір ұрттап алып, сөзін жалғады. </a:t>
            </a:r>
          </a:p>
          <a:p>
            <a:r>
              <a:rPr kumimoji="0" lang="kk-KZ" sz="28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kk-KZ" sz="28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Тәке, ойыңыз дұрыс</a:t>
            </a:r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– деді</a:t>
            </a:r>
            <a:r>
              <a:rPr kumimoji="0" lang="kk-KZ" sz="28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оған қарап, </a:t>
            </a:r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kk-KZ" sz="280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біз ата-бабамыздың тасқа салып, “Көріңдер”, “Біліңдер”, “Әрі қарай жалғастырыңдар” деген өсиеттерін орындай алмадық. Заман ағымы шынында да дәстүр-салтымызға көп-ақ кеселін тигізді. </a:t>
            </a:r>
            <a:endParaRPr kumimoji="0" lang="kk-KZ" sz="28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979" y="1349115"/>
            <a:ext cx="894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Кейіпкер сөзі арқылы автордың айтайын деген ойын анықта?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882452" y="537255"/>
            <a:ext cx="2104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2-тапсырма</a:t>
            </a:r>
            <a:endParaRPr lang="ru-RU" alt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904" y="6130977"/>
            <a:ext cx="4456413" cy="747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Дескриптор: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None/>
            </a:pP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зіндіні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автор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4930" y="141288"/>
            <a:ext cx="10482108" cy="730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1613" y="466725"/>
            <a:ext cx="65484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alt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alt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alt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alt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k-KZ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725" y="2578307"/>
            <a:ext cx="9593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 сияқты азаматтарды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тіліміз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салт-дәстүрімізге қамқор болуға шақырады.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Ата-баба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өсиетін ұмытпау керектігін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салып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оқырманға ұлттық құндылықтарымызды құрметтей білуге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тастайды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599607" y="0"/>
            <a:ext cx="10482108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150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03BAD6B-816A-4322-8E53-FD92046E6E5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150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93" y="141288"/>
            <a:ext cx="110427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1538" y="466725"/>
            <a:ext cx="6353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3-тапсырма</a:t>
            </a:r>
            <a:r>
              <a:rPr lang="kk-KZ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13" y="1202077"/>
            <a:ext cx="8901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Үзіндінің идеясына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мақалды анықта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10497"/>
              </p:ext>
            </p:extLst>
          </p:nvPr>
        </p:nvGraphicFramePr>
        <p:xfrm>
          <a:off x="635090" y="6267235"/>
          <a:ext cx="8128000" cy="818959"/>
        </p:xfrm>
        <a:graphic>
          <a:graphicData uri="http://schemas.openxmlformats.org/drawingml/2006/table">
            <a:tbl>
              <a:tblPr/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8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Дескриптор:</a:t>
                      </a:r>
                      <a:endParaRPr lang="ru-RU" sz="20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зіндінің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идеясына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сай 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мақалды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анықтайды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9744" y="1813810"/>
            <a:ext cx="926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«Көлік Ақтауға қарай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Іште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отырғандар көңілді еді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Әйел жағы әндетіп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қоя берген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Көлік шыныларынан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көрініп тұрған табиғат аясы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кім-кімнің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көңілін сергітер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Ән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 астасып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алыстан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әсем астанадан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Жасағанның жан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дүниесін тербеді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ойға шомып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айнала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төңіректі көзімен шолып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өтті.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 балалық шағын еске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Талай-талай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шарлаған тау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шатқалдарын, сайлардағы бұталарды, жабайы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алмұрт терген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алыстағы күндерін ойлады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 </a:t>
            </a:r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046" y="4841823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1.Туған жердің түні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ыстық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 де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ыстық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2.Туған жердің әр тасы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біздің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тағымыз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3.Кісі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елінде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сұлтан болғанша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еліңде ұлтан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4.Отан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отбасынан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599607" y="0"/>
            <a:ext cx="10482108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150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03BAD6B-816A-4322-8E53-FD92046E6E5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150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93" y="141288"/>
            <a:ext cx="110427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1538" y="466725"/>
            <a:ext cx="6353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744" y="1648918"/>
            <a:ext cx="926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«Көлік Ақтауға қарай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Іште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отырғандар көңілді еді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Әйел жағы әндетіп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қоя берген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Көлік шыныларынан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көрініп тұрған табиғат аясы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кім-кімнің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көңілін сергітер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Ән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 астасып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алыстан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әсем астанадан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Жасағанның жан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дүниесін тербеді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ойға шомып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айнала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төңіректі көзімен шолып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өтті.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 балалық шағын еске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Талай-талай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шарлаған тау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шатқалдарын, сайлардағы бұталарды, жабайы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алмұрт терген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алыстағы күндерін ойлады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 </a:t>
            </a:r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046" y="5291528"/>
            <a:ext cx="765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Туған жердің әр тасы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біздің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тағымыз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01656" y="3610561"/>
            <a:ext cx="1490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4931" y="51349"/>
            <a:ext cx="10482108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150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03BAD6B-816A-4322-8E53-FD92046E6E5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>
              <a:solidFill>
                <a:srgbClr val="002060"/>
              </a:solidFill>
            </a:endParaRPr>
          </a:p>
        </p:txBody>
      </p:sp>
      <p:cxnSp>
        <p:nvCxnSpPr>
          <p:cNvPr id="2150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93" y="141288"/>
            <a:ext cx="110427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1538" y="466725"/>
            <a:ext cx="6353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4-тапсырма</a:t>
            </a:r>
            <a:r>
              <a:rPr lang="kk-KZ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13" y="1202077"/>
            <a:ext cx="8901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472">
              <a:spcBef>
                <a:spcPts val="0"/>
              </a:spcBef>
              <a:defRPr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Фантастикалық әңгімеден алған әсерінді  сипаттап авторға хат  жаз.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50080" y="4768219"/>
          <a:ext cx="8128000" cy="818959"/>
        </p:xfrm>
        <a:graphic>
          <a:graphicData uri="http://schemas.openxmlformats.org/drawingml/2006/table">
            <a:tbl>
              <a:tblPr/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8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Дескриптор:</a:t>
                      </a:r>
                      <a:endParaRPr lang="ru-RU" sz="24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-әңгімеден</a:t>
                      </a:r>
                      <a:r>
                        <a:rPr lang="kk-KZ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алған әсерін сипаттап </a:t>
                      </a:r>
                      <a:r>
                        <a:rPr lang="kk-KZ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авторға хат жазады.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50" name="Picture 2" descr="ӘПКЕМЕ ХАТ (Новелла) | Мақалала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4297" y="267655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6620</TotalTime>
  <Words>510</Words>
  <Application>Microsoft Office PowerPoint</Application>
  <PresentationFormat>Произвольный</PresentationFormat>
  <Paragraphs>74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Century Gothic</vt:lpstr>
      <vt:lpstr>Times New Roman</vt:lpstr>
      <vt:lpstr>Arial</vt:lpstr>
      <vt:lpstr>Wingdings</vt:lpstr>
      <vt:lpstr>Open Sans</vt:lpstr>
      <vt:lpstr>Comfortaa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196</cp:revision>
  <cp:lastPrinted>2020-01-23T03:03:28Z</cp:lastPrinted>
  <dcterms:modified xsi:type="dcterms:W3CDTF">2024-10-29T08:59:59Z</dcterms:modified>
</cp:coreProperties>
</file>