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3"/>
  </p:notesMasterIdLst>
  <p:sldIdLst>
    <p:sldId id="257" r:id="rId3"/>
    <p:sldId id="258" r:id="rId4"/>
    <p:sldId id="259" r:id="rId5"/>
    <p:sldId id="260" r:id="rId6"/>
    <p:sldId id="270" r:id="rId7"/>
    <p:sldId id="269" r:id="rId8"/>
    <p:sldId id="268" r:id="rId9"/>
    <p:sldId id="271" r:id="rId10"/>
    <p:sldId id="272" r:id="rId11"/>
    <p:sldId id="267"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48" y="37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39C74B-AA48-4B40-AA70-2710E9EBB1FE}" type="datetimeFigureOut">
              <a:rPr lang="ru-RU" smtClean="0"/>
              <a:t>29.10.2024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95A2DD-58CD-416C-86BF-38B0A641CCE2}" type="slidenum">
              <a:rPr lang="ru-RU" smtClean="0"/>
              <a:t>‹#›</a:t>
            </a:fld>
            <a:endParaRPr lang="ru-RU"/>
          </a:p>
        </p:txBody>
      </p:sp>
    </p:spTree>
    <p:extLst>
      <p:ext uri="{BB962C8B-B14F-4D97-AF65-F5344CB8AC3E}">
        <p14:creationId xmlns:p14="http://schemas.microsoft.com/office/powerpoint/2010/main" val="29697834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194" name="Google Shape;120;p4:notes"/>
          <p:cNvSpPr txBox="1">
            <a:spLocks noGrp="1"/>
          </p:cNvSpPr>
          <p:nvPr>
            <p:ph type="body" idx="1"/>
          </p:nvPr>
        </p:nvSpPr>
        <p:spPr>
          <a:ln/>
        </p:spPr>
        <p:txBody>
          <a:bodyPr/>
          <a:lstStyle/>
          <a:p>
            <a:pPr marL="0" indent="0" eaLnBrk="1" hangingPunct="1">
              <a:buSzPts val="1400"/>
            </a:pPr>
            <a:endParaRPr lang="ru-RU" altLang="ru-RU" sz="1200" smtClean="0">
              <a:latin typeface="Calibri" panose="020F0502020204030204" pitchFamily="34" charset="0"/>
              <a:cs typeface="Arial" panose="020B0604020202020204" pitchFamily="34" charset="0"/>
              <a:sym typeface="Calibri" panose="020F0502020204030204" pitchFamily="34" charset="0"/>
            </a:endParaRPr>
          </a:p>
        </p:txBody>
      </p:sp>
      <p:sp>
        <p:nvSpPr>
          <p:cNvPr id="8195"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5126419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194" name="Google Shape;120;p4:notes"/>
          <p:cNvSpPr txBox="1">
            <a:spLocks noGrp="1"/>
          </p:cNvSpPr>
          <p:nvPr>
            <p:ph type="body" idx="1"/>
          </p:nvPr>
        </p:nvSpPr>
        <p:spPr>
          <a:ln/>
        </p:spPr>
        <p:txBody>
          <a:bodyPr/>
          <a:lstStyle/>
          <a:p>
            <a:pPr marL="0" indent="0" eaLnBrk="1" hangingPunct="1">
              <a:buSzPts val="1400"/>
            </a:pPr>
            <a:endParaRPr lang="ru-RU" altLang="ru-RU" sz="1200" smtClean="0">
              <a:latin typeface="Calibri" panose="020F0502020204030204" pitchFamily="34" charset="0"/>
              <a:cs typeface="Arial" panose="020B0604020202020204" pitchFamily="34" charset="0"/>
              <a:sym typeface="Calibri" panose="020F0502020204030204" pitchFamily="34" charset="0"/>
            </a:endParaRPr>
          </a:p>
        </p:txBody>
      </p:sp>
      <p:sp>
        <p:nvSpPr>
          <p:cNvPr id="8195"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5126419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194" name="Google Shape;120;p4:notes"/>
          <p:cNvSpPr txBox="1">
            <a:spLocks noGrp="1"/>
          </p:cNvSpPr>
          <p:nvPr>
            <p:ph type="body" idx="1"/>
          </p:nvPr>
        </p:nvSpPr>
        <p:spPr>
          <a:ln/>
        </p:spPr>
        <p:txBody>
          <a:bodyPr/>
          <a:lstStyle/>
          <a:p>
            <a:pPr marL="0" indent="0" eaLnBrk="1" hangingPunct="1">
              <a:buSzPts val="1400"/>
            </a:pPr>
            <a:endParaRPr lang="ru-RU" altLang="ru-RU" sz="1200" dirty="0" smtClean="0">
              <a:latin typeface="Calibri" panose="020F0502020204030204" pitchFamily="34" charset="0"/>
              <a:cs typeface="Arial" panose="020B0604020202020204" pitchFamily="34" charset="0"/>
              <a:sym typeface="Calibri" panose="020F0502020204030204" pitchFamily="34" charset="0"/>
            </a:endParaRPr>
          </a:p>
        </p:txBody>
      </p:sp>
      <p:sp>
        <p:nvSpPr>
          <p:cNvPr id="8195"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5126419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194" name="Google Shape;120;p4:notes"/>
          <p:cNvSpPr txBox="1">
            <a:spLocks noGrp="1"/>
          </p:cNvSpPr>
          <p:nvPr>
            <p:ph type="body" idx="1"/>
          </p:nvPr>
        </p:nvSpPr>
        <p:spPr>
          <a:ln/>
        </p:spPr>
        <p:txBody>
          <a:bodyPr/>
          <a:lstStyle/>
          <a:p>
            <a:pPr marL="0" indent="0" eaLnBrk="1" hangingPunct="1">
              <a:buSzPts val="1400"/>
            </a:pPr>
            <a:endParaRPr lang="ru-RU" altLang="ru-RU" sz="1200" dirty="0" smtClean="0">
              <a:latin typeface="Calibri" panose="020F0502020204030204" pitchFamily="34" charset="0"/>
              <a:cs typeface="Arial" panose="020B0604020202020204" pitchFamily="34" charset="0"/>
              <a:sym typeface="Calibri" panose="020F0502020204030204" pitchFamily="34" charset="0"/>
            </a:endParaRPr>
          </a:p>
        </p:txBody>
      </p:sp>
      <p:sp>
        <p:nvSpPr>
          <p:cNvPr id="8195"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512641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194" name="Google Shape;120;p4:notes"/>
          <p:cNvSpPr txBox="1">
            <a:spLocks noGrp="1"/>
          </p:cNvSpPr>
          <p:nvPr>
            <p:ph type="body" idx="1"/>
          </p:nvPr>
        </p:nvSpPr>
        <p:spPr>
          <a:ln/>
        </p:spPr>
        <p:txBody>
          <a:bodyPr/>
          <a:lstStyle/>
          <a:p>
            <a:pPr marL="0" indent="0" eaLnBrk="1" hangingPunct="1">
              <a:buSzPts val="1400"/>
            </a:pPr>
            <a:endParaRPr lang="ru-RU" altLang="ru-RU" sz="1200" dirty="0" smtClean="0">
              <a:latin typeface="Calibri" panose="020F0502020204030204" pitchFamily="34" charset="0"/>
              <a:cs typeface="Arial" panose="020B0604020202020204" pitchFamily="34" charset="0"/>
              <a:sym typeface="Calibri" panose="020F0502020204030204" pitchFamily="34" charset="0"/>
            </a:endParaRPr>
          </a:p>
        </p:txBody>
      </p:sp>
      <p:sp>
        <p:nvSpPr>
          <p:cNvPr id="8195"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5126419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194" name="Google Shape;120;p4:notes"/>
          <p:cNvSpPr txBox="1">
            <a:spLocks noGrp="1"/>
          </p:cNvSpPr>
          <p:nvPr>
            <p:ph type="body" idx="1"/>
          </p:nvPr>
        </p:nvSpPr>
        <p:spPr>
          <a:ln/>
        </p:spPr>
        <p:txBody>
          <a:bodyPr/>
          <a:lstStyle/>
          <a:p>
            <a:pPr marL="0" indent="0" eaLnBrk="1" hangingPunct="1">
              <a:buSzPts val="1400"/>
            </a:pPr>
            <a:endParaRPr lang="ru-RU" altLang="ru-RU" sz="1200" dirty="0" smtClean="0">
              <a:latin typeface="Calibri" panose="020F0502020204030204" pitchFamily="34" charset="0"/>
              <a:cs typeface="Arial" panose="020B0604020202020204" pitchFamily="34" charset="0"/>
              <a:sym typeface="Calibri" panose="020F0502020204030204" pitchFamily="34" charset="0"/>
            </a:endParaRPr>
          </a:p>
        </p:txBody>
      </p:sp>
      <p:sp>
        <p:nvSpPr>
          <p:cNvPr id="8195"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5126419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194" name="Google Shape;120;p4:notes"/>
          <p:cNvSpPr txBox="1">
            <a:spLocks noGrp="1"/>
          </p:cNvSpPr>
          <p:nvPr>
            <p:ph type="body" idx="1"/>
          </p:nvPr>
        </p:nvSpPr>
        <p:spPr>
          <a:ln/>
        </p:spPr>
        <p:txBody>
          <a:bodyPr/>
          <a:lstStyle/>
          <a:p>
            <a:pPr marL="0" indent="0" eaLnBrk="1" hangingPunct="1">
              <a:buSzPts val="1400"/>
            </a:pPr>
            <a:endParaRPr lang="ru-RU" altLang="ru-RU" sz="1200" dirty="0" smtClean="0">
              <a:latin typeface="Calibri" panose="020F0502020204030204" pitchFamily="34" charset="0"/>
              <a:cs typeface="Arial" panose="020B0604020202020204" pitchFamily="34" charset="0"/>
              <a:sym typeface="Calibri" panose="020F0502020204030204" pitchFamily="34" charset="0"/>
            </a:endParaRPr>
          </a:p>
        </p:txBody>
      </p:sp>
      <p:sp>
        <p:nvSpPr>
          <p:cNvPr id="8195"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5126419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194" name="Google Shape;120;p4:notes"/>
          <p:cNvSpPr txBox="1">
            <a:spLocks noGrp="1"/>
          </p:cNvSpPr>
          <p:nvPr>
            <p:ph type="body" idx="1"/>
          </p:nvPr>
        </p:nvSpPr>
        <p:spPr>
          <a:ln/>
        </p:spPr>
        <p:txBody>
          <a:bodyPr/>
          <a:lstStyle/>
          <a:p>
            <a:pPr marL="0" indent="0" eaLnBrk="1" hangingPunct="1">
              <a:buSzPts val="1400"/>
            </a:pPr>
            <a:endParaRPr lang="ru-RU" altLang="ru-RU" sz="1200" dirty="0" smtClean="0">
              <a:latin typeface="Calibri" panose="020F0502020204030204" pitchFamily="34" charset="0"/>
              <a:cs typeface="Arial" panose="020B0604020202020204" pitchFamily="34" charset="0"/>
              <a:sym typeface="Calibri" panose="020F0502020204030204" pitchFamily="34" charset="0"/>
            </a:endParaRPr>
          </a:p>
        </p:txBody>
      </p:sp>
      <p:sp>
        <p:nvSpPr>
          <p:cNvPr id="8195"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5126419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194" name="Google Shape;120;p4:notes"/>
          <p:cNvSpPr txBox="1">
            <a:spLocks noGrp="1"/>
          </p:cNvSpPr>
          <p:nvPr>
            <p:ph type="body" idx="1"/>
          </p:nvPr>
        </p:nvSpPr>
        <p:spPr>
          <a:ln/>
        </p:spPr>
        <p:txBody>
          <a:bodyPr/>
          <a:lstStyle/>
          <a:p>
            <a:pPr marL="0" indent="0" eaLnBrk="1" hangingPunct="1">
              <a:buSzPts val="1400"/>
            </a:pPr>
            <a:endParaRPr lang="ru-RU" altLang="ru-RU" sz="1200" smtClean="0">
              <a:latin typeface="Calibri" panose="020F0502020204030204" pitchFamily="34" charset="0"/>
              <a:cs typeface="Arial" panose="020B0604020202020204" pitchFamily="34" charset="0"/>
              <a:sym typeface="Calibri" panose="020F0502020204030204" pitchFamily="34" charset="0"/>
            </a:endParaRPr>
          </a:p>
        </p:txBody>
      </p:sp>
      <p:sp>
        <p:nvSpPr>
          <p:cNvPr id="8195"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512641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17E0182-39F0-4ABB-A4A2-16849227272B}" type="datetimeFigureOut">
              <a:rPr lang="ru-RU" smtClean="0">
                <a:solidFill>
                  <a:prstClr val="black">
                    <a:tint val="75000"/>
                  </a:prstClr>
                </a:solidFill>
              </a:rPr>
              <a:pPr/>
              <a:t>29.10.2024</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70EEEE84-3E05-46B6-8ECD-EFCC90DD5DFC}"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21813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17E0182-39F0-4ABB-A4A2-16849227272B}" type="datetimeFigureOut">
              <a:rPr lang="ru-RU" smtClean="0">
                <a:solidFill>
                  <a:prstClr val="black">
                    <a:tint val="75000"/>
                  </a:prstClr>
                </a:solidFill>
              </a:rPr>
              <a:pPr/>
              <a:t>29.10.2024</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70EEEE84-3E05-46B6-8ECD-EFCC90DD5DFC}"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842507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17E0182-39F0-4ABB-A4A2-16849227272B}" type="datetimeFigureOut">
              <a:rPr lang="ru-RU" smtClean="0">
                <a:solidFill>
                  <a:prstClr val="black">
                    <a:tint val="75000"/>
                  </a:prstClr>
                </a:solidFill>
              </a:rPr>
              <a:pPr/>
              <a:t>29.10.2024</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70EEEE84-3E05-46B6-8ECD-EFCC90DD5DFC}"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4529632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9"/>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1"/>
            <a:ext cx="6400800" cy="1752600"/>
          </a:xfrm>
        </p:spPr>
        <p:txBody>
          <a:bodyPr/>
          <a:lstStyle>
            <a:lvl1pPr marL="0" indent="0" algn="ctr">
              <a:buNone/>
              <a:defRPr>
                <a:solidFill>
                  <a:schemeClr val="tx1">
                    <a:tint val="75000"/>
                  </a:schemeClr>
                </a:solidFill>
              </a:defRPr>
            </a:lvl1pPr>
            <a:lvl2pPr marL="436361" indent="0" algn="ctr">
              <a:buNone/>
              <a:defRPr>
                <a:solidFill>
                  <a:schemeClr val="tx1">
                    <a:tint val="75000"/>
                  </a:schemeClr>
                </a:solidFill>
              </a:defRPr>
            </a:lvl2pPr>
            <a:lvl3pPr marL="872722" indent="0" algn="ctr">
              <a:buNone/>
              <a:defRPr>
                <a:solidFill>
                  <a:schemeClr val="tx1">
                    <a:tint val="75000"/>
                  </a:schemeClr>
                </a:solidFill>
              </a:defRPr>
            </a:lvl3pPr>
            <a:lvl4pPr marL="1309083" indent="0" algn="ctr">
              <a:buNone/>
              <a:defRPr>
                <a:solidFill>
                  <a:schemeClr val="tx1">
                    <a:tint val="75000"/>
                  </a:schemeClr>
                </a:solidFill>
              </a:defRPr>
            </a:lvl4pPr>
            <a:lvl5pPr marL="1745445" indent="0" algn="ctr">
              <a:buNone/>
              <a:defRPr>
                <a:solidFill>
                  <a:schemeClr val="tx1">
                    <a:tint val="75000"/>
                  </a:schemeClr>
                </a:solidFill>
              </a:defRPr>
            </a:lvl5pPr>
            <a:lvl6pPr marL="2181806" indent="0" algn="ctr">
              <a:buNone/>
              <a:defRPr>
                <a:solidFill>
                  <a:schemeClr val="tx1">
                    <a:tint val="75000"/>
                  </a:schemeClr>
                </a:solidFill>
              </a:defRPr>
            </a:lvl6pPr>
            <a:lvl7pPr marL="2618167" indent="0" algn="ctr">
              <a:buNone/>
              <a:defRPr>
                <a:solidFill>
                  <a:schemeClr val="tx1">
                    <a:tint val="75000"/>
                  </a:schemeClr>
                </a:solidFill>
              </a:defRPr>
            </a:lvl7pPr>
            <a:lvl8pPr marL="3054529" indent="0" algn="ctr">
              <a:buNone/>
              <a:defRPr>
                <a:solidFill>
                  <a:schemeClr val="tx1">
                    <a:tint val="75000"/>
                  </a:schemeClr>
                </a:solidFill>
              </a:defRPr>
            </a:lvl8pPr>
            <a:lvl9pPr marL="349089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a:ln/>
        </p:spPr>
        <p:txBody>
          <a:bodyPr/>
          <a:lstStyle>
            <a:lvl1pPr>
              <a:defRPr/>
            </a:lvl1pPr>
          </a:lstStyle>
          <a:p>
            <a:pPr>
              <a:defRPr/>
            </a:pPr>
            <a:endParaRPr lang="ru-RU" altLang="ru-RU"/>
          </a:p>
        </p:txBody>
      </p:sp>
      <p:sp>
        <p:nvSpPr>
          <p:cNvPr id="5" name="Нижний колонтитул 4"/>
          <p:cNvSpPr>
            <a:spLocks noGrp="1"/>
          </p:cNvSpPr>
          <p:nvPr>
            <p:ph type="ftr" sz="quarter" idx="11"/>
          </p:nvPr>
        </p:nvSpPr>
        <p:spPr>
          <a:ln/>
        </p:spPr>
        <p:txBody>
          <a:bodyPr/>
          <a:lstStyle>
            <a:lvl1pPr>
              <a:defRPr/>
            </a:lvl1pPr>
          </a:lstStyle>
          <a:p>
            <a:pPr>
              <a:defRPr/>
            </a:pPr>
            <a:endParaRPr lang="ru-RU" altLang="ru-RU"/>
          </a:p>
        </p:txBody>
      </p:sp>
      <p:sp>
        <p:nvSpPr>
          <p:cNvPr id="6" name="Номер слайда 5"/>
          <p:cNvSpPr>
            <a:spLocks noGrp="1"/>
          </p:cNvSpPr>
          <p:nvPr>
            <p:ph type="sldNum" sz="quarter" idx="12"/>
          </p:nvPr>
        </p:nvSpPr>
        <p:spPr>
          <a:ln/>
        </p:spPr>
        <p:txBody>
          <a:bodyPr/>
          <a:lstStyle>
            <a:lvl1pPr>
              <a:defRPr/>
            </a:lvl1pPr>
          </a:lstStyle>
          <a:p>
            <a:pPr>
              <a:defRPr/>
            </a:pPr>
            <a:fld id="{B0B0AA99-73D6-45AC-9457-030028D80E2D}" type="slidenum">
              <a:rPr lang="ru-RU" altLang="ru-RU"/>
              <a:pPr>
                <a:defRPr/>
              </a:pPr>
              <a:t>‹#›</a:t>
            </a:fld>
            <a:endParaRPr lang="ru-RU" altLang="ru-RU"/>
          </a:p>
        </p:txBody>
      </p:sp>
    </p:spTree>
    <p:extLst>
      <p:ext uri="{BB962C8B-B14F-4D97-AF65-F5344CB8AC3E}">
        <p14:creationId xmlns:p14="http://schemas.microsoft.com/office/powerpoint/2010/main" val="23105496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a:ln/>
        </p:spPr>
        <p:txBody>
          <a:bodyPr/>
          <a:lstStyle>
            <a:lvl1pPr>
              <a:defRPr/>
            </a:lvl1pPr>
          </a:lstStyle>
          <a:p>
            <a:pPr>
              <a:defRPr/>
            </a:pPr>
            <a:endParaRPr lang="ru-RU" altLang="ru-RU"/>
          </a:p>
        </p:txBody>
      </p:sp>
      <p:sp>
        <p:nvSpPr>
          <p:cNvPr id="5" name="Нижний колонтитул 4"/>
          <p:cNvSpPr>
            <a:spLocks noGrp="1"/>
          </p:cNvSpPr>
          <p:nvPr>
            <p:ph type="ftr" sz="quarter" idx="11"/>
          </p:nvPr>
        </p:nvSpPr>
        <p:spPr>
          <a:ln/>
        </p:spPr>
        <p:txBody>
          <a:bodyPr/>
          <a:lstStyle>
            <a:lvl1pPr>
              <a:defRPr/>
            </a:lvl1pPr>
          </a:lstStyle>
          <a:p>
            <a:pPr>
              <a:defRPr/>
            </a:pPr>
            <a:endParaRPr lang="ru-RU" altLang="ru-RU"/>
          </a:p>
        </p:txBody>
      </p:sp>
      <p:sp>
        <p:nvSpPr>
          <p:cNvPr id="6" name="Номер слайда 5"/>
          <p:cNvSpPr>
            <a:spLocks noGrp="1"/>
          </p:cNvSpPr>
          <p:nvPr>
            <p:ph type="sldNum" sz="quarter" idx="12"/>
          </p:nvPr>
        </p:nvSpPr>
        <p:spPr>
          <a:ln/>
        </p:spPr>
        <p:txBody>
          <a:bodyPr/>
          <a:lstStyle>
            <a:lvl1pPr>
              <a:defRPr/>
            </a:lvl1pPr>
          </a:lstStyle>
          <a:p>
            <a:pPr>
              <a:defRPr/>
            </a:pPr>
            <a:fld id="{80BB2630-537D-476C-A4DD-8A9EDC3CBD9A}" type="slidenum">
              <a:rPr lang="ru-RU" altLang="ru-RU"/>
              <a:pPr>
                <a:defRPr/>
              </a:pPr>
              <a:t>‹#›</a:t>
            </a:fld>
            <a:endParaRPr lang="ru-RU" altLang="ru-RU"/>
          </a:p>
        </p:txBody>
      </p:sp>
    </p:spTree>
    <p:extLst>
      <p:ext uri="{BB962C8B-B14F-4D97-AF65-F5344CB8AC3E}">
        <p14:creationId xmlns:p14="http://schemas.microsoft.com/office/powerpoint/2010/main" val="36720014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4"/>
            <a:ext cx="7772400" cy="1362075"/>
          </a:xfrm>
        </p:spPr>
        <p:txBody>
          <a:bodyPr anchor="t"/>
          <a:lstStyle>
            <a:lvl1pPr algn="l">
              <a:defRPr sz="39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1900">
                <a:solidFill>
                  <a:schemeClr val="tx1">
                    <a:tint val="75000"/>
                  </a:schemeClr>
                </a:solidFill>
              </a:defRPr>
            </a:lvl1pPr>
            <a:lvl2pPr marL="436361" indent="0">
              <a:buNone/>
              <a:defRPr sz="1800">
                <a:solidFill>
                  <a:schemeClr val="tx1">
                    <a:tint val="75000"/>
                  </a:schemeClr>
                </a:solidFill>
              </a:defRPr>
            </a:lvl2pPr>
            <a:lvl3pPr marL="872722" indent="0">
              <a:buNone/>
              <a:defRPr sz="1500">
                <a:solidFill>
                  <a:schemeClr val="tx1">
                    <a:tint val="75000"/>
                  </a:schemeClr>
                </a:solidFill>
              </a:defRPr>
            </a:lvl3pPr>
            <a:lvl4pPr marL="1309083" indent="0">
              <a:buNone/>
              <a:defRPr sz="1300">
                <a:solidFill>
                  <a:schemeClr val="tx1">
                    <a:tint val="75000"/>
                  </a:schemeClr>
                </a:solidFill>
              </a:defRPr>
            </a:lvl4pPr>
            <a:lvl5pPr marL="1745445" indent="0">
              <a:buNone/>
              <a:defRPr sz="1300">
                <a:solidFill>
                  <a:schemeClr val="tx1">
                    <a:tint val="75000"/>
                  </a:schemeClr>
                </a:solidFill>
              </a:defRPr>
            </a:lvl5pPr>
            <a:lvl6pPr marL="2181806" indent="0">
              <a:buNone/>
              <a:defRPr sz="1300">
                <a:solidFill>
                  <a:schemeClr val="tx1">
                    <a:tint val="75000"/>
                  </a:schemeClr>
                </a:solidFill>
              </a:defRPr>
            </a:lvl6pPr>
            <a:lvl7pPr marL="2618167" indent="0">
              <a:buNone/>
              <a:defRPr sz="1300">
                <a:solidFill>
                  <a:schemeClr val="tx1">
                    <a:tint val="75000"/>
                  </a:schemeClr>
                </a:solidFill>
              </a:defRPr>
            </a:lvl7pPr>
            <a:lvl8pPr marL="3054529" indent="0">
              <a:buNone/>
              <a:defRPr sz="1300">
                <a:solidFill>
                  <a:schemeClr val="tx1">
                    <a:tint val="75000"/>
                  </a:schemeClr>
                </a:solidFill>
              </a:defRPr>
            </a:lvl8pPr>
            <a:lvl9pPr marL="3490890" indent="0">
              <a:buNone/>
              <a:defRPr sz="13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a:ln/>
        </p:spPr>
        <p:txBody>
          <a:bodyPr/>
          <a:lstStyle>
            <a:lvl1pPr>
              <a:defRPr/>
            </a:lvl1pPr>
          </a:lstStyle>
          <a:p>
            <a:pPr>
              <a:defRPr/>
            </a:pPr>
            <a:endParaRPr lang="ru-RU" altLang="ru-RU"/>
          </a:p>
        </p:txBody>
      </p:sp>
      <p:sp>
        <p:nvSpPr>
          <p:cNvPr id="5" name="Нижний колонтитул 4"/>
          <p:cNvSpPr>
            <a:spLocks noGrp="1"/>
          </p:cNvSpPr>
          <p:nvPr>
            <p:ph type="ftr" sz="quarter" idx="11"/>
          </p:nvPr>
        </p:nvSpPr>
        <p:spPr>
          <a:ln/>
        </p:spPr>
        <p:txBody>
          <a:bodyPr/>
          <a:lstStyle>
            <a:lvl1pPr>
              <a:defRPr/>
            </a:lvl1pPr>
          </a:lstStyle>
          <a:p>
            <a:pPr>
              <a:defRPr/>
            </a:pPr>
            <a:endParaRPr lang="ru-RU" altLang="ru-RU"/>
          </a:p>
        </p:txBody>
      </p:sp>
      <p:sp>
        <p:nvSpPr>
          <p:cNvPr id="6" name="Номер слайда 5"/>
          <p:cNvSpPr>
            <a:spLocks noGrp="1"/>
          </p:cNvSpPr>
          <p:nvPr>
            <p:ph type="sldNum" sz="quarter" idx="12"/>
          </p:nvPr>
        </p:nvSpPr>
        <p:spPr>
          <a:ln/>
        </p:spPr>
        <p:txBody>
          <a:bodyPr/>
          <a:lstStyle>
            <a:lvl1pPr>
              <a:defRPr/>
            </a:lvl1pPr>
          </a:lstStyle>
          <a:p>
            <a:pPr>
              <a:defRPr/>
            </a:pPr>
            <a:fld id="{611AD4C8-6B83-4D56-A759-1801C7DC269E}" type="slidenum">
              <a:rPr lang="ru-RU" altLang="ru-RU"/>
              <a:pPr>
                <a:defRPr/>
              </a:pPr>
              <a:t>‹#›</a:t>
            </a:fld>
            <a:endParaRPr lang="ru-RU" altLang="ru-RU"/>
          </a:p>
        </p:txBody>
      </p:sp>
    </p:spTree>
    <p:extLst>
      <p:ext uri="{BB962C8B-B14F-4D97-AF65-F5344CB8AC3E}">
        <p14:creationId xmlns:p14="http://schemas.microsoft.com/office/powerpoint/2010/main" val="28978257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95301" y="1600204"/>
            <a:ext cx="4381500" cy="4525963"/>
          </a:xfrm>
        </p:spPr>
        <p:txBody>
          <a:bodyPr/>
          <a:lstStyle>
            <a:lvl1pPr>
              <a:defRPr sz="2600"/>
            </a:lvl1pPr>
            <a:lvl2pPr>
              <a:defRPr sz="2300"/>
            </a:lvl2pPr>
            <a:lvl3pPr>
              <a:defRPr sz="19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5029200" y="1600204"/>
            <a:ext cx="4381500" cy="4525963"/>
          </a:xfrm>
        </p:spPr>
        <p:txBody>
          <a:bodyPr/>
          <a:lstStyle>
            <a:lvl1pPr>
              <a:defRPr sz="2600"/>
            </a:lvl1pPr>
            <a:lvl2pPr>
              <a:defRPr sz="2300"/>
            </a:lvl2pPr>
            <a:lvl3pPr>
              <a:defRPr sz="19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a:ln/>
        </p:spPr>
        <p:txBody>
          <a:bodyPr/>
          <a:lstStyle>
            <a:lvl1pPr>
              <a:defRPr/>
            </a:lvl1pPr>
          </a:lstStyle>
          <a:p>
            <a:pPr>
              <a:defRPr/>
            </a:pPr>
            <a:endParaRPr lang="ru-RU" altLang="ru-RU"/>
          </a:p>
        </p:txBody>
      </p:sp>
      <p:sp>
        <p:nvSpPr>
          <p:cNvPr id="6" name="Нижний колонтитул 4"/>
          <p:cNvSpPr>
            <a:spLocks noGrp="1"/>
          </p:cNvSpPr>
          <p:nvPr>
            <p:ph type="ftr" sz="quarter" idx="11"/>
          </p:nvPr>
        </p:nvSpPr>
        <p:spPr>
          <a:ln/>
        </p:spPr>
        <p:txBody>
          <a:bodyPr/>
          <a:lstStyle>
            <a:lvl1pPr>
              <a:defRPr/>
            </a:lvl1pPr>
          </a:lstStyle>
          <a:p>
            <a:pPr>
              <a:defRPr/>
            </a:pPr>
            <a:endParaRPr lang="ru-RU" altLang="ru-RU"/>
          </a:p>
        </p:txBody>
      </p:sp>
      <p:sp>
        <p:nvSpPr>
          <p:cNvPr id="7" name="Номер слайда 5"/>
          <p:cNvSpPr>
            <a:spLocks noGrp="1"/>
          </p:cNvSpPr>
          <p:nvPr>
            <p:ph type="sldNum" sz="quarter" idx="12"/>
          </p:nvPr>
        </p:nvSpPr>
        <p:spPr>
          <a:ln/>
        </p:spPr>
        <p:txBody>
          <a:bodyPr/>
          <a:lstStyle>
            <a:lvl1pPr>
              <a:defRPr/>
            </a:lvl1pPr>
          </a:lstStyle>
          <a:p>
            <a:pPr>
              <a:defRPr/>
            </a:pPr>
            <a:fld id="{A7ACD5C9-CE4D-40EC-BEC6-70084692156F}" type="slidenum">
              <a:rPr lang="ru-RU" altLang="ru-RU"/>
              <a:pPr>
                <a:defRPr/>
              </a:pPr>
              <a:t>‹#›</a:t>
            </a:fld>
            <a:endParaRPr lang="ru-RU" altLang="ru-RU"/>
          </a:p>
        </p:txBody>
      </p:sp>
    </p:spTree>
    <p:extLst>
      <p:ext uri="{BB962C8B-B14F-4D97-AF65-F5344CB8AC3E}">
        <p14:creationId xmlns:p14="http://schemas.microsoft.com/office/powerpoint/2010/main" val="3907639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9"/>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300" b="1"/>
            </a:lvl1pPr>
            <a:lvl2pPr marL="436361" indent="0">
              <a:buNone/>
              <a:defRPr sz="1900" b="1"/>
            </a:lvl2pPr>
            <a:lvl3pPr marL="872722" indent="0">
              <a:buNone/>
              <a:defRPr sz="1800" b="1"/>
            </a:lvl3pPr>
            <a:lvl4pPr marL="1309083" indent="0">
              <a:buNone/>
              <a:defRPr sz="1500" b="1"/>
            </a:lvl4pPr>
            <a:lvl5pPr marL="1745445" indent="0">
              <a:buNone/>
              <a:defRPr sz="1500" b="1"/>
            </a:lvl5pPr>
            <a:lvl6pPr marL="2181806" indent="0">
              <a:buNone/>
              <a:defRPr sz="1500" b="1"/>
            </a:lvl6pPr>
            <a:lvl7pPr marL="2618167" indent="0">
              <a:buNone/>
              <a:defRPr sz="1500" b="1"/>
            </a:lvl7pPr>
            <a:lvl8pPr marL="3054529" indent="0">
              <a:buNone/>
              <a:defRPr sz="1500" b="1"/>
            </a:lvl8pPr>
            <a:lvl9pPr marL="3490890" indent="0">
              <a:buNone/>
              <a:defRPr sz="15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300"/>
            </a:lvl1pPr>
            <a:lvl2pPr>
              <a:defRPr sz="1900"/>
            </a:lvl2pPr>
            <a:lvl3pPr>
              <a:defRPr sz="1800"/>
            </a:lvl3pPr>
            <a:lvl4pPr>
              <a:defRPr sz="1500"/>
            </a:lvl4pPr>
            <a:lvl5pPr>
              <a:defRPr sz="1500"/>
            </a:lvl5pPr>
            <a:lvl6pPr>
              <a:defRPr sz="1500"/>
            </a:lvl6pPr>
            <a:lvl7pPr>
              <a:defRPr sz="1500"/>
            </a:lvl7pPr>
            <a:lvl8pPr>
              <a:defRPr sz="1500"/>
            </a:lvl8pPr>
            <a:lvl9pPr>
              <a:defRPr sz="15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6" y="1535113"/>
            <a:ext cx="4041776" cy="639762"/>
          </a:xfrm>
        </p:spPr>
        <p:txBody>
          <a:bodyPr anchor="b"/>
          <a:lstStyle>
            <a:lvl1pPr marL="0" indent="0">
              <a:buNone/>
              <a:defRPr sz="2300" b="1"/>
            </a:lvl1pPr>
            <a:lvl2pPr marL="436361" indent="0">
              <a:buNone/>
              <a:defRPr sz="1900" b="1"/>
            </a:lvl2pPr>
            <a:lvl3pPr marL="872722" indent="0">
              <a:buNone/>
              <a:defRPr sz="1800" b="1"/>
            </a:lvl3pPr>
            <a:lvl4pPr marL="1309083" indent="0">
              <a:buNone/>
              <a:defRPr sz="1500" b="1"/>
            </a:lvl4pPr>
            <a:lvl5pPr marL="1745445" indent="0">
              <a:buNone/>
              <a:defRPr sz="1500" b="1"/>
            </a:lvl5pPr>
            <a:lvl6pPr marL="2181806" indent="0">
              <a:buNone/>
              <a:defRPr sz="1500" b="1"/>
            </a:lvl6pPr>
            <a:lvl7pPr marL="2618167" indent="0">
              <a:buNone/>
              <a:defRPr sz="1500" b="1"/>
            </a:lvl7pPr>
            <a:lvl8pPr marL="3054529" indent="0">
              <a:buNone/>
              <a:defRPr sz="1500" b="1"/>
            </a:lvl8pPr>
            <a:lvl9pPr marL="3490890" indent="0">
              <a:buNone/>
              <a:defRPr sz="1500" b="1"/>
            </a:lvl9pPr>
          </a:lstStyle>
          <a:p>
            <a:pPr lvl="0"/>
            <a:r>
              <a:rPr lang="ru-RU" smtClean="0"/>
              <a:t>Образец текста</a:t>
            </a:r>
          </a:p>
        </p:txBody>
      </p:sp>
      <p:sp>
        <p:nvSpPr>
          <p:cNvPr id="6" name="Объект 5"/>
          <p:cNvSpPr>
            <a:spLocks noGrp="1"/>
          </p:cNvSpPr>
          <p:nvPr>
            <p:ph sz="quarter" idx="4"/>
          </p:nvPr>
        </p:nvSpPr>
        <p:spPr>
          <a:xfrm>
            <a:off x="4645026" y="2174875"/>
            <a:ext cx="4041776" cy="3951288"/>
          </a:xfrm>
        </p:spPr>
        <p:txBody>
          <a:bodyPr/>
          <a:lstStyle>
            <a:lvl1pPr>
              <a:defRPr sz="2300"/>
            </a:lvl1pPr>
            <a:lvl2pPr>
              <a:defRPr sz="1900"/>
            </a:lvl2pPr>
            <a:lvl3pPr>
              <a:defRPr sz="1800"/>
            </a:lvl3pPr>
            <a:lvl4pPr>
              <a:defRPr sz="1500"/>
            </a:lvl4pPr>
            <a:lvl5pPr>
              <a:defRPr sz="1500"/>
            </a:lvl5pPr>
            <a:lvl6pPr>
              <a:defRPr sz="1500"/>
            </a:lvl6pPr>
            <a:lvl7pPr>
              <a:defRPr sz="1500"/>
            </a:lvl7pPr>
            <a:lvl8pPr>
              <a:defRPr sz="1500"/>
            </a:lvl8pPr>
            <a:lvl9pPr>
              <a:defRPr sz="15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a:ln/>
        </p:spPr>
        <p:txBody>
          <a:bodyPr/>
          <a:lstStyle>
            <a:lvl1pPr>
              <a:defRPr/>
            </a:lvl1pPr>
          </a:lstStyle>
          <a:p>
            <a:pPr>
              <a:defRPr/>
            </a:pPr>
            <a:endParaRPr lang="ru-RU" altLang="ru-RU"/>
          </a:p>
        </p:txBody>
      </p:sp>
      <p:sp>
        <p:nvSpPr>
          <p:cNvPr id="8" name="Нижний колонтитул 4"/>
          <p:cNvSpPr>
            <a:spLocks noGrp="1"/>
          </p:cNvSpPr>
          <p:nvPr>
            <p:ph type="ftr" sz="quarter" idx="11"/>
          </p:nvPr>
        </p:nvSpPr>
        <p:spPr>
          <a:ln/>
        </p:spPr>
        <p:txBody>
          <a:bodyPr/>
          <a:lstStyle>
            <a:lvl1pPr>
              <a:defRPr/>
            </a:lvl1pPr>
          </a:lstStyle>
          <a:p>
            <a:pPr>
              <a:defRPr/>
            </a:pPr>
            <a:endParaRPr lang="ru-RU" altLang="ru-RU"/>
          </a:p>
        </p:txBody>
      </p:sp>
      <p:sp>
        <p:nvSpPr>
          <p:cNvPr id="9" name="Номер слайда 5"/>
          <p:cNvSpPr>
            <a:spLocks noGrp="1"/>
          </p:cNvSpPr>
          <p:nvPr>
            <p:ph type="sldNum" sz="quarter" idx="12"/>
          </p:nvPr>
        </p:nvSpPr>
        <p:spPr>
          <a:ln/>
        </p:spPr>
        <p:txBody>
          <a:bodyPr/>
          <a:lstStyle>
            <a:lvl1pPr>
              <a:defRPr/>
            </a:lvl1pPr>
          </a:lstStyle>
          <a:p>
            <a:pPr>
              <a:defRPr/>
            </a:pPr>
            <a:fld id="{646F2A44-1EB9-4642-A39A-15463F0E469B}" type="slidenum">
              <a:rPr lang="ru-RU" altLang="ru-RU"/>
              <a:pPr>
                <a:defRPr/>
              </a:pPr>
              <a:t>‹#›</a:t>
            </a:fld>
            <a:endParaRPr lang="ru-RU" altLang="ru-RU"/>
          </a:p>
        </p:txBody>
      </p:sp>
    </p:spTree>
    <p:extLst>
      <p:ext uri="{BB962C8B-B14F-4D97-AF65-F5344CB8AC3E}">
        <p14:creationId xmlns:p14="http://schemas.microsoft.com/office/powerpoint/2010/main" val="3502477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a:ln/>
        </p:spPr>
        <p:txBody>
          <a:bodyPr/>
          <a:lstStyle>
            <a:lvl1pPr>
              <a:defRPr/>
            </a:lvl1pPr>
          </a:lstStyle>
          <a:p>
            <a:pPr>
              <a:defRPr/>
            </a:pPr>
            <a:endParaRPr lang="ru-RU" altLang="ru-RU"/>
          </a:p>
        </p:txBody>
      </p:sp>
      <p:sp>
        <p:nvSpPr>
          <p:cNvPr id="4" name="Нижний колонтитул 4"/>
          <p:cNvSpPr>
            <a:spLocks noGrp="1"/>
          </p:cNvSpPr>
          <p:nvPr>
            <p:ph type="ftr" sz="quarter" idx="11"/>
          </p:nvPr>
        </p:nvSpPr>
        <p:spPr>
          <a:ln/>
        </p:spPr>
        <p:txBody>
          <a:bodyPr/>
          <a:lstStyle>
            <a:lvl1pPr>
              <a:defRPr/>
            </a:lvl1pPr>
          </a:lstStyle>
          <a:p>
            <a:pPr>
              <a:defRPr/>
            </a:pPr>
            <a:endParaRPr lang="ru-RU" altLang="ru-RU"/>
          </a:p>
        </p:txBody>
      </p:sp>
      <p:sp>
        <p:nvSpPr>
          <p:cNvPr id="5" name="Номер слайда 5"/>
          <p:cNvSpPr>
            <a:spLocks noGrp="1"/>
          </p:cNvSpPr>
          <p:nvPr>
            <p:ph type="sldNum" sz="quarter" idx="12"/>
          </p:nvPr>
        </p:nvSpPr>
        <p:spPr>
          <a:ln/>
        </p:spPr>
        <p:txBody>
          <a:bodyPr/>
          <a:lstStyle>
            <a:lvl1pPr>
              <a:defRPr/>
            </a:lvl1pPr>
          </a:lstStyle>
          <a:p>
            <a:pPr>
              <a:defRPr/>
            </a:pPr>
            <a:fld id="{F5BCC381-53C6-4E41-BD4A-21FA868A8292}" type="slidenum">
              <a:rPr lang="ru-RU" altLang="ru-RU"/>
              <a:pPr>
                <a:defRPr/>
              </a:pPr>
              <a:t>‹#›</a:t>
            </a:fld>
            <a:endParaRPr lang="ru-RU" altLang="ru-RU"/>
          </a:p>
        </p:txBody>
      </p:sp>
    </p:spTree>
    <p:extLst>
      <p:ext uri="{BB962C8B-B14F-4D97-AF65-F5344CB8AC3E}">
        <p14:creationId xmlns:p14="http://schemas.microsoft.com/office/powerpoint/2010/main" val="2587264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a:ln/>
        </p:spPr>
        <p:txBody>
          <a:bodyPr/>
          <a:lstStyle>
            <a:lvl1pPr>
              <a:defRPr/>
            </a:lvl1pPr>
          </a:lstStyle>
          <a:p>
            <a:pPr>
              <a:defRPr/>
            </a:pPr>
            <a:endParaRPr lang="ru-RU" altLang="ru-RU"/>
          </a:p>
        </p:txBody>
      </p:sp>
      <p:sp>
        <p:nvSpPr>
          <p:cNvPr id="3" name="Нижний колонтитул 4"/>
          <p:cNvSpPr>
            <a:spLocks noGrp="1"/>
          </p:cNvSpPr>
          <p:nvPr>
            <p:ph type="ftr" sz="quarter" idx="11"/>
          </p:nvPr>
        </p:nvSpPr>
        <p:spPr>
          <a:ln/>
        </p:spPr>
        <p:txBody>
          <a:bodyPr/>
          <a:lstStyle>
            <a:lvl1pPr>
              <a:defRPr/>
            </a:lvl1pPr>
          </a:lstStyle>
          <a:p>
            <a:pPr>
              <a:defRPr/>
            </a:pPr>
            <a:endParaRPr lang="ru-RU" altLang="ru-RU"/>
          </a:p>
        </p:txBody>
      </p:sp>
      <p:sp>
        <p:nvSpPr>
          <p:cNvPr id="4" name="Номер слайда 5"/>
          <p:cNvSpPr>
            <a:spLocks noGrp="1"/>
          </p:cNvSpPr>
          <p:nvPr>
            <p:ph type="sldNum" sz="quarter" idx="12"/>
          </p:nvPr>
        </p:nvSpPr>
        <p:spPr>
          <a:ln/>
        </p:spPr>
        <p:txBody>
          <a:bodyPr/>
          <a:lstStyle>
            <a:lvl1pPr>
              <a:defRPr/>
            </a:lvl1pPr>
          </a:lstStyle>
          <a:p>
            <a:pPr>
              <a:defRPr/>
            </a:pPr>
            <a:fld id="{6958ECC1-C982-4C07-A21B-029D251052C0}" type="slidenum">
              <a:rPr lang="ru-RU" altLang="ru-RU"/>
              <a:pPr>
                <a:defRPr/>
              </a:pPr>
              <a:t>‹#›</a:t>
            </a:fld>
            <a:endParaRPr lang="ru-RU" altLang="ru-RU"/>
          </a:p>
        </p:txBody>
      </p:sp>
    </p:spTree>
    <p:extLst>
      <p:ext uri="{BB962C8B-B14F-4D97-AF65-F5344CB8AC3E}">
        <p14:creationId xmlns:p14="http://schemas.microsoft.com/office/powerpoint/2010/main" val="26955091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1900" b="1"/>
            </a:lvl1pPr>
          </a:lstStyle>
          <a:p>
            <a:r>
              <a:rPr lang="ru-RU" smtClean="0"/>
              <a:t>Образец заголовка</a:t>
            </a:r>
            <a:endParaRPr lang="ru-RU"/>
          </a:p>
        </p:txBody>
      </p:sp>
      <p:sp>
        <p:nvSpPr>
          <p:cNvPr id="3" name="Объект 2"/>
          <p:cNvSpPr>
            <a:spLocks noGrp="1"/>
          </p:cNvSpPr>
          <p:nvPr>
            <p:ph idx="1"/>
          </p:nvPr>
        </p:nvSpPr>
        <p:spPr>
          <a:xfrm>
            <a:off x="3575052" y="273053"/>
            <a:ext cx="5111749" cy="5853113"/>
          </a:xfrm>
        </p:spPr>
        <p:txBody>
          <a:bodyPr/>
          <a:lstStyle>
            <a:lvl1pPr>
              <a:defRPr sz="3100"/>
            </a:lvl1pPr>
            <a:lvl2pPr>
              <a:defRPr sz="2600"/>
            </a:lvl2pPr>
            <a:lvl3pPr>
              <a:defRPr sz="2300"/>
            </a:lvl3pPr>
            <a:lvl4pPr>
              <a:defRPr sz="1900"/>
            </a:lvl4pPr>
            <a:lvl5pPr>
              <a:defRPr sz="1900"/>
            </a:lvl5pPr>
            <a:lvl6pPr>
              <a:defRPr sz="1900"/>
            </a:lvl6pPr>
            <a:lvl7pPr>
              <a:defRPr sz="1900"/>
            </a:lvl7pPr>
            <a:lvl8pPr>
              <a:defRPr sz="1900"/>
            </a:lvl8pPr>
            <a:lvl9pPr>
              <a:defRPr sz="19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3"/>
            <a:ext cx="3008313" cy="4691063"/>
          </a:xfrm>
        </p:spPr>
        <p:txBody>
          <a:bodyPr/>
          <a:lstStyle>
            <a:lvl1pPr marL="0" indent="0">
              <a:buNone/>
              <a:defRPr sz="1300"/>
            </a:lvl1pPr>
            <a:lvl2pPr marL="436361" indent="0">
              <a:buNone/>
              <a:defRPr sz="1100"/>
            </a:lvl2pPr>
            <a:lvl3pPr marL="872722" indent="0">
              <a:buNone/>
              <a:defRPr sz="1000"/>
            </a:lvl3pPr>
            <a:lvl4pPr marL="1309083" indent="0">
              <a:buNone/>
              <a:defRPr sz="900"/>
            </a:lvl4pPr>
            <a:lvl5pPr marL="1745445" indent="0">
              <a:buNone/>
              <a:defRPr sz="900"/>
            </a:lvl5pPr>
            <a:lvl6pPr marL="2181806" indent="0">
              <a:buNone/>
              <a:defRPr sz="900"/>
            </a:lvl6pPr>
            <a:lvl7pPr marL="2618167" indent="0">
              <a:buNone/>
              <a:defRPr sz="900"/>
            </a:lvl7pPr>
            <a:lvl8pPr marL="3054529" indent="0">
              <a:buNone/>
              <a:defRPr sz="900"/>
            </a:lvl8pPr>
            <a:lvl9pPr marL="3490890" indent="0">
              <a:buNone/>
              <a:defRPr sz="900"/>
            </a:lvl9pPr>
          </a:lstStyle>
          <a:p>
            <a:pPr lvl="0"/>
            <a:r>
              <a:rPr lang="ru-RU" smtClean="0"/>
              <a:t>Образец текста</a:t>
            </a:r>
          </a:p>
        </p:txBody>
      </p:sp>
      <p:sp>
        <p:nvSpPr>
          <p:cNvPr id="5" name="Дата 3"/>
          <p:cNvSpPr>
            <a:spLocks noGrp="1"/>
          </p:cNvSpPr>
          <p:nvPr>
            <p:ph type="dt" sz="half" idx="10"/>
          </p:nvPr>
        </p:nvSpPr>
        <p:spPr>
          <a:ln/>
        </p:spPr>
        <p:txBody>
          <a:bodyPr/>
          <a:lstStyle>
            <a:lvl1pPr>
              <a:defRPr/>
            </a:lvl1pPr>
          </a:lstStyle>
          <a:p>
            <a:pPr>
              <a:defRPr/>
            </a:pPr>
            <a:endParaRPr lang="ru-RU" altLang="ru-RU"/>
          </a:p>
        </p:txBody>
      </p:sp>
      <p:sp>
        <p:nvSpPr>
          <p:cNvPr id="6" name="Нижний колонтитул 4"/>
          <p:cNvSpPr>
            <a:spLocks noGrp="1"/>
          </p:cNvSpPr>
          <p:nvPr>
            <p:ph type="ftr" sz="quarter" idx="11"/>
          </p:nvPr>
        </p:nvSpPr>
        <p:spPr>
          <a:ln/>
        </p:spPr>
        <p:txBody>
          <a:bodyPr/>
          <a:lstStyle>
            <a:lvl1pPr>
              <a:defRPr/>
            </a:lvl1pPr>
          </a:lstStyle>
          <a:p>
            <a:pPr>
              <a:defRPr/>
            </a:pPr>
            <a:endParaRPr lang="ru-RU" altLang="ru-RU"/>
          </a:p>
        </p:txBody>
      </p:sp>
      <p:sp>
        <p:nvSpPr>
          <p:cNvPr id="7" name="Номер слайда 5"/>
          <p:cNvSpPr>
            <a:spLocks noGrp="1"/>
          </p:cNvSpPr>
          <p:nvPr>
            <p:ph type="sldNum" sz="quarter" idx="12"/>
          </p:nvPr>
        </p:nvSpPr>
        <p:spPr>
          <a:ln/>
        </p:spPr>
        <p:txBody>
          <a:bodyPr/>
          <a:lstStyle>
            <a:lvl1pPr>
              <a:defRPr/>
            </a:lvl1pPr>
          </a:lstStyle>
          <a:p>
            <a:pPr>
              <a:defRPr/>
            </a:pPr>
            <a:fld id="{9A4B63BB-F85A-4704-9E17-88B4FF1D84B4}" type="slidenum">
              <a:rPr lang="ru-RU" altLang="ru-RU"/>
              <a:pPr>
                <a:defRPr/>
              </a:pPr>
              <a:t>‹#›</a:t>
            </a:fld>
            <a:endParaRPr lang="ru-RU" altLang="ru-RU"/>
          </a:p>
        </p:txBody>
      </p:sp>
    </p:spTree>
    <p:extLst>
      <p:ext uri="{BB962C8B-B14F-4D97-AF65-F5344CB8AC3E}">
        <p14:creationId xmlns:p14="http://schemas.microsoft.com/office/powerpoint/2010/main" val="751401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17E0182-39F0-4ABB-A4A2-16849227272B}" type="datetimeFigureOut">
              <a:rPr lang="ru-RU" smtClean="0">
                <a:solidFill>
                  <a:prstClr val="black">
                    <a:tint val="75000"/>
                  </a:prstClr>
                </a:solidFill>
              </a:rPr>
              <a:pPr/>
              <a:t>29.10.2024</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70EEEE84-3E05-46B6-8ECD-EFCC90DD5DFC}"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0412173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19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100"/>
            </a:lvl1pPr>
            <a:lvl2pPr marL="436361" indent="0">
              <a:buNone/>
              <a:defRPr sz="2600"/>
            </a:lvl2pPr>
            <a:lvl3pPr marL="872722" indent="0">
              <a:buNone/>
              <a:defRPr sz="2300"/>
            </a:lvl3pPr>
            <a:lvl4pPr marL="1309083" indent="0">
              <a:buNone/>
              <a:defRPr sz="1900"/>
            </a:lvl4pPr>
            <a:lvl5pPr marL="1745445" indent="0">
              <a:buNone/>
              <a:defRPr sz="1900"/>
            </a:lvl5pPr>
            <a:lvl6pPr marL="2181806" indent="0">
              <a:buNone/>
              <a:defRPr sz="1900"/>
            </a:lvl6pPr>
            <a:lvl7pPr marL="2618167" indent="0">
              <a:buNone/>
              <a:defRPr sz="1900"/>
            </a:lvl7pPr>
            <a:lvl8pPr marL="3054529" indent="0">
              <a:buNone/>
              <a:defRPr sz="1900"/>
            </a:lvl8pPr>
            <a:lvl9pPr marL="3490890" indent="0">
              <a:buNone/>
              <a:defRPr sz="19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300"/>
            </a:lvl1pPr>
            <a:lvl2pPr marL="436361" indent="0">
              <a:buNone/>
              <a:defRPr sz="1100"/>
            </a:lvl2pPr>
            <a:lvl3pPr marL="872722" indent="0">
              <a:buNone/>
              <a:defRPr sz="1000"/>
            </a:lvl3pPr>
            <a:lvl4pPr marL="1309083" indent="0">
              <a:buNone/>
              <a:defRPr sz="900"/>
            </a:lvl4pPr>
            <a:lvl5pPr marL="1745445" indent="0">
              <a:buNone/>
              <a:defRPr sz="900"/>
            </a:lvl5pPr>
            <a:lvl6pPr marL="2181806" indent="0">
              <a:buNone/>
              <a:defRPr sz="900"/>
            </a:lvl6pPr>
            <a:lvl7pPr marL="2618167" indent="0">
              <a:buNone/>
              <a:defRPr sz="900"/>
            </a:lvl7pPr>
            <a:lvl8pPr marL="3054529" indent="0">
              <a:buNone/>
              <a:defRPr sz="900"/>
            </a:lvl8pPr>
            <a:lvl9pPr marL="3490890" indent="0">
              <a:buNone/>
              <a:defRPr sz="900"/>
            </a:lvl9pPr>
          </a:lstStyle>
          <a:p>
            <a:pPr lvl="0"/>
            <a:r>
              <a:rPr lang="ru-RU" smtClean="0"/>
              <a:t>Образец текста</a:t>
            </a:r>
          </a:p>
        </p:txBody>
      </p:sp>
      <p:sp>
        <p:nvSpPr>
          <p:cNvPr id="5" name="Дата 3"/>
          <p:cNvSpPr>
            <a:spLocks noGrp="1"/>
          </p:cNvSpPr>
          <p:nvPr>
            <p:ph type="dt" sz="half" idx="10"/>
          </p:nvPr>
        </p:nvSpPr>
        <p:spPr>
          <a:ln/>
        </p:spPr>
        <p:txBody>
          <a:bodyPr/>
          <a:lstStyle>
            <a:lvl1pPr>
              <a:defRPr/>
            </a:lvl1pPr>
          </a:lstStyle>
          <a:p>
            <a:pPr>
              <a:defRPr/>
            </a:pPr>
            <a:endParaRPr lang="ru-RU" altLang="ru-RU"/>
          </a:p>
        </p:txBody>
      </p:sp>
      <p:sp>
        <p:nvSpPr>
          <p:cNvPr id="6" name="Нижний колонтитул 4"/>
          <p:cNvSpPr>
            <a:spLocks noGrp="1"/>
          </p:cNvSpPr>
          <p:nvPr>
            <p:ph type="ftr" sz="quarter" idx="11"/>
          </p:nvPr>
        </p:nvSpPr>
        <p:spPr>
          <a:ln/>
        </p:spPr>
        <p:txBody>
          <a:bodyPr/>
          <a:lstStyle>
            <a:lvl1pPr>
              <a:defRPr/>
            </a:lvl1pPr>
          </a:lstStyle>
          <a:p>
            <a:pPr>
              <a:defRPr/>
            </a:pPr>
            <a:endParaRPr lang="ru-RU" altLang="ru-RU"/>
          </a:p>
        </p:txBody>
      </p:sp>
      <p:sp>
        <p:nvSpPr>
          <p:cNvPr id="7" name="Номер слайда 5"/>
          <p:cNvSpPr>
            <a:spLocks noGrp="1"/>
          </p:cNvSpPr>
          <p:nvPr>
            <p:ph type="sldNum" sz="quarter" idx="12"/>
          </p:nvPr>
        </p:nvSpPr>
        <p:spPr>
          <a:ln/>
        </p:spPr>
        <p:txBody>
          <a:bodyPr/>
          <a:lstStyle>
            <a:lvl1pPr>
              <a:defRPr/>
            </a:lvl1pPr>
          </a:lstStyle>
          <a:p>
            <a:pPr>
              <a:defRPr/>
            </a:pPr>
            <a:fld id="{BFAC863B-21A1-4A12-97AB-741EB9B8BC0B}" type="slidenum">
              <a:rPr lang="ru-RU" altLang="ru-RU"/>
              <a:pPr>
                <a:defRPr/>
              </a:pPr>
              <a:t>‹#›</a:t>
            </a:fld>
            <a:endParaRPr lang="ru-RU" altLang="ru-RU"/>
          </a:p>
        </p:txBody>
      </p:sp>
    </p:spTree>
    <p:extLst>
      <p:ext uri="{BB962C8B-B14F-4D97-AF65-F5344CB8AC3E}">
        <p14:creationId xmlns:p14="http://schemas.microsoft.com/office/powerpoint/2010/main" val="10615672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a:ln/>
        </p:spPr>
        <p:txBody>
          <a:bodyPr/>
          <a:lstStyle>
            <a:lvl1pPr>
              <a:defRPr/>
            </a:lvl1pPr>
          </a:lstStyle>
          <a:p>
            <a:pPr>
              <a:defRPr/>
            </a:pPr>
            <a:endParaRPr lang="ru-RU" altLang="ru-RU"/>
          </a:p>
        </p:txBody>
      </p:sp>
      <p:sp>
        <p:nvSpPr>
          <p:cNvPr id="5" name="Нижний колонтитул 4"/>
          <p:cNvSpPr>
            <a:spLocks noGrp="1"/>
          </p:cNvSpPr>
          <p:nvPr>
            <p:ph type="ftr" sz="quarter" idx="11"/>
          </p:nvPr>
        </p:nvSpPr>
        <p:spPr>
          <a:ln/>
        </p:spPr>
        <p:txBody>
          <a:bodyPr/>
          <a:lstStyle>
            <a:lvl1pPr>
              <a:defRPr/>
            </a:lvl1pPr>
          </a:lstStyle>
          <a:p>
            <a:pPr>
              <a:defRPr/>
            </a:pPr>
            <a:endParaRPr lang="ru-RU" altLang="ru-RU"/>
          </a:p>
        </p:txBody>
      </p:sp>
      <p:sp>
        <p:nvSpPr>
          <p:cNvPr id="6" name="Номер слайда 5"/>
          <p:cNvSpPr>
            <a:spLocks noGrp="1"/>
          </p:cNvSpPr>
          <p:nvPr>
            <p:ph type="sldNum" sz="quarter" idx="12"/>
          </p:nvPr>
        </p:nvSpPr>
        <p:spPr>
          <a:ln/>
        </p:spPr>
        <p:txBody>
          <a:bodyPr/>
          <a:lstStyle>
            <a:lvl1pPr>
              <a:defRPr/>
            </a:lvl1pPr>
          </a:lstStyle>
          <a:p>
            <a:pPr>
              <a:defRPr/>
            </a:pPr>
            <a:fld id="{2261D0EC-61F8-4368-A052-6EC6AC1510AD}" type="slidenum">
              <a:rPr lang="ru-RU" altLang="ru-RU"/>
              <a:pPr>
                <a:defRPr/>
              </a:pPr>
              <a:t>‹#›</a:t>
            </a:fld>
            <a:endParaRPr lang="ru-RU" altLang="ru-RU"/>
          </a:p>
        </p:txBody>
      </p:sp>
    </p:spTree>
    <p:extLst>
      <p:ext uri="{BB962C8B-B14F-4D97-AF65-F5344CB8AC3E}">
        <p14:creationId xmlns:p14="http://schemas.microsoft.com/office/powerpoint/2010/main" val="41676755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181850" y="274642"/>
            <a:ext cx="2228851"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95301" y="274642"/>
            <a:ext cx="653415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a:ln/>
        </p:spPr>
        <p:txBody>
          <a:bodyPr/>
          <a:lstStyle>
            <a:lvl1pPr>
              <a:defRPr/>
            </a:lvl1pPr>
          </a:lstStyle>
          <a:p>
            <a:pPr>
              <a:defRPr/>
            </a:pPr>
            <a:endParaRPr lang="ru-RU" altLang="ru-RU"/>
          </a:p>
        </p:txBody>
      </p:sp>
      <p:sp>
        <p:nvSpPr>
          <p:cNvPr id="5" name="Нижний колонтитул 4"/>
          <p:cNvSpPr>
            <a:spLocks noGrp="1"/>
          </p:cNvSpPr>
          <p:nvPr>
            <p:ph type="ftr" sz="quarter" idx="11"/>
          </p:nvPr>
        </p:nvSpPr>
        <p:spPr>
          <a:ln/>
        </p:spPr>
        <p:txBody>
          <a:bodyPr/>
          <a:lstStyle>
            <a:lvl1pPr>
              <a:defRPr/>
            </a:lvl1pPr>
          </a:lstStyle>
          <a:p>
            <a:pPr>
              <a:defRPr/>
            </a:pPr>
            <a:endParaRPr lang="ru-RU" altLang="ru-RU"/>
          </a:p>
        </p:txBody>
      </p:sp>
      <p:sp>
        <p:nvSpPr>
          <p:cNvPr id="6" name="Номер слайда 5"/>
          <p:cNvSpPr>
            <a:spLocks noGrp="1"/>
          </p:cNvSpPr>
          <p:nvPr>
            <p:ph type="sldNum" sz="quarter" idx="12"/>
          </p:nvPr>
        </p:nvSpPr>
        <p:spPr>
          <a:ln/>
        </p:spPr>
        <p:txBody>
          <a:bodyPr/>
          <a:lstStyle>
            <a:lvl1pPr>
              <a:defRPr/>
            </a:lvl1pPr>
          </a:lstStyle>
          <a:p>
            <a:pPr>
              <a:defRPr/>
            </a:pPr>
            <a:fld id="{6E45EB1F-B35B-4B19-9752-F8AF29BF8BDC}" type="slidenum">
              <a:rPr lang="ru-RU" altLang="ru-RU"/>
              <a:pPr>
                <a:defRPr/>
              </a:pPr>
              <a:t>‹#›</a:t>
            </a:fld>
            <a:endParaRPr lang="ru-RU" altLang="ru-RU"/>
          </a:p>
        </p:txBody>
      </p:sp>
    </p:spTree>
    <p:extLst>
      <p:ext uri="{BB962C8B-B14F-4D97-AF65-F5344CB8AC3E}">
        <p14:creationId xmlns:p14="http://schemas.microsoft.com/office/powerpoint/2010/main" val="2458324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17E0182-39F0-4ABB-A4A2-16849227272B}" type="datetimeFigureOut">
              <a:rPr lang="ru-RU" smtClean="0">
                <a:solidFill>
                  <a:prstClr val="black">
                    <a:tint val="75000"/>
                  </a:prstClr>
                </a:solidFill>
              </a:rPr>
              <a:pPr/>
              <a:t>29.10.2024</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70EEEE84-3E05-46B6-8ECD-EFCC90DD5DFC}"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590398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17E0182-39F0-4ABB-A4A2-16849227272B}" type="datetimeFigureOut">
              <a:rPr lang="ru-RU" smtClean="0">
                <a:solidFill>
                  <a:prstClr val="black">
                    <a:tint val="75000"/>
                  </a:prstClr>
                </a:solidFill>
              </a:rPr>
              <a:pPr/>
              <a:t>29.10.2024</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70EEEE84-3E05-46B6-8ECD-EFCC90DD5DFC}"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861320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17E0182-39F0-4ABB-A4A2-16849227272B}" type="datetimeFigureOut">
              <a:rPr lang="ru-RU" smtClean="0">
                <a:solidFill>
                  <a:prstClr val="black">
                    <a:tint val="75000"/>
                  </a:prstClr>
                </a:solidFill>
              </a:rPr>
              <a:pPr/>
              <a:t>29.10.2024</a:t>
            </a:fld>
            <a:endParaRPr lang="ru-RU">
              <a:solidFill>
                <a:prstClr val="black">
                  <a:tint val="75000"/>
                </a:prstClr>
              </a:solidFill>
            </a:endParaRPr>
          </a:p>
        </p:txBody>
      </p:sp>
      <p:sp>
        <p:nvSpPr>
          <p:cNvPr id="8" name="Нижний колонтитул 7"/>
          <p:cNvSpPr>
            <a:spLocks noGrp="1"/>
          </p:cNvSpPr>
          <p:nvPr>
            <p:ph type="ftr" sz="quarter" idx="11"/>
          </p:nvPr>
        </p:nvSpPr>
        <p:spPr/>
        <p:txBody>
          <a:bodyPr/>
          <a:lstStyle/>
          <a:p>
            <a:endParaRPr lang="ru-RU">
              <a:solidFill>
                <a:prstClr val="black">
                  <a:tint val="75000"/>
                </a:prstClr>
              </a:solidFill>
            </a:endParaRPr>
          </a:p>
        </p:txBody>
      </p:sp>
      <p:sp>
        <p:nvSpPr>
          <p:cNvPr id="9" name="Номер слайда 8"/>
          <p:cNvSpPr>
            <a:spLocks noGrp="1"/>
          </p:cNvSpPr>
          <p:nvPr>
            <p:ph type="sldNum" sz="quarter" idx="12"/>
          </p:nvPr>
        </p:nvSpPr>
        <p:spPr/>
        <p:txBody>
          <a:bodyPr/>
          <a:lstStyle/>
          <a:p>
            <a:fld id="{70EEEE84-3E05-46B6-8ECD-EFCC90DD5DFC}"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347126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17E0182-39F0-4ABB-A4A2-16849227272B}" type="datetimeFigureOut">
              <a:rPr lang="ru-RU" smtClean="0">
                <a:solidFill>
                  <a:prstClr val="black">
                    <a:tint val="75000"/>
                  </a:prstClr>
                </a:solidFill>
              </a:rPr>
              <a:pPr/>
              <a:t>29.10.2024</a:t>
            </a:fld>
            <a:endParaRPr lang="ru-RU">
              <a:solidFill>
                <a:prstClr val="black">
                  <a:tint val="75000"/>
                </a:prstClr>
              </a:solidFill>
            </a:endParaRPr>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70EEEE84-3E05-46B6-8ECD-EFCC90DD5DFC}"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156370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17E0182-39F0-4ABB-A4A2-16849227272B}" type="datetimeFigureOut">
              <a:rPr lang="ru-RU" smtClean="0">
                <a:solidFill>
                  <a:prstClr val="black">
                    <a:tint val="75000"/>
                  </a:prstClr>
                </a:solidFill>
              </a:rPr>
              <a:pPr/>
              <a:t>29.10.2024</a:t>
            </a:fld>
            <a:endParaRPr lang="ru-RU">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ru-RU">
              <a:solidFill>
                <a:prstClr val="black">
                  <a:tint val="75000"/>
                </a:prstClr>
              </a:solidFill>
            </a:endParaRPr>
          </a:p>
        </p:txBody>
      </p:sp>
      <p:sp>
        <p:nvSpPr>
          <p:cNvPr id="4" name="Номер слайда 3"/>
          <p:cNvSpPr>
            <a:spLocks noGrp="1"/>
          </p:cNvSpPr>
          <p:nvPr>
            <p:ph type="sldNum" sz="quarter" idx="12"/>
          </p:nvPr>
        </p:nvSpPr>
        <p:spPr/>
        <p:txBody>
          <a:bodyPr/>
          <a:lstStyle/>
          <a:p>
            <a:fld id="{70EEEE84-3E05-46B6-8ECD-EFCC90DD5DFC}"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680707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17E0182-39F0-4ABB-A4A2-16849227272B}" type="datetimeFigureOut">
              <a:rPr lang="ru-RU" smtClean="0">
                <a:solidFill>
                  <a:prstClr val="black">
                    <a:tint val="75000"/>
                  </a:prstClr>
                </a:solidFill>
              </a:rPr>
              <a:pPr/>
              <a:t>29.10.2024</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70EEEE84-3E05-46B6-8ECD-EFCC90DD5DFC}"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054968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17E0182-39F0-4ABB-A4A2-16849227272B}" type="datetimeFigureOut">
              <a:rPr lang="ru-RU" smtClean="0">
                <a:solidFill>
                  <a:prstClr val="black">
                    <a:tint val="75000"/>
                  </a:prstClr>
                </a:solidFill>
              </a:rPr>
              <a:pPr/>
              <a:t>29.10.2024</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70EEEE84-3E05-46B6-8ECD-EFCC90DD5DFC}"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263415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7E0182-39F0-4ABB-A4A2-16849227272B}" type="datetimeFigureOut">
              <a:rPr lang="ru-RU" smtClean="0">
                <a:solidFill>
                  <a:prstClr val="black">
                    <a:tint val="75000"/>
                  </a:prstClr>
                </a:solidFill>
              </a:rPr>
              <a:pPr/>
              <a:t>29.10.2024</a:t>
            </a:fld>
            <a:endParaRPr lang="ru-RU">
              <a:solidFill>
                <a:prstClr val="black">
                  <a:tint val="75000"/>
                </a:prstClr>
              </a:solidFill>
            </a:endParaRPr>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solidFill>
                <a:prstClr val="black">
                  <a:tint val="75000"/>
                </a:prstClr>
              </a:solidFill>
            </a:endParaRPr>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EEEE84-3E05-46B6-8ECD-EFCC90DD5DFC}"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4418072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472" y="275012"/>
            <a:ext cx="8229057" cy="1143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7272" tIns="43637" rIns="87272" bIns="43637" numCol="1" anchor="ctr" anchorCtr="0" compatLnSpc="1">
            <a:prstTxWarp prst="textNoShape">
              <a:avLst/>
            </a:prstTxWarp>
          </a:bodyPr>
          <a:lstStyle/>
          <a:p>
            <a:pPr lvl="0"/>
            <a:r>
              <a:rPr lang="ru-RU" altLang="ru-RU" smtClean="0"/>
              <a:t>Образец заголовка</a:t>
            </a:r>
          </a:p>
        </p:txBody>
      </p:sp>
      <p:sp>
        <p:nvSpPr>
          <p:cNvPr id="1027" name="Текст 2"/>
          <p:cNvSpPr>
            <a:spLocks noGrp="1"/>
          </p:cNvSpPr>
          <p:nvPr>
            <p:ph type="body" idx="1"/>
          </p:nvPr>
        </p:nvSpPr>
        <p:spPr bwMode="auto">
          <a:xfrm>
            <a:off x="457472" y="1599673"/>
            <a:ext cx="8229057" cy="4526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7272" tIns="43637" rIns="87272" bIns="43637"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1028" name="Дата 3"/>
          <p:cNvSpPr>
            <a:spLocks noGrp="1"/>
          </p:cNvSpPr>
          <p:nvPr>
            <p:ph type="dt" sz="half" idx="2"/>
          </p:nvPr>
        </p:nvSpPr>
        <p:spPr bwMode="auto">
          <a:xfrm>
            <a:off x="457472" y="6356933"/>
            <a:ext cx="2133962" cy="364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7272" tIns="43637" rIns="87272" bIns="43637" numCol="1" anchor="ctr" anchorCtr="0" compatLnSpc="1">
            <a:prstTxWarp prst="textNoShape">
              <a:avLst/>
            </a:prstTxWarp>
          </a:bodyPr>
          <a:lstStyle>
            <a:lvl1pPr eaLnBrk="1" hangingPunct="1">
              <a:buClr>
                <a:srgbClr val="000000"/>
              </a:buClr>
              <a:buFont typeface="Arial" panose="020B0604020202020204" pitchFamily="34" charset="0"/>
              <a:buNone/>
              <a:defRPr sz="1100">
                <a:solidFill>
                  <a:srgbClr val="898989"/>
                </a:solidFill>
              </a:defRPr>
            </a:lvl1pPr>
          </a:lstStyle>
          <a:p>
            <a:pPr fontAlgn="base">
              <a:spcBef>
                <a:spcPct val="0"/>
              </a:spcBef>
              <a:spcAft>
                <a:spcPct val="0"/>
              </a:spcAft>
              <a:defRPr/>
            </a:pPr>
            <a:endParaRPr lang="ru-RU" altLang="ru-RU">
              <a:latin typeface="Arial" panose="020B0604020202020204" pitchFamily="34" charset="0"/>
              <a:cs typeface="Arial" panose="020B0604020202020204" pitchFamily="34" charset="0"/>
              <a:sym typeface="Arial" panose="020B0604020202020204" pitchFamily="34" charset="0"/>
            </a:endParaRPr>
          </a:p>
        </p:txBody>
      </p:sp>
      <p:sp>
        <p:nvSpPr>
          <p:cNvPr id="1029" name="Нижний колонтитул 4"/>
          <p:cNvSpPr>
            <a:spLocks noGrp="1"/>
          </p:cNvSpPr>
          <p:nvPr>
            <p:ph type="ftr" sz="quarter" idx="3"/>
          </p:nvPr>
        </p:nvSpPr>
        <p:spPr bwMode="auto">
          <a:xfrm>
            <a:off x="3123567" y="6356933"/>
            <a:ext cx="2896867" cy="364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7272" tIns="43637" rIns="87272" bIns="43637" numCol="1" anchor="ctr" anchorCtr="0" compatLnSpc="1">
            <a:prstTxWarp prst="textNoShape">
              <a:avLst/>
            </a:prstTxWarp>
          </a:bodyPr>
          <a:lstStyle>
            <a:lvl1pPr algn="ctr" eaLnBrk="1" hangingPunct="1">
              <a:buClr>
                <a:srgbClr val="000000"/>
              </a:buClr>
              <a:buFont typeface="Arial" panose="020B0604020202020204" pitchFamily="34" charset="0"/>
              <a:buNone/>
              <a:defRPr sz="1100">
                <a:solidFill>
                  <a:srgbClr val="898989"/>
                </a:solidFill>
              </a:defRPr>
            </a:lvl1pPr>
          </a:lstStyle>
          <a:p>
            <a:pPr fontAlgn="base">
              <a:spcBef>
                <a:spcPct val="0"/>
              </a:spcBef>
              <a:spcAft>
                <a:spcPct val="0"/>
              </a:spcAft>
              <a:defRPr/>
            </a:pPr>
            <a:endParaRPr lang="ru-RU" altLang="ru-RU">
              <a:latin typeface="Arial" panose="020B0604020202020204" pitchFamily="34" charset="0"/>
              <a:cs typeface="Arial" panose="020B0604020202020204" pitchFamily="34" charset="0"/>
              <a:sym typeface="Arial" panose="020B0604020202020204" pitchFamily="34" charset="0"/>
            </a:endParaRPr>
          </a:p>
        </p:txBody>
      </p:sp>
      <p:sp>
        <p:nvSpPr>
          <p:cNvPr id="1030" name="Номер слайда 5"/>
          <p:cNvSpPr>
            <a:spLocks noGrp="1"/>
          </p:cNvSpPr>
          <p:nvPr>
            <p:ph type="sldNum" sz="quarter" idx="4"/>
          </p:nvPr>
        </p:nvSpPr>
        <p:spPr bwMode="auto">
          <a:xfrm>
            <a:off x="6552567" y="6356933"/>
            <a:ext cx="2133962" cy="364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7272" tIns="43637" rIns="87272" bIns="43637" numCol="1" anchor="ctr" anchorCtr="0" compatLnSpc="1">
            <a:prstTxWarp prst="textNoShape">
              <a:avLst/>
            </a:prstTxWarp>
          </a:bodyPr>
          <a:lstStyle>
            <a:lvl1pPr algn="r" eaLnBrk="1" hangingPunct="1">
              <a:buClr>
                <a:srgbClr val="000000"/>
              </a:buClr>
              <a:buFont typeface="Arial" pitchFamily="34" charset="0"/>
              <a:buNone/>
              <a:defRPr sz="1100">
                <a:solidFill>
                  <a:srgbClr val="898989"/>
                </a:solidFill>
              </a:defRPr>
            </a:lvl1pPr>
          </a:lstStyle>
          <a:p>
            <a:pPr fontAlgn="base">
              <a:spcBef>
                <a:spcPct val="0"/>
              </a:spcBef>
              <a:spcAft>
                <a:spcPct val="0"/>
              </a:spcAft>
              <a:defRPr/>
            </a:pPr>
            <a:fld id="{71F5B907-30C0-4569-B8A3-980790D46D35}" type="slidenum">
              <a:rPr lang="ru-RU" altLang="ru-RU">
                <a:latin typeface="Arial" panose="020B0604020202020204" pitchFamily="34" charset="0"/>
                <a:cs typeface="Arial" panose="020B0604020202020204" pitchFamily="34" charset="0"/>
                <a:sym typeface="Arial" panose="020B0604020202020204" pitchFamily="34" charset="0"/>
              </a:rPr>
              <a:pPr fontAlgn="base">
                <a:spcBef>
                  <a:spcPct val="0"/>
                </a:spcBef>
                <a:spcAft>
                  <a:spcPct val="0"/>
                </a:spcAft>
                <a:defRPr/>
              </a:pPr>
              <a:t>‹#›</a:t>
            </a:fld>
            <a:endParaRPr lang="ru-RU" altLang="ru-RU">
              <a:latin typeface="Arial" panose="020B0604020202020204" pitchFamily="34" charset="0"/>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41213321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eaLnBrk="0" fontAlgn="base" hangingPunct="0">
        <a:spcBef>
          <a:spcPct val="0"/>
        </a:spcBef>
        <a:spcAft>
          <a:spcPct val="0"/>
        </a:spcAft>
        <a:defRPr sz="4200" kern="1200">
          <a:solidFill>
            <a:schemeClr val="tx1"/>
          </a:solidFill>
          <a:latin typeface="+mj-lt"/>
          <a:ea typeface="+mj-ea"/>
          <a:cs typeface="+mj-cs"/>
        </a:defRPr>
      </a:lvl1pPr>
      <a:lvl2pPr algn="ctr" rtl="0" eaLnBrk="0" fontAlgn="base" hangingPunct="0">
        <a:spcBef>
          <a:spcPct val="0"/>
        </a:spcBef>
        <a:spcAft>
          <a:spcPct val="0"/>
        </a:spcAft>
        <a:defRPr sz="4200">
          <a:solidFill>
            <a:schemeClr val="tx1"/>
          </a:solidFill>
          <a:latin typeface="Calibri" panose="020F0502020204030204" pitchFamily="34" charset="0"/>
        </a:defRPr>
      </a:lvl2pPr>
      <a:lvl3pPr algn="ctr" rtl="0" eaLnBrk="0" fontAlgn="base" hangingPunct="0">
        <a:spcBef>
          <a:spcPct val="0"/>
        </a:spcBef>
        <a:spcAft>
          <a:spcPct val="0"/>
        </a:spcAft>
        <a:defRPr sz="4200">
          <a:solidFill>
            <a:schemeClr val="tx1"/>
          </a:solidFill>
          <a:latin typeface="Calibri" panose="020F0502020204030204" pitchFamily="34" charset="0"/>
        </a:defRPr>
      </a:lvl3pPr>
      <a:lvl4pPr algn="ctr" rtl="0" eaLnBrk="0" fontAlgn="base" hangingPunct="0">
        <a:spcBef>
          <a:spcPct val="0"/>
        </a:spcBef>
        <a:spcAft>
          <a:spcPct val="0"/>
        </a:spcAft>
        <a:defRPr sz="4200">
          <a:solidFill>
            <a:schemeClr val="tx1"/>
          </a:solidFill>
          <a:latin typeface="Calibri" panose="020F0502020204030204" pitchFamily="34" charset="0"/>
        </a:defRPr>
      </a:lvl4pPr>
      <a:lvl5pPr algn="ctr" rtl="0" eaLnBrk="0" fontAlgn="base" hangingPunct="0">
        <a:spcBef>
          <a:spcPct val="0"/>
        </a:spcBef>
        <a:spcAft>
          <a:spcPct val="0"/>
        </a:spcAft>
        <a:defRPr sz="4200">
          <a:solidFill>
            <a:schemeClr val="tx1"/>
          </a:solidFill>
          <a:latin typeface="Calibri" panose="020F0502020204030204" pitchFamily="34" charset="0"/>
        </a:defRPr>
      </a:lvl5pPr>
      <a:lvl6pPr marL="436361" algn="ctr" rtl="0" fontAlgn="base">
        <a:spcBef>
          <a:spcPct val="0"/>
        </a:spcBef>
        <a:spcAft>
          <a:spcPct val="0"/>
        </a:spcAft>
        <a:defRPr sz="4200">
          <a:solidFill>
            <a:schemeClr val="tx1"/>
          </a:solidFill>
          <a:latin typeface="Calibri" panose="020F0502020204030204" pitchFamily="34" charset="0"/>
        </a:defRPr>
      </a:lvl6pPr>
      <a:lvl7pPr marL="872722" algn="ctr" rtl="0" fontAlgn="base">
        <a:spcBef>
          <a:spcPct val="0"/>
        </a:spcBef>
        <a:spcAft>
          <a:spcPct val="0"/>
        </a:spcAft>
        <a:defRPr sz="4200">
          <a:solidFill>
            <a:schemeClr val="tx1"/>
          </a:solidFill>
          <a:latin typeface="Calibri" panose="020F0502020204030204" pitchFamily="34" charset="0"/>
        </a:defRPr>
      </a:lvl7pPr>
      <a:lvl8pPr marL="1309083" algn="ctr" rtl="0" fontAlgn="base">
        <a:spcBef>
          <a:spcPct val="0"/>
        </a:spcBef>
        <a:spcAft>
          <a:spcPct val="0"/>
        </a:spcAft>
        <a:defRPr sz="4200">
          <a:solidFill>
            <a:schemeClr val="tx1"/>
          </a:solidFill>
          <a:latin typeface="Calibri" panose="020F0502020204030204" pitchFamily="34" charset="0"/>
        </a:defRPr>
      </a:lvl8pPr>
      <a:lvl9pPr marL="1745445" algn="ctr" rtl="0" fontAlgn="base">
        <a:spcBef>
          <a:spcPct val="0"/>
        </a:spcBef>
        <a:spcAft>
          <a:spcPct val="0"/>
        </a:spcAft>
        <a:defRPr sz="4200">
          <a:solidFill>
            <a:schemeClr val="tx1"/>
          </a:solidFill>
          <a:latin typeface="Calibri" panose="020F0502020204030204" pitchFamily="34" charset="0"/>
        </a:defRPr>
      </a:lvl9pPr>
    </p:titleStyle>
    <p:bodyStyle>
      <a:lvl1pPr marL="326990" indent="-326990" algn="l" rtl="0" eaLnBrk="0" fontAlgn="base" hangingPunct="0">
        <a:spcBef>
          <a:spcPct val="20000"/>
        </a:spcBef>
        <a:spcAft>
          <a:spcPct val="0"/>
        </a:spcAft>
        <a:buFont typeface="Arial" panose="020B0604020202020204" pitchFamily="34" charset="0"/>
        <a:buChar char="•"/>
        <a:defRPr sz="3100" kern="1200">
          <a:solidFill>
            <a:schemeClr val="tx1"/>
          </a:solidFill>
          <a:latin typeface="+mn-lt"/>
          <a:ea typeface="+mn-ea"/>
          <a:cs typeface="+mn-cs"/>
        </a:defRPr>
      </a:lvl1pPr>
      <a:lvl2pPr marL="708245" indent="-272723" algn="l" rtl="0" eaLnBrk="0" fontAlgn="base" hangingPunct="0">
        <a:spcBef>
          <a:spcPct val="20000"/>
        </a:spcBef>
        <a:spcAft>
          <a:spcPct val="0"/>
        </a:spcAft>
        <a:buFont typeface="Arial" panose="020B0604020202020204" pitchFamily="34" charset="0"/>
        <a:buChar char="–"/>
        <a:defRPr sz="2600" kern="1200">
          <a:solidFill>
            <a:schemeClr val="tx1"/>
          </a:solidFill>
          <a:latin typeface="+mn-lt"/>
          <a:ea typeface="+mn-ea"/>
          <a:cs typeface="+mn-cs"/>
        </a:defRPr>
      </a:lvl2pPr>
      <a:lvl3pPr marL="1090892" indent="-217065" algn="l" rtl="0" eaLnBrk="0" fontAlgn="base" hangingPunct="0">
        <a:spcBef>
          <a:spcPct val="20000"/>
        </a:spcBef>
        <a:spcAft>
          <a:spcPct val="0"/>
        </a:spcAft>
        <a:buFont typeface="Arial" panose="020B0604020202020204" pitchFamily="34" charset="0"/>
        <a:buChar char="•"/>
        <a:defRPr sz="2300" kern="1200">
          <a:solidFill>
            <a:schemeClr val="tx1"/>
          </a:solidFill>
          <a:latin typeface="+mn-lt"/>
          <a:ea typeface="+mn-ea"/>
          <a:cs typeface="+mn-cs"/>
        </a:defRPr>
      </a:lvl3pPr>
      <a:lvl4pPr marL="1526414" indent="-217065" algn="l"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4pPr>
      <a:lvl5pPr marL="1963328" indent="-217065" algn="l"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5pPr>
      <a:lvl6pPr marL="2399987" indent="-218181" algn="l" defTabSz="872722"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2836348" indent="-218181" algn="l" defTabSz="872722"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272709" indent="-218181" algn="l" defTabSz="872722"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709070" indent="-218181" algn="l" defTabSz="872722"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ru-RU"/>
      </a:defPPr>
      <a:lvl1pPr marL="0" algn="l" defTabSz="872722" rtl="0" eaLnBrk="1" latinLnBrk="0" hangingPunct="1">
        <a:defRPr sz="1800" kern="1200">
          <a:solidFill>
            <a:schemeClr val="tx1"/>
          </a:solidFill>
          <a:latin typeface="+mn-lt"/>
          <a:ea typeface="+mn-ea"/>
          <a:cs typeface="+mn-cs"/>
        </a:defRPr>
      </a:lvl1pPr>
      <a:lvl2pPr marL="436361" algn="l" defTabSz="872722" rtl="0" eaLnBrk="1" latinLnBrk="0" hangingPunct="1">
        <a:defRPr sz="1800" kern="1200">
          <a:solidFill>
            <a:schemeClr val="tx1"/>
          </a:solidFill>
          <a:latin typeface="+mn-lt"/>
          <a:ea typeface="+mn-ea"/>
          <a:cs typeface="+mn-cs"/>
        </a:defRPr>
      </a:lvl2pPr>
      <a:lvl3pPr marL="872722" algn="l" defTabSz="872722" rtl="0" eaLnBrk="1" latinLnBrk="0" hangingPunct="1">
        <a:defRPr sz="1800" kern="1200">
          <a:solidFill>
            <a:schemeClr val="tx1"/>
          </a:solidFill>
          <a:latin typeface="+mn-lt"/>
          <a:ea typeface="+mn-ea"/>
          <a:cs typeface="+mn-cs"/>
        </a:defRPr>
      </a:lvl3pPr>
      <a:lvl4pPr marL="1309083" algn="l" defTabSz="872722" rtl="0" eaLnBrk="1" latinLnBrk="0" hangingPunct="1">
        <a:defRPr sz="1800" kern="1200">
          <a:solidFill>
            <a:schemeClr val="tx1"/>
          </a:solidFill>
          <a:latin typeface="+mn-lt"/>
          <a:ea typeface="+mn-ea"/>
          <a:cs typeface="+mn-cs"/>
        </a:defRPr>
      </a:lvl4pPr>
      <a:lvl5pPr marL="1745445" algn="l" defTabSz="872722" rtl="0" eaLnBrk="1" latinLnBrk="0" hangingPunct="1">
        <a:defRPr sz="1800" kern="1200">
          <a:solidFill>
            <a:schemeClr val="tx1"/>
          </a:solidFill>
          <a:latin typeface="+mn-lt"/>
          <a:ea typeface="+mn-ea"/>
          <a:cs typeface="+mn-cs"/>
        </a:defRPr>
      </a:lvl5pPr>
      <a:lvl6pPr marL="2181806" algn="l" defTabSz="872722" rtl="0" eaLnBrk="1" latinLnBrk="0" hangingPunct="1">
        <a:defRPr sz="1800" kern="1200">
          <a:solidFill>
            <a:schemeClr val="tx1"/>
          </a:solidFill>
          <a:latin typeface="+mn-lt"/>
          <a:ea typeface="+mn-ea"/>
          <a:cs typeface="+mn-cs"/>
        </a:defRPr>
      </a:lvl6pPr>
      <a:lvl7pPr marL="2618167" algn="l" defTabSz="872722" rtl="0" eaLnBrk="1" latinLnBrk="0" hangingPunct="1">
        <a:defRPr sz="1800" kern="1200">
          <a:solidFill>
            <a:schemeClr val="tx1"/>
          </a:solidFill>
          <a:latin typeface="+mn-lt"/>
          <a:ea typeface="+mn-ea"/>
          <a:cs typeface="+mn-cs"/>
        </a:defRPr>
      </a:lvl7pPr>
      <a:lvl8pPr marL="3054529" algn="l" defTabSz="872722" rtl="0" eaLnBrk="1" latinLnBrk="0" hangingPunct="1">
        <a:defRPr sz="1800" kern="1200">
          <a:solidFill>
            <a:schemeClr val="tx1"/>
          </a:solidFill>
          <a:latin typeface="+mn-lt"/>
          <a:ea typeface="+mn-ea"/>
          <a:cs typeface="+mn-cs"/>
        </a:defRPr>
      </a:lvl8pPr>
      <a:lvl9pPr marL="3490890" algn="l" defTabSz="87272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5.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5.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5.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5.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5.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5.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5.xml"/><Relationship Id="rId5" Type="http://schemas.openxmlformats.org/officeDocument/2006/relationships/image" Target="../media/image4.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5.xml"/><Relationship Id="rId5" Type="http://schemas.openxmlformats.org/officeDocument/2006/relationships/image" Target="../media/image4.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5.xml"/><Relationship Id="rId5" Type="http://schemas.openxmlformats.org/officeDocument/2006/relationships/image" Target="../media/image4.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76;p1"/>
          <p:cNvSpPr>
            <a:spLocks noChangeArrowheads="1"/>
          </p:cNvSpPr>
          <p:nvPr/>
        </p:nvSpPr>
        <p:spPr bwMode="auto">
          <a:xfrm>
            <a:off x="686888" y="2986665"/>
            <a:ext cx="7711857" cy="1675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9619" tIns="24797" rIns="49619" bIns="24797"/>
          <a:lstStyle>
            <a:lvl1pPr>
              <a:defRPr sz="15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5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defTabSz="801046" fontAlgn="base">
              <a:spcBef>
                <a:spcPct val="0"/>
              </a:spcBef>
              <a:spcAft>
                <a:spcPct val="0"/>
              </a:spcAft>
              <a:buClr>
                <a:srgbClr val="000000"/>
              </a:buClr>
            </a:pPr>
            <a:r>
              <a:rPr lang="ru-RU" altLang="ru-RU" sz="2200" b="1" dirty="0" err="1">
                <a:solidFill>
                  <a:srgbClr val="090F78"/>
                </a:solidFill>
                <a:latin typeface="Times New Roman" panose="02020603050405020304" pitchFamily="18" charset="0"/>
                <a:cs typeface="Times New Roman" panose="02020603050405020304" pitchFamily="18" charset="0"/>
                <a:sym typeface="Open Sans" pitchFamily="34" charset="0"/>
              </a:rPr>
              <a:t>Қазақ</a:t>
            </a:r>
            <a:r>
              <a:rPr lang="ru-RU" altLang="ru-RU" sz="2200" b="1" dirty="0">
                <a:solidFill>
                  <a:srgbClr val="090F78"/>
                </a:solidFill>
                <a:latin typeface="Times New Roman" panose="02020603050405020304" pitchFamily="18" charset="0"/>
                <a:cs typeface="Times New Roman" panose="02020603050405020304" pitchFamily="18" charset="0"/>
                <a:sym typeface="Open Sans" pitchFamily="34" charset="0"/>
              </a:rPr>
              <a:t> </a:t>
            </a:r>
            <a:r>
              <a:rPr lang="ru-RU" altLang="ru-RU" sz="2200" b="1" dirty="0" err="1">
                <a:solidFill>
                  <a:srgbClr val="090F78"/>
                </a:solidFill>
                <a:latin typeface="Times New Roman" panose="02020603050405020304" pitchFamily="18" charset="0"/>
                <a:cs typeface="Times New Roman" panose="02020603050405020304" pitchFamily="18" charset="0"/>
                <a:sym typeface="Open Sans" pitchFamily="34" charset="0"/>
              </a:rPr>
              <a:t>әдебиеті</a:t>
            </a:r>
            <a:endParaRPr lang="ru-RU" altLang="ru-RU" sz="2200" b="1" dirty="0">
              <a:solidFill>
                <a:srgbClr val="090F78"/>
              </a:solidFill>
              <a:latin typeface="Times New Roman" panose="02020603050405020304" pitchFamily="18" charset="0"/>
              <a:cs typeface="Times New Roman" panose="02020603050405020304" pitchFamily="18" charset="0"/>
              <a:sym typeface="Open Sans" pitchFamily="34" charset="0"/>
            </a:endParaRPr>
          </a:p>
          <a:p>
            <a:pPr algn="ctr" defTabSz="801046" fontAlgn="base">
              <a:spcBef>
                <a:spcPct val="0"/>
              </a:spcBef>
              <a:spcAft>
                <a:spcPct val="0"/>
              </a:spcAft>
              <a:buClr>
                <a:srgbClr val="000000"/>
              </a:buClr>
            </a:pPr>
            <a:r>
              <a:rPr lang="ru-RU" altLang="ru-RU" sz="2200" b="1" dirty="0">
                <a:solidFill>
                  <a:srgbClr val="090F78"/>
                </a:solidFill>
                <a:latin typeface="Times New Roman" panose="02020603050405020304" pitchFamily="18" charset="0"/>
                <a:cs typeface="Times New Roman" panose="02020603050405020304" pitchFamily="18" charset="0"/>
                <a:sym typeface="Open Sans" pitchFamily="34" charset="0"/>
              </a:rPr>
              <a:t>8-сынып</a:t>
            </a:r>
          </a:p>
          <a:p>
            <a:pPr algn="ctr" defTabSz="801046" fontAlgn="base">
              <a:spcBef>
                <a:spcPct val="0"/>
              </a:spcBef>
              <a:spcAft>
                <a:spcPct val="0"/>
              </a:spcAft>
              <a:buClr>
                <a:srgbClr val="000000"/>
              </a:buClr>
            </a:pPr>
            <a:r>
              <a:rPr lang="ru-RU" altLang="ru-RU" sz="2200" b="1" dirty="0" smtClean="0">
                <a:solidFill>
                  <a:srgbClr val="090F78"/>
                </a:solidFill>
                <a:latin typeface="Times New Roman" panose="02020603050405020304" pitchFamily="18" charset="0"/>
                <a:cs typeface="Times New Roman" panose="02020603050405020304" pitchFamily="18" charset="0"/>
                <a:sym typeface="Open Sans" pitchFamily="34" charset="0"/>
              </a:rPr>
              <a:t>І</a:t>
            </a:r>
            <a:r>
              <a:rPr lang="en-US" altLang="ru-RU" sz="2200" b="1" dirty="0" smtClean="0">
                <a:solidFill>
                  <a:srgbClr val="090F78"/>
                </a:solidFill>
                <a:latin typeface="Times New Roman" panose="02020603050405020304" pitchFamily="18" charset="0"/>
                <a:cs typeface="Times New Roman" panose="02020603050405020304" pitchFamily="18" charset="0"/>
                <a:sym typeface="Open Sans" pitchFamily="34" charset="0"/>
              </a:rPr>
              <a:t>V</a:t>
            </a:r>
            <a:r>
              <a:rPr lang="ru-RU" altLang="ru-RU" sz="2200" b="1" dirty="0" smtClean="0">
                <a:solidFill>
                  <a:srgbClr val="090F78"/>
                </a:solidFill>
                <a:latin typeface="Times New Roman" panose="02020603050405020304" pitchFamily="18" charset="0"/>
                <a:cs typeface="Times New Roman" panose="02020603050405020304" pitchFamily="18" charset="0"/>
                <a:sym typeface="Open Sans" pitchFamily="34" charset="0"/>
              </a:rPr>
              <a:t> </a:t>
            </a:r>
            <a:r>
              <a:rPr lang="ru-RU" altLang="ru-RU" sz="2200" b="1" dirty="0" err="1">
                <a:solidFill>
                  <a:srgbClr val="090F78"/>
                </a:solidFill>
                <a:latin typeface="Times New Roman" panose="02020603050405020304" pitchFamily="18" charset="0"/>
                <a:cs typeface="Times New Roman" panose="02020603050405020304" pitchFamily="18" charset="0"/>
                <a:sym typeface="Open Sans" pitchFamily="34" charset="0"/>
              </a:rPr>
              <a:t>тоқсан</a:t>
            </a:r>
            <a:r>
              <a:rPr lang="ru-RU" altLang="ru-RU" sz="2200" b="1" dirty="0">
                <a:solidFill>
                  <a:srgbClr val="090F78"/>
                </a:solidFill>
                <a:latin typeface="Times New Roman" panose="02020603050405020304" pitchFamily="18" charset="0"/>
                <a:cs typeface="Times New Roman" panose="02020603050405020304" pitchFamily="18" charset="0"/>
                <a:sym typeface="Open Sans" pitchFamily="34" charset="0"/>
              </a:rPr>
              <a:t> </a:t>
            </a:r>
          </a:p>
          <a:p>
            <a:pPr algn="ctr" defTabSz="801046" fontAlgn="base">
              <a:spcBef>
                <a:spcPct val="0"/>
              </a:spcBef>
              <a:spcAft>
                <a:spcPct val="0"/>
              </a:spcAft>
              <a:buClr>
                <a:srgbClr val="000000"/>
              </a:buClr>
            </a:pPr>
            <a:r>
              <a:rPr lang="ru-RU" altLang="ru-RU" sz="2200" b="1" dirty="0" smtClean="0">
                <a:solidFill>
                  <a:srgbClr val="090F78"/>
                </a:solidFill>
                <a:latin typeface="Times New Roman" panose="02020603050405020304" pitchFamily="18" charset="0"/>
                <a:cs typeface="Times New Roman" panose="02020603050405020304" pitchFamily="18" charset="0"/>
                <a:sym typeface="Open Sans" pitchFamily="34" charset="0"/>
              </a:rPr>
              <a:t>«</a:t>
            </a:r>
            <a:r>
              <a:rPr lang="kk-KZ" altLang="ru-RU" sz="2200" b="1" dirty="0" smtClean="0">
                <a:solidFill>
                  <a:srgbClr val="090F78"/>
                </a:solidFill>
                <a:latin typeface="Times New Roman" panose="02020603050405020304" pitchFamily="18" charset="0"/>
                <a:cs typeface="Times New Roman" panose="02020603050405020304" pitchFamily="18" charset="0"/>
                <a:sym typeface="Open Sans" pitchFamily="34" charset="0"/>
              </a:rPr>
              <a:t>Қиял мен шындық</a:t>
            </a:r>
            <a:r>
              <a:rPr lang="ru-RU" altLang="ru-RU" sz="2200" b="1" dirty="0" smtClean="0">
                <a:solidFill>
                  <a:srgbClr val="090F78"/>
                </a:solidFill>
                <a:latin typeface="Times New Roman" panose="02020603050405020304" pitchFamily="18" charset="0"/>
                <a:cs typeface="Times New Roman" panose="02020603050405020304" pitchFamily="18" charset="0"/>
                <a:sym typeface="Open Sans" pitchFamily="34" charset="0"/>
              </a:rPr>
              <a:t>» </a:t>
            </a:r>
            <a:r>
              <a:rPr lang="ru-RU" altLang="ru-RU" sz="2200" b="1" dirty="0" err="1">
                <a:solidFill>
                  <a:srgbClr val="090F78"/>
                </a:solidFill>
                <a:latin typeface="Times New Roman" panose="02020603050405020304" pitchFamily="18" charset="0"/>
                <a:cs typeface="Times New Roman" panose="02020603050405020304" pitchFamily="18" charset="0"/>
                <a:sym typeface="Open Sans" pitchFamily="34" charset="0"/>
              </a:rPr>
              <a:t>бөлімі</a:t>
            </a:r>
            <a:endParaRPr lang="ru-RU" altLang="ru-RU" sz="2200" b="1" dirty="0">
              <a:solidFill>
                <a:srgbClr val="090F78"/>
              </a:solidFill>
              <a:latin typeface="Times New Roman" panose="02020603050405020304" pitchFamily="18" charset="0"/>
              <a:cs typeface="Times New Roman" panose="02020603050405020304" pitchFamily="18" charset="0"/>
              <a:sym typeface="Open Sans" pitchFamily="34" charset="0"/>
            </a:endParaRPr>
          </a:p>
          <a:p>
            <a:pPr algn="ctr" defTabSz="801046" fontAlgn="base">
              <a:spcBef>
                <a:spcPct val="0"/>
              </a:spcBef>
              <a:spcAft>
                <a:spcPct val="0"/>
              </a:spcAft>
              <a:buClr>
                <a:srgbClr val="000000"/>
              </a:buClr>
            </a:pPr>
            <a:r>
              <a:rPr lang="ru-RU" altLang="ru-RU" sz="2200" b="1" dirty="0" smtClean="0">
                <a:solidFill>
                  <a:srgbClr val="090F78"/>
                </a:solidFill>
                <a:latin typeface="Times New Roman" panose="02020603050405020304" pitchFamily="18" charset="0"/>
                <a:cs typeface="Times New Roman" panose="02020603050405020304" pitchFamily="18" charset="0"/>
                <a:sym typeface="Open Sans" pitchFamily="34" charset="0"/>
              </a:rPr>
              <a:t>№23. </a:t>
            </a:r>
            <a:r>
              <a:rPr lang="ru-RU" altLang="ru-RU" sz="2200" b="1" dirty="0" err="1" smtClean="0">
                <a:solidFill>
                  <a:srgbClr val="090F78"/>
                </a:solidFill>
                <a:latin typeface="Times New Roman" panose="02020603050405020304" pitchFamily="18" charset="0"/>
                <a:cs typeface="Times New Roman" panose="02020603050405020304" pitchFamily="18" charset="0"/>
                <a:sym typeface="Open Sans" pitchFamily="34" charset="0"/>
              </a:rPr>
              <a:t>Жүніс</a:t>
            </a:r>
            <a:r>
              <a:rPr lang="ru-RU" altLang="ru-RU" sz="2200" b="1" dirty="0" smtClean="0">
                <a:solidFill>
                  <a:srgbClr val="090F78"/>
                </a:solidFill>
                <a:latin typeface="Times New Roman" panose="02020603050405020304" pitchFamily="18" charset="0"/>
                <a:cs typeface="Times New Roman" panose="02020603050405020304" pitchFamily="18" charset="0"/>
                <a:sym typeface="Open Sans" pitchFamily="34" charset="0"/>
              </a:rPr>
              <a:t> </a:t>
            </a:r>
            <a:r>
              <a:rPr lang="ru-RU" altLang="ru-RU" sz="2200" b="1" dirty="0" err="1" smtClean="0">
                <a:solidFill>
                  <a:srgbClr val="090F78"/>
                </a:solidFill>
                <a:latin typeface="Times New Roman" panose="02020603050405020304" pitchFamily="18" charset="0"/>
                <a:cs typeface="Times New Roman" panose="02020603050405020304" pitchFamily="18" charset="0"/>
                <a:sym typeface="Open Sans" pitchFamily="34" charset="0"/>
              </a:rPr>
              <a:t>Сахиев</a:t>
            </a:r>
            <a:r>
              <a:rPr lang="ru-RU" altLang="ru-RU" sz="2200" b="1" dirty="0" smtClean="0">
                <a:solidFill>
                  <a:srgbClr val="090F78"/>
                </a:solidFill>
                <a:latin typeface="Times New Roman" panose="02020603050405020304" pitchFamily="18" charset="0"/>
                <a:cs typeface="Times New Roman" panose="02020603050405020304" pitchFamily="18" charset="0"/>
                <a:sym typeface="Open Sans" pitchFamily="34" charset="0"/>
              </a:rPr>
              <a:t> «</a:t>
            </a:r>
            <a:r>
              <a:rPr lang="ru-RU" altLang="ru-RU" sz="2200" b="1" dirty="0" err="1" smtClean="0">
                <a:solidFill>
                  <a:srgbClr val="090F78"/>
                </a:solidFill>
                <a:latin typeface="Times New Roman" panose="02020603050405020304" pitchFamily="18" charset="0"/>
                <a:cs typeface="Times New Roman" panose="02020603050405020304" pitchFamily="18" charset="0"/>
                <a:sym typeface="Open Sans" pitchFamily="34" charset="0"/>
              </a:rPr>
              <a:t>Дабыл</a:t>
            </a:r>
            <a:r>
              <a:rPr lang="ru-RU" altLang="ru-RU" sz="2200" b="1" dirty="0" smtClean="0">
                <a:solidFill>
                  <a:srgbClr val="090F78"/>
                </a:solidFill>
                <a:latin typeface="Times New Roman" panose="02020603050405020304" pitchFamily="18" charset="0"/>
                <a:cs typeface="Times New Roman" panose="02020603050405020304" pitchFamily="18" charset="0"/>
                <a:sym typeface="Open Sans" pitchFamily="34" charset="0"/>
              </a:rPr>
              <a:t>» </a:t>
            </a:r>
            <a:r>
              <a:rPr lang="ru-RU" altLang="ru-RU" sz="2200" b="1" dirty="0" err="1" smtClean="0">
                <a:solidFill>
                  <a:srgbClr val="090F78"/>
                </a:solidFill>
                <a:latin typeface="Times New Roman" panose="02020603050405020304" pitchFamily="18" charset="0"/>
                <a:cs typeface="Times New Roman" panose="02020603050405020304" pitchFamily="18" charset="0"/>
                <a:sym typeface="Open Sans" pitchFamily="34" charset="0"/>
              </a:rPr>
              <a:t>әңгімесінің</a:t>
            </a:r>
            <a:r>
              <a:rPr lang="ru-RU" altLang="ru-RU" sz="2200" b="1" dirty="0" smtClean="0">
                <a:solidFill>
                  <a:srgbClr val="090F78"/>
                </a:solidFill>
                <a:latin typeface="Times New Roman" panose="02020603050405020304" pitchFamily="18" charset="0"/>
                <a:cs typeface="Times New Roman" panose="02020603050405020304" pitchFamily="18" charset="0"/>
                <a:sym typeface="Open Sans" pitchFamily="34" charset="0"/>
              </a:rPr>
              <a:t> </a:t>
            </a:r>
            <a:r>
              <a:rPr lang="ru-RU" altLang="ru-RU" sz="2200" b="1" dirty="0" err="1" smtClean="0">
                <a:solidFill>
                  <a:srgbClr val="090F78"/>
                </a:solidFill>
                <a:latin typeface="Times New Roman" panose="02020603050405020304" pitchFamily="18" charset="0"/>
                <a:cs typeface="Times New Roman" panose="02020603050405020304" pitchFamily="18" charset="0"/>
                <a:sym typeface="Open Sans" pitchFamily="34" charset="0"/>
              </a:rPr>
              <a:t>жаңашылдығы</a:t>
            </a:r>
            <a:endParaRPr lang="ru-RU" altLang="ru-RU" sz="2200" b="1" dirty="0" smtClean="0">
              <a:solidFill>
                <a:srgbClr val="090F78"/>
              </a:solidFill>
              <a:latin typeface="Times New Roman" panose="02020603050405020304" pitchFamily="18" charset="0"/>
              <a:cs typeface="Times New Roman" panose="02020603050405020304" pitchFamily="18" charset="0"/>
              <a:sym typeface="Open Sans" pitchFamily="34" charset="0"/>
            </a:endParaRPr>
          </a:p>
          <a:p>
            <a:pPr algn="ctr" defTabSz="801046" fontAlgn="base">
              <a:spcBef>
                <a:spcPct val="0"/>
              </a:spcBef>
              <a:spcAft>
                <a:spcPct val="0"/>
              </a:spcAft>
              <a:buClr>
                <a:srgbClr val="000000"/>
              </a:buClr>
            </a:pPr>
            <a:endParaRPr lang="ru-RU" altLang="ru-RU" sz="2200" b="1" dirty="0" smtClean="0">
              <a:solidFill>
                <a:srgbClr val="090F78"/>
              </a:solidFill>
              <a:latin typeface="Times New Roman" panose="02020603050405020304" pitchFamily="18" charset="0"/>
              <a:cs typeface="Times New Roman" panose="02020603050405020304" pitchFamily="18" charset="0"/>
              <a:sym typeface="Open Sans" pitchFamily="34" charset="0"/>
            </a:endParaRPr>
          </a:p>
          <a:p>
            <a:pPr algn="ctr" defTabSz="801046" fontAlgn="base">
              <a:spcBef>
                <a:spcPct val="0"/>
              </a:spcBef>
              <a:spcAft>
                <a:spcPct val="0"/>
              </a:spcAft>
              <a:buClr>
                <a:srgbClr val="000000"/>
              </a:buClr>
            </a:pPr>
            <a:endParaRPr lang="ru-RU" altLang="ru-RU" sz="2200" b="1" dirty="0" smtClean="0">
              <a:solidFill>
                <a:srgbClr val="090F78"/>
              </a:solidFill>
              <a:latin typeface="Times New Roman" panose="02020603050405020304" pitchFamily="18" charset="0"/>
              <a:cs typeface="Times New Roman" panose="02020603050405020304" pitchFamily="18" charset="0"/>
              <a:sym typeface="Open Sans" pitchFamily="34" charset="0"/>
            </a:endParaRPr>
          </a:p>
          <a:p>
            <a:pPr algn="ctr" defTabSz="801046" fontAlgn="base">
              <a:spcBef>
                <a:spcPct val="0"/>
              </a:spcBef>
              <a:spcAft>
                <a:spcPct val="0"/>
              </a:spcAft>
              <a:buClr>
                <a:srgbClr val="000000"/>
              </a:buClr>
            </a:pPr>
            <a:endParaRPr lang="ru-RU" altLang="ru-RU" sz="2200" b="1" dirty="0">
              <a:solidFill>
                <a:srgbClr val="090F78"/>
              </a:solidFill>
              <a:latin typeface="Times New Roman" panose="02020603050405020304" pitchFamily="18" charset="0"/>
              <a:cs typeface="Times New Roman" panose="02020603050405020304" pitchFamily="18" charset="0"/>
              <a:sym typeface="Open Sans" pitchFamily="34" charset="0"/>
            </a:endParaRPr>
          </a:p>
          <a:p>
            <a:pPr algn="ctr" defTabSz="801046" fontAlgn="base">
              <a:spcBef>
                <a:spcPct val="0"/>
              </a:spcBef>
              <a:spcAft>
                <a:spcPct val="0"/>
              </a:spcAft>
              <a:buClr>
                <a:srgbClr val="000000"/>
              </a:buClr>
            </a:pPr>
            <a:endParaRPr lang="ru-RU" altLang="ru-RU" sz="2500" b="1" dirty="0">
              <a:solidFill>
                <a:srgbClr val="090F78"/>
              </a:solidFill>
              <a:latin typeface="Times New Roman" panose="02020603050405020304" pitchFamily="18" charset="0"/>
              <a:cs typeface="Times New Roman" panose="02020603050405020304" pitchFamily="18" charset="0"/>
              <a:sym typeface="Century Gothic" panose="020B0502020202020204" pitchFamily="34" charset="0"/>
            </a:endParaRPr>
          </a:p>
        </p:txBody>
      </p:sp>
      <p:cxnSp>
        <p:nvCxnSpPr>
          <p:cNvPr id="7" name="Google Shape;77;p1"/>
          <p:cNvCxnSpPr>
            <a:cxnSpLocks noChangeShapeType="1"/>
          </p:cNvCxnSpPr>
          <p:nvPr/>
        </p:nvCxnSpPr>
        <p:spPr bwMode="auto">
          <a:xfrm>
            <a:off x="1058839" y="5189215"/>
            <a:ext cx="6939449" cy="0"/>
          </a:xfrm>
          <a:prstGeom prst="straightConnector1">
            <a:avLst/>
          </a:prstGeom>
          <a:noFill/>
          <a:ln w="38100">
            <a:solidFill>
              <a:srgbClr val="090F78"/>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8" name="Google Shape;78;p1"/>
          <p:cNvCxnSpPr>
            <a:cxnSpLocks noChangeShapeType="1"/>
          </p:cNvCxnSpPr>
          <p:nvPr/>
        </p:nvCxnSpPr>
        <p:spPr bwMode="auto">
          <a:xfrm>
            <a:off x="1179657" y="5300084"/>
            <a:ext cx="6712749"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621084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5761"/>
            <a:ext cx="9144000" cy="6891116"/>
          </a:xfrm>
          <a:prstGeom prst="rect">
            <a:avLst/>
          </a:prstGeom>
          <a:solidFill>
            <a:schemeClr val="accent1">
              <a:lumMod val="40000"/>
              <a:lumOff val="60000"/>
            </a:schemeClr>
          </a:solidFill>
          <a:ln>
            <a:noFill/>
          </a:ln>
          <a:extLst/>
        </p:spPr>
      </p:pic>
      <p:sp>
        <p:nvSpPr>
          <p:cNvPr id="7171" name="Google Shape;123;p4"/>
          <p:cNvSpPr>
            <a:spLocks noGrp="1"/>
          </p:cNvSpPr>
          <p:nvPr>
            <p:ph type="sldNum" sz="quarter" idx="12"/>
          </p:nvPr>
        </p:nvSpPr>
        <p:spPr>
          <a:xfrm>
            <a:off x="6996464" y="6043047"/>
            <a:ext cx="2056586" cy="364281"/>
          </a:xfrm>
          <a:noFill/>
        </p:spPr>
        <p:txBody>
          <a:bodyPr lIns="79418" tIns="39697" rIns="79418" bIns="39697"/>
          <a:lstStyle>
            <a:lvl1pPr>
              <a:defRPr sz="13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651081" indent="-250416">
              <a:defRPr sz="13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001663" indent="-200333">
              <a:defRPr sz="13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402327" indent="-200333">
              <a:defRPr sz="13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1802993" indent="-200333">
              <a:defRPr sz="13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203658" indent="-200333" eaLnBrk="0" fontAlgn="base" hangingPunct="0">
              <a:spcBef>
                <a:spcPct val="0"/>
              </a:spcBef>
              <a:spcAft>
                <a:spcPct val="0"/>
              </a:spcAft>
              <a:defRPr sz="13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604323" indent="-200333" eaLnBrk="0" fontAlgn="base" hangingPunct="0">
              <a:spcBef>
                <a:spcPct val="0"/>
              </a:spcBef>
              <a:spcAft>
                <a:spcPct val="0"/>
              </a:spcAft>
              <a:defRPr sz="13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004989" indent="-200333" eaLnBrk="0" fontAlgn="base" hangingPunct="0">
              <a:spcBef>
                <a:spcPct val="0"/>
              </a:spcBef>
              <a:spcAft>
                <a:spcPct val="0"/>
              </a:spcAft>
              <a:defRPr sz="13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405653" indent="-200333" eaLnBrk="0" fontAlgn="base" hangingPunct="0">
              <a:spcBef>
                <a:spcPct val="0"/>
              </a:spcBef>
              <a:spcAft>
                <a:spcPct val="0"/>
              </a:spcAft>
              <a:defRPr sz="13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buSzPts val="1100"/>
            </a:pPr>
            <a:fld id="{EE1BA07F-9C03-4CCF-8132-E0B6A0DB0A81}" type="slidenum">
              <a:rPr lang="ru-RU" altLang="ru-RU" sz="1200" b="1">
                <a:solidFill>
                  <a:srgbClr val="002060"/>
                </a:solidFill>
              </a:rPr>
              <a:pPr>
                <a:buSzPts val="1100"/>
              </a:pPr>
              <a:t>10</a:t>
            </a:fld>
            <a:endParaRPr lang="ru-RU" altLang="ru-RU" sz="1200" b="1" dirty="0">
              <a:solidFill>
                <a:srgbClr val="002060"/>
              </a:solidFill>
            </a:endParaRPr>
          </a:p>
        </p:txBody>
      </p:sp>
      <p:cxnSp>
        <p:nvCxnSpPr>
          <p:cNvPr id="7172"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7173" name="Google Shape;125;p4"/>
          <p:cNvCxnSpPr>
            <a:cxnSpLocks noChangeShapeType="1"/>
          </p:cNvCxnSpPr>
          <p:nvPr/>
        </p:nvCxnSpPr>
        <p:spPr bwMode="auto">
          <a:xfrm rot="10800000" flipH="1">
            <a:off x="457473"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pic>
        <p:nvPicPr>
          <p:cNvPr id="7176" name="Рисунок 2"/>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91048" y="128147"/>
            <a:ext cx="969242" cy="1023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539165" y="445790"/>
            <a:ext cx="1566134" cy="400110"/>
          </a:xfrm>
          <a:prstGeom prst="rect">
            <a:avLst/>
          </a:prstGeom>
          <a:noFill/>
        </p:spPr>
        <p:txBody>
          <a:bodyPr wrap="none" rtlCol="0">
            <a:spAutoFit/>
          </a:bodyPr>
          <a:lstStyle/>
          <a:p>
            <a:r>
              <a:rPr lang="kk-KZ" sz="2000" b="1" dirty="0">
                <a:solidFill>
                  <a:prstClr val="white"/>
                </a:solidFill>
                <a:latin typeface="Times New Roman" pitchFamily="18" charset="0"/>
                <a:cs typeface="Times New Roman" pitchFamily="18" charset="0"/>
              </a:rPr>
              <a:t>Кейін қарау</a:t>
            </a:r>
            <a:endParaRPr lang="ru-RU" sz="2000" b="1" dirty="0">
              <a:solidFill>
                <a:prstClr val="white"/>
              </a:solidFill>
              <a:latin typeface="Times New Roman" pitchFamily="18" charset="0"/>
              <a:cs typeface="Times New Roman" pitchFamily="18" charset="0"/>
            </a:endParaRPr>
          </a:p>
        </p:txBody>
      </p:sp>
      <p:sp>
        <p:nvSpPr>
          <p:cNvPr id="4" name="TextBox 3"/>
          <p:cNvSpPr txBox="1"/>
          <p:nvPr/>
        </p:nvSpPr>
        <p:spPr>
          <a:xfrm>
            <a:off x="1619672" y="1454709"/>
            <a:ext cx="4567597" cy="1631216"/>
          </a:xfrm>
          <a:prstGeom prst="rect">
            <a:avLst/>
          </a:prstGeom>
          <a:noFill/>
        </p:spPr>
        <p:txBody>
          <a:bodyPr wrap="none" rtlCol="0">
            <a:spAutoFit/>
          </a:bodyPr>
          <a:lstStyle/>
          <a:p>
            <a:pPr marL="285750" indent="-285750">
              <a:buFont typeface="Arial" charset="0"/>
              <a:buChar char="•"/>
            </a:pPr>
            <a:r>
              <a:rPr lang="kk-KZ" sz="2000" b="1" dirty="0">
                <a:solidFill>
                  <a:prstClr val="black"/>
                </a:solidFill>
                <a:latin typeface="Times New Roman" pitchFamily="18" charset="0"/>
                <a:cs typeface="Times New Roman" pitchFamily="18" charset="0"/>
              </a:rPr>
              <a:t>Бүгін сіз сабақта не істедіңіз?</a:t>
            </a:r>
          </a:p>
          <a:p>
            <a:pPr marL="285750" indent="-285750">
              <a:buFont typeface="Arial" charset="0"/>
              <a:buChar char="•"/>
            </a:pPr>
            <a:endParaRPr lang="kk-KZ" sz="2000" b="1" dirty="0">
              <a:solidFill>
                <a:prstClr val="black"/>
              </a:solidFill>
              <a:latin typeface="Times New Roman" pitchFamily="18" charset="0"/>
              <a:cs typeface="Times New Roman" pitchFamily="18" charset="0"/>
            </a:endParaRPr>
          </a:p>
          <a:p>
            <a:pPr marL="285750" indent="-285750">
              <a:buFont typeface="Arial" charset="0"/>
              <a:buChar char="•"/>
            </a:pPr>
            <a:r>
              <a:rPr lang="kk-KZ" sz="2000" b="1" dirty="0">
                <a:solidFill>
                  <a:prstClr val="black"/>
                </a:solidFill>
                <a:latin typeface="Times New Roman" pitchFamily="18" charset="0"/>
                <a:cs typeface="Times New Roman" pitchFamily="18" charset="0"/>
              </a:rPr>
              <a:t>Нені үйрендіңіз?</a:t>
            </a:r>
          </a:p>
          <a:p>
            <a:pPr marL="285750" indent="-285750">
              <a:buFont typeface="Arial" charset="0"/>
              <a:buChar char="•"/>
            </a:pPr>
            <a:endParaRPr lang="kk-KZ" sz="2000" b="1" dirty="0">
              <a:solidFill>
                <a:prstClr val="black"/>
              </a:solidFill>
              <a:latin typeface="Times New Roman" pitchFamily="18" charset="0"/>
              <a:cs typeface="Times New Roman" pitchFamily="18" charset="0"/>
            </a:endParaRPr>
          </a:p>
          <a:p>
            <a:pPr marL="285750" indent="-285750">
              <a:buFont typeface="Arial" charset="0"/>
              <a:buChar char="•"/>
            </a:pPr>
            <a:r>
              <a:rPr lang="kk-KZ" sz="2000" b="1" dirty="0">
                <a:solidFill>
                  <a:prstClr val="black"/>
                </a:solidFill>
                <a:latin typeface="Times New Roman" pitchFamily="18" charset="0"/>
                <a:cs typeface="Times New Roman" pitchFamily="18" charset="0"/>
              </a:rPr>
              <a:t>Сіз сабақта қалай жұмыс істедіңіз?</a:t>
            </a:r>
            <a:endParaRPr lang="ru-RU" sz="2000" b="1" dirty="0">
              <a:solidFill>
                <a:prstClr val="black"/>
              </a:solidFill>
              <a:latin typeface="Times New Roman" pitchFamily="18" charset="0"/>
              <a:cs typeface="Times New Roman" pitchFamily="18" charset="0"/>
            </a:endParaRPr>
          </a:p>
        </p:txBody>
      </p:sp>
      <p:cxnSp>
        <p:nvCxnSpPr>
          <p:cNvPr id="6" name="Соединительная линия уступом 5"/>
          <p:cNvCxnSpPr/>
          <p:nvPr/>
        </p:nvCxnSpPr>
        <p:spPr>
          <a:xfrm rot="5400000" flipH="1" flipV="1">
            <a:off x="1331640" y="4509120"/>
            <a:ext cx="1656184" cy="1512168"/>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9" name="Соединительная линия уступом 8"/>
          <p:cNvCxnSpPr/>
          <p:nvPr/>
        </p:nvCxnSpPr>
        <p:spPr>
          <a:xfrm flipV="1">
            <a:off x="2915816" y="3636793"/>
            <a:ext cx="2808312" cy="792088"/>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593603" y="4656185"/>
            <a:ext cx="805029" cy="369332"/>
          </a:xfrm>
          <a:prstGeom prst="rect">
            <a:avLst/>
          </a:prstGeom>
          <a:noFill/>
        </p:spPr>
        <p:txBody>
          <a:bodyPr wrap="none" rtlCol="0">
            <a:spAutoFit/>
          </a:bodyPr>
          <a:lstStyle/>
          <a:p>
            <a:r>
              <a:rPr lang="kk-KZ" b="1" dirty="0">
                <a:solidFill>
                  <a:prstClr val="black"/>
                </a:solidFill>
                <a:latin typeface="Times New Roman" pitchFamily="18" charset="0"/>
                <a:cs typeface="Times New Roman" pitchFamily="18" charset="0"/>
              </a:rPr>
              <a:t>төмен</a:t>
            </a:r>
            <a:endParaRPr lang="ru-RU" b="1" dirty="0">
              <a:solidFill>
                <a:prstClr val="black"/>
              </a:solidFill>
              <a:latin typeface="Times New Roman" pitchFamily="18" charset="0"/>
              <a:cs typeface="Times New Roman" pitchFamily="18" charset="0"/>
            </a:endParaRPr>
          </a:p>
        </p:txBody>
      </p:sp>
      <p:sp>
        <p:nvSpPr>
          <p:cNvPr id="11" name="TextBox 10"/>
          <p:cNvSpPr txBox="1"/>
          <p:nvPr/>
        </p:nvSpPr>
        <p:spPr>
          <a:xfrm>
            <a:off x="3131840" y="4032837"/>
            <a:ext cx="968342" cy="369332"/>
          </a:xfrm>
          <a:prstGeom prst="rect">
            <a:avLst/>
          </a:prstGeom>
          <a:noFill/>
        </p:spPr>
        <p:txBody>
          <a:bodyPr wrap="none" rtlCol="0">
            <a:spAutoFit/>
          </a:bodyPr>
          <a:lstStyle/>
          <a:p>
            <a:r>
              <a:rPr lang="kk-KZ" b="1" dirty="0">
                <a:solidFill>
                  <a:prstClr val="black"/>
                </a:solidFill>
                <a:latin typeface="Times New Roman" pitchFamily="18" charset="0"/>
                <a:cs typeface="Times New Roman" pitchFamily="18" charset="0"/>
              </a:rPr>
              <a:t>орташа</a:t>
            </a:r>
            <a:endParaRPr lang="ru-RU" b="1" dirty="0">
              <a:solidFill>
                <a:prstClr val="black"/>
              </a:solidFill>
              <a:latin typeface="Times New Roman" pitchFamily="18" charset="0"/>
              <a:cs typeface="Times New Roman" pitchFamily="18" charset="0"/>
            </a:endParaRPr>
          </a:p>
        </p:txBody>
      </p:sp>
      <p:sp>
        <p:nvSpPr>
          <p:cNvPr id="12" name="TextBox 11"/>
          <p:cNvSpPr txBox="1"/>
          <p:nvPr/>
        </p:nvSpPr>
        <p:spPr>
          <a:xfrm>
            <a:off x="4572000" y="3266653"/>
            <a:ext cx="988412" cy="369332"/>
          </a:xfrm>
          <a:prstGeom prst="rect">
            <a:avLst/>
          </a:prstGeom>
          <a:noFill/>
        </p:spPr>
        <p:txBody>
          <a:bodyPr wrap="none" rtlCol="0">
            <a:spAutoFit/>
          </a:bodyPr>
          <a:lstStyle/>
          <a:p>
            <a:r>
              <a:rPr lang="kk-KZ" b="1" dirty="0">
                <a:solidFill>
                  <a:prstClr val="black"/>
                </a:solidFill>
                <a:latin typeface="Times New Roman" pitchFamily="18" charset="0"/>
                <a:cs typeface="Times New Roman" pitchFamily="18" charset="0"/>
              </a:rPr>
              <a:t>жоғары</a:t>
            </a:r>
            <a:endParaRPr lang="ru-RU" b="1"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27680546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5761"/>
            <a:ext cx="9144000" cy="6891116"/>
          </a:xfrm>
          <a:prstGeom prst="rect">
            <a:avLst/>
          </a:prstGeom>
          <a:solidFill>
            <a:schemeClr val="accent1">
              <a:lumMod val="40000"/>
              <a:lumOff val="60000"/>
            </a:schemeClr>
          </a:solidFill>
          <a:ln>
            <a:noFill/>
          </a:ln>
          <a:extLst/>
        </p:spPr>
      </p:pic>
      <p:sp>
        <p:nvSpPr>
          <p:cNvPr id="7171" name="Google Shape;123;p4"/>
          <p:cNvSpPr>
            <a:spLocks noGrp="1"/>
          </p:cNvSpPr>
          <p:nvPr>
            <p:ph type="sldNum" sz="quarter" idx="12"/>
          </p:nvPr>
        </p:nvSpPr>
        <p:spPr>
          <a:xfrm>
            <a:off x="6996464" y="6043047"/>
            <a:ext cx="2056586" cy="364281"/>
          </a:xfrm>
          <a:noFill/>
        </p:spPr>
        <p:txBody>
          <a:bodyPr lIns="79418" tIns="39697" rIns="79418" bIns="39697"/>
          <a:lstStyle>
            <a:lvl1pPr>
              <a:defRPr sz="13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651081" indent="-250416">
              <a:defRPr sz="13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001663" indent="-200333">
              <a:defRPr sz="13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402327" indent="-200333">
              <a:defRPr sz="13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1802993" indent="-200333">
              <a:defRPr sz="13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203658" indent="-200333" eaLnBrk="0" fontAlgn="base" hangingPunct="0">
              <a:spcBef>
                <a:spcPct val="0"/>
              </a:spcBef>
              <a:spcAft>
                <a:spcPct val="0"/>
              </a:spcAft>
              <a:defRPr sz="13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604323" indent="-200333" eaLnBrk="0" fontAlgn="base" hangingPunct="0">
              <a:spcBef>
                <a:spcPct val="0"/>
              </a:spcBef>
              <a:spcAft>
                <a:spcPct val="0"/>
              </a:spcAft>
              <a:defRPr sz="13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004989" indent="-200333" eaLnBrk="0" fontAlgn="base" hangingPunct="0">
              <a:spcBef>
                <a:spcPct val="0"/>
              </a:spcBef>
              <a:spcAft>
                <a:spcPct val="0"/>
              </a:spcAft>
              <a:defRPr sz="13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405653" indent="-200333" eaLnBrk="0" fontAlgn="base" hangingPunct="0">
              <a:spcBef>
                <a:spcPct val="0"/>
              </a:spcBef>
              <a:spcAft>
                <a:spcPct val="0"/>
              </a:spcAft>
              <a:defRPr sz="13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buSzPts val="1100"/>
            </a:pPr>
            <a:fld id="{EE1BA07F-9C03-4CCF-8132-E0B6A0DB0A81}" type="slidenum">
              <a:rPr lang="ru-RU" altLang="ru-RU" sz="1200" b="1">
                <a:solidFill>
                  <a:srgbClr val="002060"/>
                </a:solidFill>
              </a:rPr>
              <a:pPr>
                <a:buSzPts val="1100"/>
              </a:pPr>
              <a:t>2</a:t>
            </a:fld>
            <a:endParaRPr lang="ru-RU" altLang="ru-RU" sz="1200" b="1">
              <a:solidFill>
                <a:srgbClr val="002060"/>
              </a:solidFill>
            </a:endParaRPr>
          </a:p>
        </p:txBody>
      </p:sp>
      <p:cxnSp>
        <p:nvCxnSpPr>
          <p:cNvPr id="7172"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7173" name="Google Shape;125;p4"/>
          <p:cNvCxnSpPr>
            <a:cxnSpLocks noChangeShapeType="1"/>
          </p:cNvCxnSpPr>
          <p:nvPr/>
        </p:nvCxnSpPr>
        <p:spPr bwMode="auto">
          <a:xfrm rot="10800000" flipH="1">
            <a:off x="457473"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9" name="Google Shape;230;p65"/>
          <p:cNvSpPr txBox="1">
            <a:spLocks/>
          </p:cNvSpPr>
          <p:nvPr/>
        </p:nvSpPr>
        <p:spPr bwMode="auto">
          <a:xfrm>
            <a:off x="755576" y="1484784"/>
            <a:ext cx="7951316" cy="4515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spcFirstLastPara="1" lIns="93695" tIns="93695" rIns="93695" bIns="93695"/>
          <a:lstStyle>
            <a:lvl1pPr marL="373063" indent="-373063" algn="l" rtl="0" eaLnBrk="0" fontAlgn="base" hangingPunct="0">
              <a:spcBef>
                <a:spcPct val="20000"/>
              </a:spcBef>
              <a:spcAft>
                <a:spcPct val="0"/>
              </a:spcAft>
              <a:buFont typeface="Arial" pitchFamily="34" charset="0"/>
              <a:buChar char="•"/>
              <a:defRPr sz="3000" kern="1200">
                <a:solidFill>
                  <a:schemeClr val="tx1"/>
                </a:solidFill>
                <a:latin typeface="+mn-lt"/>
                <a:ea typeface="+mn-ea"/>
                <a:cs typeface="+mn-cs"/>
              </a:defRPr>
            </a:lvl1pPr>
            <a:lvl2pPr marL="808038" indent="-311150" algn="l" rtl="0" eaLnBrk="0" fontAlgn="base" hangingPunct="0">
              <a:spcBef>
                <a:spcPct val="20000"/>
              </a:spcBef>
              <a:spcAft>
                <a:spcPct val="0"/>
              </a:spcAft>
              <a:buFont typeface="Arial" pitchFamily="34" charset="0"/>
              <a:buChar char="–"/>
              <a:defRPr sz="2600" kern="1200">
                <a:solidFill>
                  <a:schemeClr val="tx1"/>
                </a:solidFill>
                <a:latin typeface="+mn-lt"/>
                <a:ea typeface="+mn-ea"/>
                <a:cs typeface="+mn-cs"/>
              </a:defRPr>
            </a:lvl2pPr>
            <a:lvl3pPr marL="1244600" indent="-247650" algn="l" rtl="0" eaLnBrk="0" fontAlgn="base" hangingPunct="0">
              <a:spcBef>
                <a:spcPct val="20000"/>
              </a:spcBef>
              <a:spcAft>
                <a:spcPct val="0"/>
              </a:spcAft>
              <a:buFont typeface="Arial" pitchFamily="34" charset="0"/>
              <a:buChar char="•"/>
              <a:defRPr sz="2200" kern="1200">
                <a:solidFill>
                  <a:schemeClr val="tx1"/>
                </a:solidFill>
                <a:latin typeface="+mn-lt"/>
                <a:ea typeface="+mn-ea"/>
                <a:cs typeface="+mn-cs"/>
              </a:defRPr>
            </a:lvl3pPr>
            <a:lvl4pPr marL="1741488" indent="-24765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239963" indent="-24765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801472">
              <a:lnSpc>
                <a:spcPct val="120000"/>
              </a:lnSpc>
              <a:spcBef>
                <a:spcPts val="0"/>
              </a:spcBef>
              <a:buFont typeface="Arial" pitchFamily="34" charset="0"/>
              <a:buNone/>
              <a:defRPr/>
            </a:pPr>
            <a:endParaRPr lang="ru-RU" sz="2100" dirty="0" smtClean="0">
              <a:solidFill>
                <a:srgbClr val="002060"/>
              </a:solidFill>
              <a:latin typeface="Times New Roman" panose="02020603050405020304" pitchFamily="18" charset="0"/>
              <a:cs typeface="Times New Roman" panose="02020603050405020304" pitchFamily="18" charset="0"/>
              <a:sym typeface="Arial" panose="020B0604020202020204" pitchFamily="34" charset="0"/>
            </a:endParaRPr>
          </a:p>
          <a:p>
            <a:pPr marL="0" indent="0" defTabSz="801472">
              <a:lnSpc>
                <a:spcPct val="120000"/>
              </a:lnSpc>
              <a:spcBef>
                <a:spcPts val="0"/>
              </a:spcBef>
              <a:buFont typeface="Arial" pitchFamily="34" charset="0"/>
              <a:buNone/>
              <a:defRPr/>
            </a:pPr>
            <a:r>
              <a:rPr lang="ru-RU" sz="2400" b="1" dirty="0" err="1" smtClean="0">
                <a:solidFill>
                  <a:srgbClr val="002060"/>
                </a:solidFill>
                <a:latin typeface="Times New Roman" panose="02020603050405020304" pitchFamily="18" charset="0"/>
                <a:cs typeface="Times New Roman" panose="02020603050405020304" pitchFamily="18" charset="0"/>
                <a:sym typeface="Arial" panose="020B0604020202020204" pitchFamily="34" charset="0"/>
              </a:rPr>
              <a:t>Сабақтың</a:t>
            </a:r>
            <a:r>
              <a:rPr lang="ru-RU" sz="2400" b="1" dirty="0" smtClean="0">
                <a:solidFill>
                  <a:srgbClr val="002060"/>
                </a:solidFill>
                <a:latin typeface="Times New Roman" panose="02020603050405020304" pitchFamily="18" charset="0"/>
                <a:cs typeface="Times New Roman" panose="02020603050405020304" pitchFamily="18" charset="0"/>
                <a:sym typeface="Arial" panose="020B0604020202020204" pitchFamily="34" charset="0"/>
              </a:rPr>
              <a:t> </a:t>
            </a:r>
            <a:r>
              <a:rPr lang="ru-RU" sz="2400" b="1" dirty="0" err="1">
                <a:solidFill>
                  <a:srgbClr val="002060"/>
                </a:solidFill>
                <a:latin typeface="Times New Roman" panose="02020603050405020304" pitchFamily="18" charset="0"/>
                <a:cs typeface="Times New Roman" panose="02020603050405020304" pitchFamily="18" charset="0"/>
                <a:sym typeface="Arial" panose="020B0604020202020204" pitchFamily="34" charset="0"/>
              </a:rPr>
              <a:t>мақсаты</a:t>
            </a:r>
            <a:r>
              <a:rPr lang="ru-RU" sz="2400" b="1" dirty="0">
                <a:solidFill>
                  <a:srgbClr val="002060"/>
                </a:solidFill>
                <a:latin typeface="Times New Roman" panose="02020603050405020304" pitchFamily="18" charset="0"/>
                <a:cs typeface="Times New Roman" panose="02020603050405020304" pitchFamily="18" charset="0"/>
                <a:sym typeface="Arial" panose="020B0604020202020204" pitchFamily="34" charset="0"/>
              </a:rPr>
              <a:t>:</a:t>
            </a:r>
          </a:p>
          <a:p>
            <a:pPr marL="0" indent="0" defTabSz="801472">
              <a:lnSpc>
                <a:spcPct val="120000"/>
              </a:lnSpc>
              <a:spcBef>
                <a:spcPts val="0"/>
              </a:spcBef>
              <a:buNone/>
              <a:defRPr/>
            </a:pPr>
            <a:r>
              <a:rPr lang="ru-RU" sz="2400" b="1" dirty="0" smtClean="0">
                <a:solidFill>
                  <a:srgbClr val="002060"/>
                </a:solidFill>
                <a:latin typeface="Times New Roman" panose="02020603050405020304" pitchFamily="18" charset="0"/>
                <a:cs typeface="Times New Roman" panose="02020603050405020304" pitchFamily="18" charset="0"/>
                <a:sym typeface="Arial" panose="020B0604020202020204" pitchFamily="34" charset="0"/>
              </a:rPr>
              <a:t>8.Б/С4. </a:t>
            </a:r>
            <a:r>
              <a:rPr lang="ru-RU" sz="2400" b="1" dirty="0" err="1">
                <a:solidFill>
                  <a:srgbClr val="002060"/>
                </a:solidFill>
                <a:latin typeface="Times New Roman" panose="02020603050405020304" pitchFamily="18" charset="0"/>
                <a:cs typeface="Times New Roman" panose="02020603050405020304" pitchFamily="18" charset="0"/>
                <a:sym typeface="Arial" panose="020B0604020202020204" pitchFamily="34" charset="0"/>
              </a:rPr>
              <a:t>Шығарма</a:t>
            </a:r>
            <a:r>
              <a:rPr lang="ru-RU" sz="2400" b="1" dirty="0">
                <a:solidFill>
                  <a:srgbClr val="002060"/>
                </a:solidFill>
                <a:latin typeface="Times New Roman" panose="02020603050405020304" pitchFamily="18" charset="0"/>
                <a:cs typeface="Times New Roman" panose="02020603050405020304" pitchFamily="18" charset="0"/>
                <a:sym typeface="Arial" panose="020B0604020202020204" pitchFamily="34" charset="0"/>
              </a:rPr>
              <a:t> </a:t>
            </a:r>
            <a:r>
              <a:rPr lang="ru-RU" sz="2400" b="1" dirty="0" err="1">
                <a:solidFill>
                  <a:srgbClr val="002060"/>
                </a:solidFill>
                <a:latin typeface="Times New Roman" panose="02020603050405020304" pitchFamily="18" charset="0"/>
                <a:cs typeface="Times New Roman" panose="02020603050405020304" pitchFamily="18" charset="0"/>
                <a:sym typeface="Arial" panose="020B0604020202020204" pitchFamily="34" charset="0"/>
              </a:rPr>
              <a:t>бойынша</a:t>
            </a:r>
            <a:r>
              <a:rPr lang="ru-RU" sz="2400" b="1" dirty="0">
                <a:solidFill>
                  <a:srgbClr val="002060"/>
                </a:solidFill>
                <a:latin typeface="Times New Roman" panose="02020603050405020304" pitchFamily="18" charset="0"/>
                <a:cs typeface="Times New Roman" panose="02020603050405020304" pitchFamily="18" charset="0"/>
                <a:sym typeface="Arial" panose="020B0604020202020204" pitchFamily="34" charset="0"/>
              </a:rPr>
              <a:t>  </a:t>
            </a:r>
            <a:r>
              <a:rPr lang="ru-RU" sz="2400" b="1" dirty="0" err="1">
                <a:solidFill>
                  <a:srgbClr val="002060"/>
                </a:solidFill>
                <a:latin typeface="Times New Roman" panose="02020603050405020304" pitchFamily="18" charset="0"/>
                <a:cs typeface="Times New Roman" panose="02020603050405020304" pitchFamily="18" charset="0"/>
                <a:sym typeface="Arial" panose="020B0604020202020204" pitchFamily="34" charset="0"/>
              </a:rPr>
              <a:t>жазылған</a:t>
            </a:r>
            <a:r>
              <a:rPr lang="ru-RU" sz="2400" b="1" dirty="0">
                <a:solidFill>
                  <a:srgbClr val="002060"/>
                </a:solidFill>
                <a:latin typeface="Times New Roman" panose="02020603050405020304" pitchFamily="18" charset="0"/>
                <a:cs typeface="Times New Roman" panose="02020603050405020304" pitchFamily="18" charset="0"/>
                <a:sym typeface="Arial" panose="020B0604020202020204" pitchFamily="34" charset="0"/>
              </a:rPr>
              <a:t> </a:t>
            </a:r>
            <a:r>
              <a:rPr lang="ru-RU" sz="2400" b="1" dirty="0" err="1">
                <a:solidFill>
                  <a:srgbClr val="002060"/>
                </a:solidFill>
                <a:latin typeface="Times New Roman" panose="02020603050405020304" pitchFamily="18" charset="0"/>
                <a:cs typeface="Times New Roman" panose="02020603050405020304" pitchFamily="18" charset="0"/>
                <a:sym typeface="Arial" panose="020B0604020202020204" pitchFamily="34" charset="0"/>
              </a:rPr>
              <a:t>әдеби</a:t>
            </a:r>
            <a:r>
              <a:rPr lang="ru-RU" sz="2400" b="1" dirty="0">
                <a:solidFill>
                  <a:srgbClr val="002060"/>
                </a:solidFill>
                <a:latin typeface="Times New Roman" panose="02020603050405020304" pitchFamily="18" charset="0"/>
                <a:cs typeface="Times New Roman" panose="02020603050405020304" pitchFamily="18" charset="0"/>
                <a:sym typeface="Arial" panose="020B0604020202020204" pitchFamily="34" charset="0"/>
              </a:rPr>
              <a:t> сын –</a:t>
            </a:r>
            <a:r>
              <a:rPr lang="ru-RU" sz="2400" b="1" dirty="0" err="1">
                <a:solidFill>
                  <a:srgbClr val="002060"/>
                </a:solidFill>
                <a:latin typeface="Times New Roman" panose="02020603050405020304" pitchFamily="18" charset="0"/>
                <a:cs typeface="Times New Roman" panose="02020603050405020304" pitchFamily="18" charset="0"/>
                <a:sym typeface="Arial" panose="020B0604020202020204" pitchFamily="34" charset="0"/>
              </a:rPr>
              <a:t>пікірлерге</a:t>
            </a:r>
            <a:r>
              <a:rPr lang="ru-RU" sz="2400" b="1" dirty="0">
                <a:solidFill>
                  <a:srgbClr val="002060"/>
                </a:solidFill>
                <a:latin typeface="Times New Roman" panose="02020603050405020304" pitchFamily="18" charset="0"/>
                <a:cs typeface="Times New Roman" panose="02020603050405020304" pitchFamily="18" charset="0"/>
                <a:sym typeface="Arial" panose="020B0604020202020204" pitchFamily="34" charset="0"/>
              </a:rPr>
              <a:t> </a:t>
            </a:r>
            <a:r>
              <a:rPr lang="ru-RU" sz="2400" b="1" dirty="0" err="1">
                <a:solidFill>
                  <a:srgbClr val="002060"/>
                </a:solidFill>
                <a:latin typeface="Times New Roman" panose="02020603050405020304" pitchFamily="18" charset="0"/>
                <a:cs typeface="Times New Roman" panose="02020603050405020304" pitchFamily="18" charset="0"/>
                <a:sym typeface="Arial" panose="020B0604020202020204" pitchFamily="34" charset="0"/>
              </a:rPr>
              <a:t>сүйене</a:t>
            </a:r>
            <a:r>
              <a:rPr lang="ru-RU" sz="2400" b="1" dirty="0">
                <a:solidFill>
                  <a:srgbClr val="002060"/>
                </a:solidFill>
                <a:latin typeface="Times New Roman" panose="02020603050405020304" pitchFamily="18" charset="0"/>
                <a:cs typeface="Times New Roman" panose="02020603050405020304" pitchFamily="18" charset="0"/>
                <a:sym typeface="Arial" panose="020B0604020202020204" pitchFamily="34" charset="0"/>
              </a:rPr>
              <a:t> </a:t>
            </a:r>
            <a:r>
              <a:rPr lang="ru-RU" sz="2400" b="1" dirty="0" err="1">
                <a:solidFill>
                  <a:srgbClr val="002060"/>
                </a:solidFill>
                <a:latin typeface="Times New Roman" panose="02020603050405020304" pitchFamily="18" charset="0"/>
                <a:cs typeface="Times New Roman" panose="02020603050405020304" pitchFamily="18" charset="0"/>
                <a:sym typeface="Arial" panose="020B0604020202020204" pitchFamily="34" charset="0"/>
              </a:rPr>
              <a:t>отырып</a:t>
            </a:r>
            <a:r>
              <a:rPr lang="ru-RU" sz="2400" b="1" dirty="0">
                <a:solidFill>
                  <a:srgbClr val="002060"/>
                </a:solidFill>
                <a:latin typeface="Times New Roman" panose="02020603050405020304" pitchFamily="18" charset="0"/>
                <a:cs typeface="Times New Roman" panose="02020603050405020304" pitchFamily="18" charset="0"/>
                <a:sym typeface="Arial" panose="020B0604020202020204" pitchFamily="34" charset="0"/>
              </a:rPr>
              <a:t>,  </a:t>
            </a:r>
            <a:r>
              <a:rPr lang="ru-RU" sz="2400" b="1" dirty="0" err="1">
                <a:solidFill>
                  <a:srgbClr val="002060"/>
                </a:solidFill>
                <a:latin typeface="Times New Roman" panose="02020603050405020304" pitchFamily="18" charset="0"/>
                <a:cs typeface="Times New Roman" panose="02020603050405020304" pitchFamily="18" charset="0"/>
                <a:sym typeface="Arial" panose="020B0604020202020204" pitchFamily="34" charset="0"/>
              </a:rPr>
              <a:t>өзіндік</a:t>
            </a:r>
            <a:r>
              <a:rPr lang="ru-RU" sz="2400" b="1" dirty="0">
                <a:solidFill>
                  <a:srgbClr val="002060"/>
                </a:solidFill>
                <a:latin typeface="Times New Roman" panose="02020603050405020304" pitchFamily="18" charset="0"/>
                <a:cs typeface="Times New Roman" panose="02020603050405020304" pitchFamily="18" charset="0"/>
                <a:sym typeface="Arial" panose="020B0604020202020204" pitchFamily="34" charset="0"/>
              </a:rPr>
              <a:t> </a:t>
            </a:r>
            <a:r>
              <a:rPr lang="ru-RU" sz="2400" b="1" dirty="0" err="1">
                <a:solidFill>
                  <a:srgbClr val="002060"/>
                </a:solidFill>
                <a:latin typeface="Times New Roman" panose="02020603050405020304" pitchFamily="18" charset="0"/>
                <a:cs typeface="Times New Roman" panose="02020603050405020304" pitchFamily="18" charset="0"/>
                <a:sym typeface="Arial" panose="020B0604020202020204" pitchFamily="34" charset="0"/>
              </a:rPr>
              <a:t>сыни</a:t>
            </a:r>
            <a:r>
              <a:rPr lang="ru-RU" sz="2400" b="1" dirty="0">
                <a:solidFill>
                  <a:srgbClr val="002060"/>
                </a:solidFill>
                <a:latin typeface="Times New Roman" panose="02020603050405020304" pitchFamily="18" charset="0"/>
                <a:cs typeface="Times New Roman" panose="02020603050405020304" pitchFamily="18" charset="0"/>
                <a:sym typeface="Arial" panose="020B0604020202020204" pitchFamily="34" charset="0"/>
              </a:rPr>
              <a:t> </a:t>
            </a:r>
            <a:r>
              <a:rPr lang="ru-RU" sz="2400" b="1" dirty="0" err="1">
                <a:solidFill>
                  <a:srgbClr val="002060"/>
                </a:solidFill>
                <a:latin typeface="Times New Roman" panose="02020603050405020304" pitchFamily="18" charset="0"/>
                <a:cs typeface="Times New Roman" panose="02020603050405020304" pitchFamily="18" charset="0"/>
                <a:sym typeface="Arial" panose="020B0604020202020204" pitchFamily="34" charset="0"/>
              </a:rPr>
              <a:t>пікір</a:t>
            </a:r>
            <a:r>
              <a:rPr lang="ru-RU" sz="2400" b="1" dirty="0">
                <a:solidFill>
                  <a:srgbClr val="002060"/>
                </a:solidFill>
                <a:latin typeface="Times New Roman" panose="02020603050405020304" pitchFamily="18" charset="0"/>
                <a:cs typeface="Times New Roman" panose="02020603050405020304" pitchFamily="18" charset="0"/>
                <a:sym typeface="Arial" panose="020B0604020202020204" pitchFamily="34" charset="0"/>
              </a:rPr>
              <a:t> </a:t>
            </a:r>
            <a:r>
              <a:rPr lang="ru-RU" sz="2400" b="1" dirty="0" err="1" smtClean="0">
                <a:solidFill>
                  <a:srgbClr val="002060"/>
                </a:solidFill>
                <a:latin typeface="Times New Roman" panose="02020603050405020304" pitchFamily="18" charset="0"/>
                <a:cs typeface="Times New Roman" panose="02020603050405020304" pitchFamily="18" charset="0"/>
                <a:sym typeface="Arial" panose="020B0604020202020204" pitchFamily="34" charset="0"/>
              </a:rPr>
              <a:t>жазу</a:t>
            </a:r>
            <a:endParaRPr lang="ru-RU" sz="2400" b="1" dirty="0" smtClean="0">
              <a:solidFill>
                <a:srgbClr val="002060"/>
              </a:solidFill>
              <a:latin typeface="Times New Roman" panose="02020603050405020304" pitchFamily="18" charset="0"/>
              <a:cs typeface="Times New Roman" panose="02020603050405020304" pitchFamily="18" charset="0"/>
              <a:sym typeface="Arial" panose="020B0604020202020204" pitchFamily="34" charset="0"/>
            </a:endParaRPr>
          </a:p>
          <a:p>
            <a:pPr marL="0" indent="0" defTabSz="801472">
              <a:lnSpc>
                <a:spcPct val="120000"/>
              </a:lnSpc>
              <a:spcBef>
                <a:spcPts val="0"/>
              </a:spcBef>
              <a:buFont typeface="Arial" pitchFamily="34" charset="0"/>
              <a:buNone/>
              <a:defRPr/>
            </a:pPr>
            <a:endParaRPr lang="kk-KZ" sz="2400" b="1" dirty="0">
              <a:solidFill>
                <a:srgbClr val="002060"/>
              </a:solidFill>
              <a:latin typeface="Times New Roman" panose="02020603050405020304" pitchFamily="18" charset="0"/>
              <a:cs typeface="Times New Roman" panose="02020603050405020304" pitchFamily="18" charset="0"/>
              <a:sym typeface="Arial" panose="020B0604020202020204" pitchFamily="34" charset="0"/>
            </a:endParaRPr>
          </a:p>
          <a:p>
            <a:pPr marL="0" indent="0" defTabSz="801472">
              <a:lnSpc>
                <a:spcPct val="120000"/>
              </a:lnSpc>
              <a:spcBef>
                <a:spcPts val="0"/>
              </a:spcBef>
              <a:buFont typeface="Arial" pitchFamily="34" charset="0"/>
              <a:buNone/>
              <a:defRPr/>
            </a:pPr>
            <a:r>
              <a:rPr lang="kk-KZ" sz="2400" b="1" dirty="0" smtClean="0">
                <a:solidFill>
                  <a:srgbClr val="002060"/>
                </a:solidFill>
                <a:latin typeface="Times New Roman" panose="02020603050405020304" pitchFamily="18" charset="0"/>
                <a:cs typeface="Times New Roman" panose="02020603050405020304" pitchFamily="18" charset="0"/>
                <a:sym typeface="Arial" panose="020B0604020202020204" pitchFamily="34" charset="0"/>
              </a:rPr>
              <a:t>Бағалау критерийі:</a:t>
            </a:r>
          </a:p>
          <a:p>
            <a:pPr defTabSz="801472">
              <a:lnSpc>
                <a:spcPct val="120000"/>
              </a:lnSpc>
              <a:spcBef>
                <a:spcPts val="0"/>
              </a:spcBef>
              <a:buFont typeface="Arial" charset="0"/>
              <a:buChar char="•"/>
              <a:defRPr/>
            </a:pPr>
            <a:r>
              <a:rPr lang="kk-KZ" sz="2400" b="1" dirty="0" smtClean="0">
                <a:solidFill>
                  <a:srgbClr val="002060"/>
                </a:solidFill>
                <a:latin typeface="Times New Roman" panose="02020603050405020304" pitchFamily="18" charset="0"/>
                <a:cs typeface="Times New Roman" panose="02020603050405020304" pitchFamily="18" charset="0"/>
                <a:sym typeface="Arial" panose="020B0604020202020204" pitchFamily="34" charset="0"/>
              </a:rPr>
              <a:t>Автор туралы пікірлермен танысады;</a:t>
            </a:r>
          </a:p>
          <a:p>
            <a:pPr defTabSz="801472">
              <a:lnSpc>
                <a:spcPct val="120000"/>
              </a:lnSpc>
              <a:spcBef>
                <a:spcPts val="0"/>
              </a:spcBef>
              <a:buFont typeface="Arial" charset="0"/>
              <a:buChar char="•"/>
              <a:defRPr/>
            </a:pPr>
            <a:r>
              <a:rPr lang="kk-KZ" sz="2400" b="1" dirty="0" smtClean="0">
                <a:solidFill>
                  <a:srgbClr val="002060"/>
                </a:solidFill>
                <a:latin typeface="Times New Roman" panose="02020603050405020304" pitchFamily="18" charset="0"/>
                <a:cs typeface="Times New Roman" panose="02020603050405020304" pitchFamily="18" charset="0"/>
                <a:sym typeface="Arial" panose="020B0604020202020204" pitchFamily="34" charset="0"/>
              </a:rPr>
              <a:t>Берілген пікірлердің негізінде өзіндік сыни пікір жазады</a:t>
            </a:r>
          </a:p>
          <a:p>
            <a:pPr marL="0" indent="0" defTabSz="801472">
              <a:lnSpc>
                <a:spcPct val="120000"/>
              </a:lnSpc>
              <a:spcBef>
                <a:spcPts val="0"/>
              </a:spcBef>
              <a:buFont typeface="Arial" pitchFamily="34" charset="0"/>
              <a:buNone/>
              <a:defRPr/>
            </a:pPr>
            <a:endParaRPr lang="kk-KZ" sz="2400" b="1" dirty="0" smtClean="0">
              <a:solidFill>
                <a:srgbClr val="002060"/>
              </a:solidFill>
              <a:latin typeface="Times New Roman" panose="02020603050405020304" pitchFamily="18" charset="0"/>
              <a:cs typeface="Times New Roman" panose="02020603050405020304" pitchFamily="18" charset="0"/>
              <a:sym typeface="Arial" panose="020B0604020202020204" pitchFamily="34" charset="0"/>
            </a:endParaRPr>
          </a:p>
          <a:p>
            <a:pPr defTabSz="801472">
              <a:lnSpc>
                <a:spcPct val="120000"/>
              </a:lnSpc>
              <a:spcBef>
                <a:spcPts val="0"/>
              </a:spcBef>
              <a:buFont typeface="Arial" charset="0"/>
              <a:buChar char="•"/>
              <a:defRPr/>
            </a:pPr>
            <a:endParaRPr lang="ru-RU" sz="2400" b="1" dirty="0">
              <a:solidFill>
                <a:srgbClr val="002060"/>
              </a:solidFill>
              <a:latin typeface="Times New Roman" panose="02020603050405020304" pitchFamily="18" charset="0"/>
              <a:cs typeface="Times New Roman" panose="02020603050405020304" pitchFamily="18" charset="0"/>
              <a:sym typeface="Arial" panose="020B0604020202020204" pitchFamily="34" charset="0"/>
            </a:endParaRPr>
          </a:p>
          <a:p>
            <a:pPr marL="0" indent="0" defTabSz="801472">
              <a:lnSpc>
                <a:spcPct val="120000"/>
              </a:lnSpc>
              <a:spcBef>
                <a:spcPts val="0"/>
              </a:spcBef>
              <a:buFont typeface="Arial" pitchFamily="34" charset="0"/>
              <a:buNone/>
              <a:defRPr/>
            </a:pPr>
            <a:endParaRPr lang="ru-RU" sz="2100" dirty="0">
              <a:solidFill>
                <a:srgbClr val="002060"/>
              </a:solidFill>
              <a:latin typeface="Times New Roman" panose="02020603050405020304" pitchFamily="18" charset="0"/>
              <a:cs typeface="Times New Roman" panose="02020603050405020304" pitchFamily="18" charset="0"/>
              <a:sym typeface="Arial" panose="020B0604020202020204" pitchFamily="34" charset="0"/>
            </a:endParaRPr>
          </a:p>
        </p:txBody>
      </p:sp>
      <p:pic>
        <p:nvPicPr>
          <p:cNvPr id="7176" name="Рисунок 2"/>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91048" y="128147"/>
            <a:ext cx="969242" cy="1023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294650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5761"/>
            <a:ext cx="9144000" cy="6891116"/>
          </a:xfrm>
          <a:prstGeom prst="rect">
            <a:avLst/>
          </a:prstGeom>
          <a:solidFill>
            <a:schemeClr val="accent1">
              <a:lumMod val="40000"/>
              <a:lumOff val="60000"/>
            </a:schemeClr>
          </a:solidFill>
          <a:ln>
            <a:noFill/>
          </a:ln>
          <a:extLst/>
        </p:spPr>
      </p:pic>
      <p:sp>
        <p:nvSpPr>
          <p:cNvPr id="7171" name="Google Shape;123;p4"/>
          <p:cNvSpPr>
            <a:spLocks noGrp="1"/>
          </p:cNvSpPr>
          <p:nvPr>
            <p:ph type="sldNum" sz="quarter" idx="12"/>
          </p:nvPr>
        </p:nvSpPr>
        <p:spPr>
          <a:xfrm>
            <a:off x="6996464" y="6043047"/>
            <a:ext cx="2056586" cy="364281"/>
          </a:xfrm>
          <a:noFill/>
        </p:spPr>
        <p:txBody>
          <a:bodyPr lIns="79418" tIns="39697" rIns="79418" bIns="39697"/>
          <a:lstStyle>
            <a:lvl1pPr>
              <a:defRPr sz="13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651081" indent="-250416">
              <a:defRPr sz="13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001663" indent="-200333">
              <a:defRPr sz="13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402327" indent="-200333">
              <a:defRPr sz="13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1802993" indent="-200333">
              <a:defRPr sz="13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203658" indent="-200333" eaLnBrk="0" fontAlgn="base" hangingPunct="0">
              <a:spcBef>
                <a:spcPct val="0"/>
              </a:spcBef>
              <a:spcAft>
                <a:spcPct val="0"/>
              </a:spcAft>
              <a:defRPr sz="13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604323" indent="-200333" eaLnBrk="0" fontAlgn="base" hangingPunct="0">
              <a:spcBef>
                <a:spcPct val="0"/>
              </a:spcBef>
              <a:spcAft>
                <a:spcPct val="0"/>
              </a:spcAft>
              <a:defRPr sz="13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004989" indent="-200333" eaLnBrk="0" fontAlgn="base" hangingPunct="0">
              <a:spcBef>
                <a:spcPct val="0"/>
              </a:spcBef>
              <a:spcAft>
                <a:spcPct val="0"/>
              </a:spcAft>
              <a:defRPr sz="13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405653" indent="-200333" eaLnBrk="0" fontAlgn="base" hangingPunct="0">
              <a:spcBef>
                <a:spcPct val="0"/>
              </a:spcBef>
              <a:spcAft>
                <a:spcPct val="0"/>
              </a:spcAft>
              <a:defRPr sz="13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buSzPts val="1100"/>
            </a:pPr>
            <a:fld id="{EE1BA07F-9C03-4CCF-8132-E0B6A0DB0A81}" type="slidenum">
              <a:rPr lang="ru-RU" altLang="ru-RU" sz="1200" b="1">
                <a:solidFill>
                  <a:srgbClr val="002060"/>
                </a:solidFill>
              </a:rPr>
              <a:pPr>
                <a:buSzPts val="1100"/>
              </a:pPr>
              <a:t>3</a:t>
            </a:fld>
            <a:endParaRPr lang="ru-RU" altLang="ru-RU" sz="1200" b="1">
              <a:solidFill>
                <a:srgbClr val="002060"/>
              </a:solidFill>
            </a:endParaRPr>
          </a:p>
        </p:txBody>
      </p:sp>
      <p:cxnSp>
        <p:nvCxnSpPr>
          <p:cNvPr id="7172"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7173" name="Google Shape;125;p4"/>
          <p:cNvCxnSpPr>
            <a:cxnSpLocks noChangeShapeType="1"/>
          </p:cNvCxnSpPr>
          <p:nvPr/>
        </p:nvCxnSpPr>
        <p:spPr bwMode="auto">
          <a:xfrm rot="10800000" flipH="1">
            <a:off x="457473"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9" name="Google Shape;230;p65"/>
          <p:cNvSpPr txBox="1">
            <a:spLocks/>
          </p:cNvSpPr>
          <p:nvPr/>
        </p:nvSpPr>
        <p:spPr bwMode="auto">
          <a:xfrm>
            <a:off x="350872" y="1193636"/>
            <a:ext cx="7951316" cy="4515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spcFirstLastPara="1" lIns="93695" tIns="93695" rIns="93695" bIns="93695"/>
          <a:lstStyle>
            <a:lvl1pPr marL="373063" indent="-373063" algn="l" rtl="0" eaLnBrk="0" fontAlgn="base" hangingPunct="0">
              <a:spcBef>
                <a:spcPct val="20000"/>
              </a:spcBef>
              <a:spcAft>
                <a:spcPct val="0"/>
              </a:spcAft>
              <a:buFont typeface="Arial" pitchFamily="34" charset="0"/>
              <a:buChar char="•"/>
              <a:defRPr sz="3000" kern="1200">
                <a:solidFill>
                  <a:schemeClr val="tx1"/>
                </a:solidFill>
                <a:latin typeface="+mn-lt"/>
                <a:ea typeface="+mn-ea"/>
                <a:cs typeface="+mn-cs"/>
              </a:defRPr>
            </a:lvl1pPr>
            <a:lvl2pPr marL="808038" indent="-311150" algn="l" rtl="0" eaLnBrk="0" fontAlgn="base" hangingPunct="0">
              <a:spcBef>
                <a:spcPct val="20000"/>
              </a:spcBef>
              <a:spcAft>
                <a:spcPct val="0"/>
              </a:spcAft>
              <a:buFont typeface="Arial" pitchFamily="34" charset="0"/>
              <a:buChar char="–"/>
              <a:defRPr sz="2600" kern="1200">
                <a:solidFill>
                  <a:schemeClr val="tx1"/>
                </a:solidFill>
                <a:latin typeface="+mn-lt"/>
                <a:ea typeface="+mn-ea"/>
                <a:cs typeface="+mn-cs"/>
              </a:defRPr>
            </a:lvl2pPr>
            <a:lvl3pPr marL="1244600" indent="-247650" algn="l" rtl="0" eaLnBrk="0" fontAlgn="base" hangingPunct="0">
              <a:spcBef>
                <a:spcPct val="20000"/>
              </a:spcBef>
              <a:spcAft>
                <a:spcPct val="0"/>
              </a:spcAft>
              <a:buFont typeface="Arial" pitchFamily="34" charset="0"/>
              <a:buChar char="•"/>
              <a:defRPr sz="2200" kern="1200">
                <a:solidFill>
                  <a:schemeClr val="tx1"/>
                </a:solidFill>
                <a:latin typeface="+mn-lt"/>
                <a:ea typeface="+mn-ea"/>
                <a:cs typeface="+mn-cs"/>
              </a:defRPr>
            </a:lvl3pPr>
            <a:lvl4pPr marL="1741488" indent="-24765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239963" indent="-24765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801472">
              <a:lnSpc>
                <a:spcPct val="120000"/>
              </a:lnSpc>
              <a:spcBef>
                <a:spcPts val="0"/>
              </a:spcBef>
              <a:buFont typeface="Arial" pitchFamily="34" charset="0"/>
              <a:buNone/>
              <a:defRPr/>
            </a:pPr>
            <a:endParaRPr lang="ru-RU" sz="2100" dirty="0" smtClean="0">
              <a:solidFill>
                <a:srgbClr val="002060"/>
              </a:solidFill>
              <a:latin typeface="Times New Roman" panose="02020603050405020304" pitchFamily="18" charset="0"/>
              <a:cs typeface="Times New Roman" panose="02020603050405020304" pitchFamily="18" charset="0"/>
              <a:sym typeface="Arial" panose="020B0604020202020204" pitchFamily="34" charset="0"/>
            </a:endParaRPr>
          </a:p>
          <a:p>
            <a:pPr defTabSz="801472">
              <a:lnSpc>
                <a:spcPct val="120000"/>
              </a:lnSpc>
              <a:spcBef>
                <a:spcPts val="0"/>
              </a:spcBef>
              <a:buFont typeface="Arial" charset="0"/>
              <a:buChar char="•"/>
              <a:defRPr/>
            </a:pPr>
            <a:endParaRPr lang="ru-RU" sz="2400" b="1" dirty="0">
              <a:solidFill>
                <a:srgbClr val="002060"/>
              </a:solidFill>
              <a:latin typeface="Times New Roman" panose="02020603050405020304" pitchFamily="18" charset="0"/>
              <a:cs typeface="Times New Roman" panose="02020603050405020304" pitchFamily="18" charset="0"/>
              <a:sym typeface="Arial" panose="020B0604020202020204" pitchFamily="34" charset="0"/>
            </a:endParaRPr>
          </a:p>
          <a:p>
            <a:pPr marL="0" indent="0" defTabSz="801472">
              <a:lnSpc>
                <a:spcPct val="120000"/>
              </a:lnSpc>
              <a:spcBef>
                <a:spcPts val="0"/>
              </a:spcBef>
              <a:buFont typeface="Arial" pitchFamily="34" charset="0"/>
              <a:buNone/>
              <a:defRPr/>
            </a:pPr>
            <a:endParaRPr lang="ru-RU" sz="2100" dirty="0">
              <a:solidFill>
                <a:srgbClr val="002060"/>
              </a:solidFill>
              <a:latin typeface="Times New Roman" panose="02020603050405020304" pitchFamily="18" charset="0"/>
              <a:cs typeface="Times New Roman" panose="02020603050405020304" pitchFamily="18" charset="0"/>
              <a:sym typeface="Arial" panose="020B0604020202020204" pitchFamily="34" charset="0"/>
            </a:endParaRPr>
          </a:p>
        </p:txBody>
      </p:sp>
      <p:pic>
        <p:nvPicPr>
          <p:cNvPr id="7176" name="Рисунок 2"/>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91048" y="128147"/>
            <a:ext cx="969242" cy="1023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483768" y="444509"/>
            <a:ext cx="2183931" cy="461665"/>
          </a:xfrm>
          <a:prstGeom prst="rect">
            <a:avLst/>
          </a:prstGeom>
          <a:noFill/>
        </p:spPr>
        <p:txBody>
          <a:bodyPr wrap="none" rtlCol="0">
            <a:spAutoFit/>
          </a:bodyPr>
          <a:lstStyle/>
          <a:p>
            <a:r>
              <a:rPr lang="kk-KZ" sz="2400" b="1" dirty="0" smtClean="0">
                <a:solidFill>
                  <a:schemeClr val="bg1"/>
                </a:solidFill>
                <a:latin typeface="Times New Roman" pitchFamily="18" charset="0"/>
                <a:cs typeface="Times New Roman" pitchFamily="18" charset="0"/>
              </a:rPr>
              <a:t>Еске түсірейік</a:t>
            </a:r>
            <a:endParaRPr lang="ru-RU" sz="2400" b="1" dirty="0">
              <a:solidFill>
                <a:schemeClr val="bg1"/>
              </a:solidFill>
              <a:latin typeface="Times New Roman" pitchFamily="18" charset="0"/>
              <a:cs typeface="Times New Roman" pitchFamily="18" charset="0"/>
            </a:endParaRPr>
          </a:p>
        </p:txBody>
      </p:sp>
      <p:sp>
        <p:nvSpPr>
          <p:cNvPr id="3" name="TextBox 2"/>
          <p:cNvSpPr txBox="1"/>
          <p:nvPr/>
        </p:nvSpPr>
        <p:spPr>
          <a:xfrm>
            <a:off x="457473" y="3451319"/>
            <a:ext cx="4464496" cy="2554545"/>
          </a:xfrm>
          <a:prstGeom prst="rect">
            <a:avLst/>
          </a:prstGeom>
          <a:noFill/>
        </p:spPr>
        <p:txBody>
          <a:bodyPr wrap="square" rtlCol="0">
            <a:spAutoFit/>
          </a:bodyPr>
          <a:lstStyle/>
          <a:p>
            <a:pPr algn="just"/>
            <a:r>
              <a:rPr lang="kk-KZ" sz="2000" dirty="0" smtClean="0">
                <a:latin typeface="Times New Roman" pitchFamily="18" charset="0"/>
                <a:cs typeface="Times New Roman" pitchFamily="18" charset="0"/>
              </a:rPr>
              <a:t>Әдеби  сын  </a:t>
            </a:r>
            <a:r>
              <a:rPr lang="kk-KZ" sz="2000" dirty="0">
                <a:latin typeface="Times New Roman" pitchFamily="18" charset="0"/>
                <a:cs typeface="Times New Roman" pitchFamily="18" charset="0"/>
              </a:rPr>
              <a:t>- </a:t>
            </a:r>
            <a:r>
              <a:rPr lang="kk-KZ" sz="2000" dirty="0" smtClean="0">
                <a:latin typeface="Times New Roman" pitchFamily="18" charset="0"/>
                <a:cs typeface="Times New Roman" pitchFamily="18" charset="0"/>
              </a:rPr>
              <a:t> </a:t>
            </a:r>
            <a:r>
              <a:rPr lang="kk-KZ" sz="2000" dirty="0">
                <a:latin typeface="Times New Roman" pitchFamily="18" charset="0"/>
                <a:cs typeface="Times New Roman" pitchFamily="18" charset="0"/>
              </a:rPr>
              <a:t>көркем шығармаға эстетикалық баға беріп, бейнеленген өмір шындығының көркемдік шындыққа қалайша айналғандығын саралайды, оның мән-маңызын түсіндіреді, әдеби өмірдің бүгінгі ерекшелігін айқындап, бағыт </a:t>
            </a:r>
            <a:r>
              <a:rPr lang="kk-KZ" sz="2000" dirty="0" smtClean="0">
                <a:latin typeface="Times New Roman" pitchFamily="18" charset="0"/>
                <a:cs typeface="Times New Roman" pitchFamily="18" charset="0"/>
              </a:rPr>
              <a:t>сілтейді</a:t>
            </a:r>
          </a:p>
          <a:p>
            <a:pPr algn="just"/>
            <a:endParaRPr lang="kk-KZ" sz="20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48827" y="1194912"/>
            <a:ext cx="3697359" cy="2775330"/>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477021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5732"/>
            <a:ext cx="9144000" cy="6891116"/>
          </a:xfrm>
          <a:prstGeom prst="rect">
            <a:avLst/>
          </a:prstGeom>
          <a:solidFill>
            <a:schemeClr val="accent1">
              <a:lumMod val="40000"/>
              <a:lumOff val="60000"/>
            </a:schemeClr>
          </a:solidFill>
          <a:ln>
            <a:noFill/>
          </a:ln>
          <a:extLst/>
        </p:spPr>
      </p:pic>
      <p:sp>
        <p:nvSpPr>
          <p:cNvPr id="7171" name="Google Shape;123;p4"/>
          <p:cNvSpPr>
            <a:spLocks noGrp="1"/>
          </p:cNvSpPr>
          <p:nvPr>
            <p:ph type="sldNum" sz="quarter" idx="12"/>
          </p:nvPr>
        </p:nvSpPr>
        <p:spPr>
          <a:xfrm>
            <a:off x="6996464" y="6043047"/>
            <a:ext cx="2056586" cy="364281"/>
          </a:xfrm>
          <a:noFill/>
        </p:spPr>
        <p:txBody>
          <a:bodyPr lIns="79418" tIns="39697" rIns="79418" bIns="39697"/>
          <a:lstStyle>
            <a:lvl1pPr>
              <a:defRPr sz="13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651081" indent="-250416">
              <a:defRPr sz="13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001663" indent="-200333">
              <a:defRPr sz="13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402327" indent="-200333">
              <a:defRPr sz="13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1802993" indent="-200333">
              <a:defRPr sz="13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203658" indent="-200333" eaLnBrk="0" fontAlgn="base" hangingPunct="0">
              <a:spcBef>
                <a:spcPct val="0"/>
              </a:spcBef>
              <a:spcAft>
                <a:spcPct val="0"/>
              </a:spcAft>
              <a:defRPr sz="13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604323" indent="-200333" eaLnBrk="0" fontAlgn="base" hangingPunct="0">
              <a:spcBef>
                <a:spcPct val="0"/>
              </a:spcBef>
              <a:spcAft>
                <a:spcPct val="0"/>
              </a:spcAft>
              <a:defRPr sz="13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004989" indent="-200333" eaLnBrk="0" fontAlgn="base" hangingPunct="0">
              <a:spcBef>
                <a:spcPct val="0"/>
              </a:spcBef>
              <a:spcAft>
                <a:spcPct val="0"/>
              </a:spcAft>
              <a:defRPr sz="13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405653" indent="-200333" eaLnBrk="0" fontAlgn="base" hangingPunct="0">
              <a:spcBef>
                <a:spcPct val="0"/>
              </a:spcBef>
              <a:spcAft>
                <a:spcPct val="0"/>
              </a:spcAft>
              <a:defRPr sz="13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buSzPts val="1100"/>
            </a:pPr>
            <a:fld id="{EE1BA07F-9C03-4CCF-8132-E0B6A0DB0A81}" type="slidenum">
              <a:rPr lang="ru-RU" altLang="ru-RU" sz="1200" b="1">
                <a:solidFill>
                  <a:srgbClr val="002060"/>
                </a:solidFill>
              </a:rPr>
              <a:pPr>
                <a:buSzPts val="1100"/>
              </a:pPr>
              <a:t>4</a:t>
            </a:fld>
            <a:endParaRPr lang="ru-RU" altLang="ru-RU" sz="1200" b="1" dirty="0">
              <a:solidFill>
                <a:srgbClr val="002060"/>
              </a:solidFill>
            </a:endParaRPr>
          </a:p>
        </p:txBody>
      </p:sp>
      <p:cxnSp>
        <p:nvCxnSpPr>
          <p:cNvPr id="7172"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7173" name="Google Shape;125;p4"/>
          <p:cNvCxnSpPr>
            <a:cxnSpLocks noChangeShapeType="1"/>
          </p:cNvCxnSpPr>
          <p:nvPr/>
        </p:nvCxnSpPr>
        <p:spPr bwMode="auto">
          <a:xfrm rot="10800000" flipH="1">
            <a:off x="457473"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9" name="Google Shape;230;p65"/>
          <p:cNvSpPr txBox="1">
            <a:spLocks/>
          </p:cNvSpPr>
          <p:nvPr/>
        </p:nvSpPr>
        <p:spPr bwMode="auto">
          <a:xfrm>
            <a:off x="294574" y="1602542"/>
            <a:ext cx="4781482" cy="3910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spcFirstLastPara="1" lIns="93695" tIns="93695" rIns="93695" bIns="93695"/>
          <a:lstStyle>
            <a:lvl1pPr marL="373063" indent="-373063" algn="l" rtl="0" eaLnBrk="0" fontAlgn="base" hangingPunct="0">
              <a:spcBef>
                <a:spcPct val="20000"/>
              </a:spcBef>
              <a:spcAft>
                <a:spcPct val="0"/>
              </a:spcAft>
              <a:buFont typeface="Arial" pitchFamily="34" charset="0"/>
              <a:buChar char="•"/>
              <a:defRPr sz="3000" kern="1200">
                <a:solidFill>
                  <a:schemeClr val="tx1"/>
                </a:solidFill>
                <a:latin typeface="+mn-lt"/>
                <a:ea typeface="+mn-ea"/>
                <a:cs typeface="+mn-cs"/>
              </a:defRPr>
            </a:lvl1pPr>
            <a:lvl2pPr marL="808038" indent="-311150" algn="l" rtl="0" eaLnBrk="0" fontAlgn="base" hangingPunct="0">
              <a:spcBef>
                <a:spcPct val="20000"/>
              </a:spcBef>
              <a:spcAft>
                <a:spcPct val="0"/>
              </a:spcAft>
              <a:buFont typeface="Arial" pitchFamily="34" charset="0"/>
              <a:buChar char="–"/>
              <a:defRPr sz="2600" kern="1200">
                <a:solidFill>
                  <a:schemeClr val="tx1"/>
                </a:solidFill>
                <a:latin typeface="+mn-lt"/>
                <a:ea typeface="+mn-ea"/>
                <a:cs typeface="+mn-cs"/>
              </a:defRPr>
            </a:lvl2pPr>
            <a:lvl3pPr marL="1244600" indent="-247650" algn="l" rtl="0" eaLnBrk="0" fontAlgn="base" hangingPunct="0">
              <a:spcBef>
                <a:spcPct val="20000"/>
              </a:spcBef>
              <a:spcAft>
                <a:spcPct val="0"/>
              </a:spcAft>
              <a:buFont typeface="Arial" pitchFamily="34" charset="0"/>
              <a:buChar char="•"/>
              <a:defRPr sz="2200" kern="1200">
                <a:solidFill>
                  <a:schemeClr val="tx1"/>
                </a:solidFill>
                <a:latin typeface="+mn-lt"/>
                <a:ea typeface="+mn-ea"/>
                <a:cs typeface="+mn-cs"/>
              </a:defRPr>
            </a:lvl3pPr>
            <a:lvl4pPr marL="1741488" indent="-24765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239963" indent="-24765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801472">
              <a:lnSpc>
                <a:spcPct val="120000"/>
              </a:lnSpc>
              <a:spcBef>
                <a:spcPts val="0"/>
              </a:spcBef>
              <a:buNone/>
              <a:defRPr/>
            </a:pPr>
            <a:r>
              <a:rPr lang="kk-KZ" sz="2000" i="1" u="sng" dirty="0" smtClean="0">
                <a:solidFill>
                  <a:prstClr val="black"/>
                </a:solidFill>
                <a:latin typeface="Times New Roman" panose="02020603050405020304" pitchFamily="18" charset="0"/>
                <a:cs typeface="Times New Roman" panose="02020603050405020304" pitchFamily="18" charset="0"/>
                <a:sym typeface="Arial" panose="020B0604020202020204" pitchFamily="34" charset="0"/>
              </a:rPr>
              <a:t>...</a:t>
            </a:r>
            <a:r>
              <a:rPr lang="kk-KZ" sz="2000" i="1" u="sng" dirty="0">
                <a:solidFill>
                  <a:prstClr val="black"/>
                </a:solidFill>
                <a:latin typeface="Times New Roman" panose="02020603050405020304" pitchFamily="18" charset="0"/>
                <a:cs typeface="Times New Roman" panose="02020603050405020304" pitchFamily="18" charset="0"/>
                <a:sym typeface="Arial" panose="020B0604020202020204" pitchFamily="34" charset="0"/>
              </a:rPr>
              <a:t>Ғылыми фантастика жазу үшін оның міндетті түрде ғылымнан хабары болуы керек. Мен осындай себептермен бай­ла­ныстырар едім. Бұл жанрда аты-жө­ні қалыптасқан, тұрақты жазып жүр­ген­дердің ең жасы дегенде менің ойыма Жүніс Сахиевтің есімі ора­лады. Оның өзі – жерортасы жасын­дағы адам. Сол Жүніс – бір ғана сериямен 11 том жаз­ған қа­­</a:t>
            </a:r>
            <a:r>
              <a:rPr lang="kk-KZ" sz="2000" i="1" u="sng" dirty="0" smtClean="0">
                <a:solidFill>
                  <a:prstClr val="black"/>
                </a:solidFill>
                <a:latin typeface="Times New Roman" panose="02020603050405020304" pitchFamily="18" charset="0"/>
                <a:cs typeface="Times New Roman" panose="02020603050405020304" pitchFamily="18" charset="0"/>
                <a:sym typeface="Arial" panose="020B0604020202020204" pitchFamily="34" charset="0"/>
              </a:rPr>
              <a:t>ламгер.</a:t>
            </a:r>
          </a:p>
          <a:p>
            <a:pPr marL="0" indent="0" algn="r" defTabSz="801472">
              <a:lnSpc>
                <a:spcPct val="120000"/>
              </a:lnSpc>
              <a:spcBef>
                <a:spcPts val="0"/>
              </a:spcBef>
              <a:buNone/>
              <a:defRPr/>
            </a:pPr>
            <a:r>
              <a:rPr lang="kk-KZ" sz="2000" b="1" i="1" dirty="0" smtClean="0">
                <a:solidFill>
                  <a:prstClr val="black"/>
                </a:solidFill>
                <a:latin typeface="Times New Roman" panose="02020603050405020304" pitchFamily="18" charset="0"/>
                <a:cs typeface="Times New Roman" panose="02020603050405020304" pitchFamily="18" charset="0"/>
                <a:sym typeface="Arial" panose="020B0604020202020204" pitchFamily="34" charset="0"/>
              </a:rPr>
              <a:t>фантаст-жазушы </a:t>
            </a:r>
          </a:p>
          <a:p>
            <a:pPr marL="0" indent="0" algn="r" defTabSz="801472">
              <a:lnSpc>
                <a:spcPct val="120000"/>
              </a:lnSpc>
              <a:spcBef>
                <a:spcPts val="0"/>
              </a:spcBef>
              <a:buNone/>
              <a:defRPr/>
            </a:pPr>
            <a:r>
              <a:rPr lang="kk-KZ" sz="2000" b="1" i="1" dirty="0" smtClean="0">
                <a:solidFill>
                  <a:prstClr val="black"/>
                </a:solidFill>
                <a:latin typeface="Times New Roman" panose="02020603050405020304" pitchFamily="18" charset="0"/>
                <a:cs typeface="Times New Roman" panose="02020603050405020304" pitchFamily="18" charset="0"/>
                <a:sym typeface="Arial" panose="020B0604020202020204" pitchFamily="34" charset="0"/>
              </a:rPr>
              <a:t>Шәмшиден АБДРАМАН</a:t>
            </a:r>
          </a:p>
        </p:txBody>
      </p:sp>
      <p:pic>
        <p:nvPicPr>
          <p:cNvPr id="7176" name="Рисунок 2"/>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91048" y="128147"/>
            <a:ext cx="969242" cy="1023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059832" y="476672"/>
            <a:ext cx="2160240" cy="400110"/>
          </a:xfrm>
          <a:prstGeom prst="rect">
            <a:avLst/>
          </a:prstGeom>
          <a:noFill/>
        </p:spPr>
        <p:txBody>
          <a:bodyPr wrap="square" rtlCol="0">
            <a:spAutoFit/>
          </a:bodyPr>
          <a:lstStyle/>
          <a:p>
            <a:r>
              <a:rPr lang="kk-KZ" sz="2000" b="1" dirty="0">
                <a:solidFill>
                  <a:prstClr val="white"/>
                </a:solidFill>
                <a:latin typeface="Times New Roman" pitchFamily="18" charset="0"/>
                <a:cs typeface="Times New Roman" pitchFamily="18" charset="0"/>
              </a:rPr>
              <a:t>1-тапсырма</a:t>
            </a:r>
            <a:endParaRPr lang="ru-RU" sz="2000" b="1" dirty="0">
              <a:solidFill>
                <a:prstClr val="white"/>
              </a:solidFill>
              <a:latin typeface="Times New Roman" pitchFamily="18" charset="0"/>
              <a:cs typeface="Times New Roman" pitchFamily="18" charset="0"/>
            </a:endParaRPr>
          </a:p>
        </p:txBody>
      </p:sp>
      <p:sp>
        <p:nvSpPr>
          <p:cNvPr id="4" name="Равнобедренный треугольник 3"/>
          <p:cNvSpPr/>
          <p:nvPr/>
        </p:nvSpPr>
        <p:spPr>
          <a:xfrm>
            <a:off x="5513346" y="2153480"/>
            <a:ext cx="3261420" cy="37958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6075" indent="-342900" algn="ctr">
              <a:buAutoNum type="arabicPeriod"/>
              <a:tabLst>
                <a:tab pos="1076325" algn="l"/>
              </a:tabLst>
            </a:pPr>
            <a:r>
              <a:rPr lang="kk-KZ" dirty="0" smtClean="0">
                <a:latin typeface="Times New Roman" pitchFamily="18" charset="0"/>
                <a:cs typeface="Times New Roman" pitchFamily="18" charset="0"/>
              </a:rPr>
              <a:t>Автор қандай?</a:t>
            </a:r>
          </a:p>
          <a:p>
            <a:pPr marL="346075" indent="-342900" algn="ctr">
              <a:buAutoNum type="arabicPeriod"/>
              <a:tabLst>
                <a:tab pos="1076325" algn="l"/>
              </a:tabLst>
            </a:pPr>
            <a:r>
              <a:rPr lang="kk-KZ" dirty="0" smtClean="0">
                <a:latin typeface="Times New Roman" pitchFamily="18" charset="0"/>
                <a:cs typeface="Times New Roman" pitchFamily="18" charset="0"/>
              </a:rPr>
              <a:t>Тақырыбы мен жанры</a:t>
            </a:r>
          </a:p>
          <a:p>
            <a:pPr marL="342900" indent="-342900" algn="ctr">
              <a:buAutoNum type="arabicPeriod"/>
            </a:pPr>
            <a:r>
              <a:rPr lang="kk-KZ" dirty="0" smtClean="0">
                <a:latin typeface="Times New Roman" pitchFamily="18" charset="0"/>
                <a:cs typeface="Times New Roman" pitchFamily="18" charset="0"/>
              </a:rPr>
              <a:t>Шығарманың маңызы қандай?</a:t>
            </a:r>
          </a:p>
          <a:p>
            <a:pPr algn="ctr"/>
            <a:endParaRPr lang="kk-KZ" dirty="0" smtClean="0">
              <a:latin typeface="Times New Roman" pitchFamily="18" charset="0"/>
              <a:cs typeface="Times New Roman" pitchFamily="18" charset="0"/>
            </a:endParaRPr>
          </a:p>
        </p:txBody>
      </p:sp>
      <p:sp>
        <p:nvSpPr>
          <p:cNvPr id="5" name="TextBox 4"/>
          <p:cNvSpPr txBox="1"/>
          <p:nvPr/>
        </p:nvSpPr>
        <p:spPr>
          <a:xfrm>
            <a:off x="294574" y="894656"/>
            <a:ext cx="8165858" cy="707886"/>
          </a:xfrm>
          <a:prstGeom prst="rect">
            <a:avLst/>
          </a:prstGeom>
          <a:noFill/>
        </p:spPr>
        <p:txBody>
          <a:bodyPr wrap="square" rtlCol="0">
            <a:spAutoFit/>
          </a:bodyPr>
          <a:lstStyle/>
          <a:p>
            <a:pPr algn="ctr"/>
            <a:r>
              <a:rPr lang="ru-RU" sz="2000" dirty="0" err="1" smtClean="0">
                <a:latin typeface="Times New Roman" pitchFamily="18" charset="0"/>
                <a:cs typeface="Times New Roman" pitchFamily="18" charset="0"/>
              </a:rPr>
              <a:t>Пікірді</a:t>
            </a:r>
            <a:r>
              <a:rPr lang="ru-RU" sz="2000" dirty="0" smtClean="0">
                <a:latin typeface="Times New Roman" pitchFamily="18" charset="0"/>
                <a:cs typeface="Times New Roman" pitchFamily="18" charset="0"/>
              </a:rPr>
              <a:t> </a:t>
            </a:r>
            <a:r>
              <a:rPr lang="ru-RU" sz="2000" dirty="0" err="1">
                <a:latin typeface="Times New Roman" pitchFamily="18" charset="0"/>
                <a:cs typeface="Times New Roman" pitchFamily="18" charset="0"/>
              </a:rPr>
              <a:t>оқып</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сыни</a:t>
            </a:r>
            <a:r>
              <a:rPr lang="ru-RU" sz="2000" dirty="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көзқарасыңызды</a:t>
            </a:r>
            <a:r>
              <a:rPr lang="ru-RU" sz="2000" dirty="0" smtClean="0">
                <a:latin typeface="Times New Roman" pitchFamily="18" charset="0"/>
                <a:cs typeface="Times New Roman" pitchFamily="18" charset="0"/>
              </a:rPr>
              <a:t> </a:t>
            </a:r>
            <a:r>
              <a:rPr lang="kk-KZ" sz="2000" dirty="0" smtClean="0">
                <a:latin typeface="Times New Roman" pitchFamily="18" charset="0"/>
                <a:cs typeface="Times New Roman" pitchFamily="18" charset="0"/>
              </a:rPr>
              <a:t>«</a:t>
            </a:r>
            <a:r>
              <a:rPr lang="kk-KZ" sz="2000" dirty="0">
                <a:latin typeface="Times New Roman" pitchFamily="18" charset="0"/>
                <a:cs typeface="Times New Roman" pitchFamily="18" charset="0"/>
              </a:rPr>
              <a:t>Пікір пирамидасы</a:t>
            </a:r>
            <a:r>
              <a:rPr lang="kk-KZ" sz="2000" dirty="0" smtClean="0">
                <a:latin typeface="Times New Roman" pitchFamily="18" charset="0"/>
                <a:cs typeface="Times New Roman" pitchFamily="18" charset="0"/>
              </a:rPr>
              <a:t>» арқылы білдіріңіз</a:t>
            </a:r>
            <a:r>
              <a:rPr lang="ru-RU" sz="2000" dirty="0" smtClean="0">
                <a:latin typeface="Times New Roman" pitchFamily="18" charset="0"/>
                <a:cs typeface="Times New Roman" pitchFamily="18" charset="0"/>
              </a:rPr>
              <a:t>.</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13706427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33116"/>
            <a:ext cx="9144000" cy="6891116"/>
          </a:xfrm>
          <a:prstGeom prst="rect">
            <a:avLst/>
          </a:prstGeom>
          <a:solidFill>
            <a:schemeClr val="accent1">
              <a:lumMod val="40000"/>
              <a:lumOff val="60000"/>
            </a:schemeClr>
          </a:solidFill>
          <a:ln>
            <a:noFill/>
          </a:ln>
          <a:extLst/>
        </p:spPr>
      </p:pic>
      <p:sp>
        <p:nvSpPr>
          <p:cNvPr id="7171" name="Google Shape;123;p4"/>
          <p:cNvSpPr>
            <a:spLocks noGrp="1"/>
          </p:cNvSpPr>
          <p:nvPr>
            <p:ph type="sldNum" sz="quarter" idx="12"/>
          </p:nvPr>
        </p:nvSpPr>
        <p:spPr>
          <a:xfrm>
            <a:off x="6996464" y="6043047"/>
            <a:ext cx="2056586" cy="364281"/>
          </a:xfrm>
          <a:noFill/>
        </p:spPr>
        <p:txBody>
          <a:bodyPr lIns="79418" tIns="39697" rIns="79418" bIns="39697"/>
          <a:lstStyle>
            <a:lvl1pPr>
              <a:defRPr sz="13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651081" indent="-250416">
              <a:defRPr sz="13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001663" indent="-200333">
              <a:defRPr sz="13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402327" indent="-200333">
              <a:defRPr sz="13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1802993" indent="-200333">
              <a:defRPr sz="13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203658" indent="-200333" eaLnBrk="0" fontAlgn="base" hangingPunct="0">
              <a:spcBef>
                <a:spcPct val="0"/>
              </a:spcBef>
              <a:spcAft>
                <a:spcPct val="0"/>
              </a:spcAft>
              <a:defRPr sz="13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604323" indent="-200333" eaLnBrk="0" fontAlgn="base" hangingPunct="0">
              <a:spcBef>
                <a:spcPct val="0"/>
              </a:spcBef>
              <a:spcAft>
                <a:spcPct val="0"/>
              </a:spcAft>
              <a:defRPr sz="13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004989" indent="-200333" eaLnBrk="0" fontAlgn="base" hangingPunct="0">
              <a:spcBef>
                <a:spcPct val="0"/>
              </a:spcBef>
              <a:spcAft>
                <a:spcPct val="0"/>
              </a:spcAft>
              <a:defRPr sz="13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405653" indent="-200333" eaLnBrk="0" fontAlgn="base" hangingPunct="0">
              <a:spcBef>
                <a:spcPct val="0"/>
              </a:spcBef>
              <a:spcAft>
                <a:spcPct val="0"/>
              </a:spcAft>
              <a:defRPr sz="13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buSzPts val="1100"/>
            </a:pPr>
            <a:fld id="{EE1BA07F-9C03-4CCF-8132-E0B6A0DB0A81}" type="slidenum">
              <a:rPr lang="ru-RU" altLang="ru-RU" sz="1200" b="1">
                <a:solidFill>
                  <a:srgbClr val="002060"/>
                </a:solidFill>
              </a:rPr>
              <a:pPr>
                <a:buSzPts val="1100"/>
              </a:pPr>
              <a:t>5</a:t>
            </a:fld>
            <a:endParaRPr lang="ru-RU" altLang="ru-RU" sz="1200" b="1" dirty="0">
              <a:solidFill>
                <a:srgbClr val="002060"/>
              </a:solidFill>
            </a:endParaRPr>
          </a:p>
        </p:txBody>
      </p:sp>
      <p:cxnSp>
        <p:nvCxnSpPr>
          <p:cNvPr id="7172"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7173" name="Google Shape;125;p4"/>
          <p:cNvCxnSpPr>
            <a:cxnSpLocks noChangeShapeType="1"/>
          </p:cNvCxnSpPr>
          <p:nvPr/>
        </p:nvCxnSpPr>
        <p:spPr bwMode="auto">
          <a:xfrm rot="10800000" flipH="1">
            <a:off x="457473"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pic>
        <p:nvPicPr>
          <p:cNvPr id="7176" name="Рисунок 2"/>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91048" y="128147"/>
            <a:ext cx="969242" cy="1023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059832" y="476672"/>
            <a:ext cx="2160240" cy="400110"/>
          </a:xfrm>
          <a:prstGeom prst="rect">
            <a:avLst/>
          </a:prstGeom>
          <a:noFill/>
        </p:spPr>
        <p:txBody>
          <a:bodyPr wrap="square" rtlCol="0">
            <a:spAutoFit/>
          </a:bodyPr>
          <a:lstStyle/>
          <a:p>
            <a:r>
              <a:rPr lang="kk-KZ" sz="2000" b="1" dirty="0">
                <a:solidFill>
                  <a:prstClr val="white"/>
                </a:solidFill>
                <a:latin typeface="Times New Roman" pitchFamily="18" charset="0"/>
                <a:cs typeface="Times New Roman" pitchFamily="18" charset="0"/>
              </a:rPr>
              <a:t>1-тапсырма</a:t>
            </a:r>
            <a:endParaRPr lang="ru-RU" sz="2000" b="1" dirty="0">
              <a:solidFill>
                <a:prstClr val="white"/>
              </a:solidFill>
              <a:latin typeface="Times New Roman" pitchFamily="18" charset="0"/>
              <a:cs typeface="Times New Roman" pitchFamily="18" charset="0"/>
            </a:endParaRPr>
          </a:p>
        </p:txBody>
      </p:sp>
      <p:sp>
        <p:nvSpPr>
          <p:cNvPr id="4" name="Равнобедренный треугольник 3"/>
          <p:cNvSpPr/>
          <p:nvPr/>
        </p:nvSpPr>
        <p:spPr>
          <a:xfrm>
            <a:off x="5513346" y="2153480"/>
            <a:ext cx="3261420" cy="37958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6075" indent="-342900" algn="ctr">
              <a:buAutoNum type="arabicPeriod"/>
              <a:tabLst>
                <a:tab pos="1076325" algn="l"/>
              </a:tabLst>
            </a:pPr>
            <a:r>
              <a:rPr lang="kk-KZ" dirty="0" smtClean="0">
                <a:latin typeface="Times New Roman" pitchFamily="18" charset="0"/>
                <a:cs typeface="Times New Roman" pitchFamily="18" charset="0"/>
              </a:rPr>
              <a:t>Автор қандай?</a:t>
            </a:r>
          </a:p>
          <a:p>
            <a:pPr marL="346075" indent="-342900" algn="ctr">
              <a:buAutoNum type="arabicPeriod"/>
              <a:tabLst>
                <a:tab pos="1076325" algn="l"/>
              </a:tabLst>
            </a:pPr>
            <a:r>
              <a:rPr lang="kk-KZ" dirty="0" smtClean="0">
                <a:latin typeface="Times New Roman" pitchFamily="18" charset="0"/>
                <a:cs typeface="Times New Roman" pitchFamily="18" charset="0"/>
              </a:rPr>
              <a:t>Тақырыбы мен жанры</a:t>
            </a:r>
          </a:p>
          <a:p>
            <a:pPr marL="342900" indent="-342900" algn="ctr">
              <a:buAutoNum type="arabicPeriod"/>
            </a:pPr>
            <a:r>
              <a:rPr lang="kk-KZ" dirty="0" smtClean="0">
                <a:latin typeface="Times New Roman" pitchFamily="18" charset="0"/>
                <a:cs typeface="Times New Roman" pitchFamily="18" charset="0"/>
              </a:rPr>
              <a:t>Шығарманың маңызы қандай?</a:t>
            </a:r>
          </a:p>
          <a:p>
            <a:pPr algn="ctr"/>
            <a:endParaRPr lang="kk-KZ" dirty="0" smtClean="0">
              <a:latin typeface="Times New Roman" pitchFamily="18" charset="0"/>
              <a:cs typeface="Times New Roman" pitchFamily="18" charset="0"/>
            </a:endParaRPr>
          </a:p>
        </p:txBody>
      </p:sp>
      <p:sp>
        <p:nvSpPr>
          <p:cNvPr id="5" name="TextBox 4"/>
          <p:cNvSpPr txBox="1"/>
          <p:nvPr/>
        </p:nvSpPr>
        <p:spPr>
          <a:xfrm>
            <a:off x="755575" y="2077645"/>
            <a:ext cx="4011291" cy="1631216"/>
          </a:xfrm>
          <a:prstGeom prst="rect">
            <a:avLst/>
          </a:prstGeom>
          <a:noFill/>
        </p:spPr>
        <p:txBody>
          <a:bodyPr wrap="none" rtlCol="0">
            <a:spAutoFit/>
          </a:bodyPr>
          <a:lstStyle/>
          <a:p>
            <a:r>
              <a:rPr lang="ru-RU" sz="2000" dirty="0" smtClean="0">
                <a:latin typeface="Times New Roman" pitchFamily="18" charset="0"/>
                <a:cs typeface="Times New Roman" pitchFamily="18" charset="0"/>
              </a:rPr>
              <a:t>Дескриптор:</a:t>
            </a:r>
          </a:p>
          <a:p>
            <a:endParaRPr lang="kk-KZ" sz="2000" dirty="0">
              <a:latin typeface="Times New Roman" pitchFamily="18" charset="0"/>
              <a:cs typeface="Times New Roman" pitchFamily="18" charset="0"/>
            </a:endParaRPr>
          </a:p>
          <a:p>
            <a:pPr marL="342900" indent="-342900">
              <a:buFont typeface="Arial" charset="0"/>
              <a:buChar char="•"/>
            </a:pPr>
            <a:r>
              <a:rPr lang="kk-KZ" sz="2000" dirty="0" smtClean="0">
                <a:latin typeface="Times New Roman" pitchFamily="18" charset="0"/>
                <a:cs typeface="Times New Roman" pitchFamily="18" charset="0"/>
              </a:rPr>
              <a:t>Әр сұраққа толық жауап береді;</a:t>
            </a:r>
          </a:p>
          <a:p>
            <a:pPr marL="342900" indent="-342900">
              <a:buFont typeface="Arial" charset="0"/>
              <a:buChar char="•"/>
            </a:pPr>
            <a:r>
              <a:rPr lang="kk-KZ" sz="2000" dirty="0" smtClean="0">
                <a:latin typeface="Times New Roman" pitchFamily="18" charset="0"/>
                <a:cs typeface="Times New Roman" pitchFamily="18" charset="0"/>
              </a:rPr>
              <a:t>Өз көзқарасын білдіреді</a:t>
            </a:r>
            <a:endParaRPr lang="ru-RU" sz="2000" dirty="0" smtClean="0">
              <a:latin typeface="Times New Roman" pitchFamily="18" charset="0"/>
              <a:cs typeface="Times New Roman" pitchFamily="18" charset="0"/>
            </a:endParaRPr>
          </a:p>
          <a:p>
            <a:endParaRPr lang="ru-RU" sz="2000" dirty="0">
              <a:latin typeface="Times New Roman" pitchFamily="18" charset="0"/>
              <a:cs typeface="Times New Roman" pitchFamily="18" charset="0"/>
            </a:endParaRPr>
          </a:p>
        </p:txBody>
      </p:sp>
      <p:sp>
        <p:nvSpPr>
          <p:cNvPr id="3" name="Прямоугольник 2"/>
          <p:cNvSpPr/>
          <p:nvPr/>
        </p:nvSpPr>
        <p:spPr>
          <a:xfrm>
            <a:off x="648072" y="980728"/>
            <a:ext cx="7542976" cy="707886"/>
          </a:xfrm>
          <a:prstGeom prst="rect">
            <a:avLst/>
          </a:prstGeom>
        </p:spPr>
        <p:txBody>
          <a:bodyPr wrap="square">
            <a:spAutoFit/>
          </a:bodyPr>
          <a:lstStyle/>
          <a:p>
            <a:pPr algn="ctr"/>
            <a:r>
              <a:rPr lang="ru-RU" sz="2000" dirty="0" err="1">
                <a:latin typeface="Times New Roman" pitchFamily="18" charset="0"/>
                <a:cs typeface="Times New Roman" pitchFamily="18" charset="0"/>
              </a:rPr>
              <a:t>Пікірді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оқып</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сыни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көзқарасыңызды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Пікір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пирамидасы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арқылы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білдіріңіз</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2025452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33116"/>
            <a:ext cx="9144000" cy="6891116"/>
          </a:xfrm>
          <a:prstGeom prst="rect">
            <a:avLst/>
          </a:prstGeom>
          <a:solidFill>
            <a:schemeClr val="accent1">
              <a:lumMod val="40000"/>
              <a:lumOff val="60000"/>
            </a:schemeClr>
          </a:solidFill>
          <a:ln>
            <a:noFill/>
          </a:ln>
          <a:extLst/>
        </p:spPr>
      </p:pic>
      <p:sp>
        <p:nvSpPr>
          <p:cNvPr id="7171" name="Google Shape;123;p4"/>
          <p:cNvSpPr>
            <a:spLocks noGrp="1"/>
          </p:cNvSpPr>
          <p:nvPr>
            <p:ph type="sldNum" sz="quarter" idx="12"/>
          </p:nvPr>
        </p:nvSpPr>
        <p:spPr>
          <a:xfrm>
            <a:off x="6996464" y="6043047"/>
            <a:ext cx="2056586" cy="364281"/>
          </a:xfrm>
          <a:noFill/>
        </p:spPr>
        <p:txBody>
          <a:bodyPr lIns="79418" tIns="39697" rIns="79418" bIns="39697"/>
          <a:lstStyle>
            <a:lvl1pPr>
              <a:defRPr sz="13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651081" indent="-250416">
              <a:defRPr sz="13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001663" indent="-200333">
              <a:defRPr sz="13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402327" indent="-200333">
              <a:defRPr sz="13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1802993" indent="-200333">
              <a:defRPr sz="13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203658" indent="-200333" eaLnBrk="0" fontAlgn="base" hangingPunct="0">
              <a:spcBef>
                <a:spcPct val="0"/>
              </a:spcBef>
              <a:spcAft>
                <a:spcPct val="0"/>
              </a:spcAft>
              <a:defRPr sz="13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604323" indent="-200333" eaLnBrk="0" fontAlgn="base" hangingPunct="0">
              <a:spcBef>
                <a:spcPct val="0"/>
              </a:spcBef>
              <a:spcAft>
                <a:spcPct val="0"/>
              </a:spcAft>
              <a:defRPr sz="13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004989" indent="-200333" eaLnBrk="0" fontAlgn="base" hangingPunct="0">
              <a:spcBef>
                <a:spcPct val="0"/>
              </a:spcBef>
              <a:spcAft>
                <a:spcPct val="0"/>
              </a:spcAft>
              <a:defRPr sz="13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405653" indent="-200333" eaLnBrk="0" fontAlgn="base" hangingPunct="0">
              <a:spcBef>
                <a:spcPct val="0"/>
              </a:spcBef>
              <a:spcAft>
                <a:spcPct val="0"/>
              </a:spcAft>
              <a:defRPr sz="13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buSzPts val="1100"/>
            </a:pPr>
            <a:fld id="{EE1BA07F-9C03-4CCF-8132-E0B6A0DB0A81}" type="slidenum">
              <a:rPr lang="ru-RU" altLang="ru-RU" sz="1200" b="1">
                <a:solidFill>
                  <a:srgbClr val="002060"/>
                </a:solidFill>
              </a:rPr>
              <a:pPr>
                <a:buSzPts val="1100"/>
              </a:pPr>
              <a:t>6</a:t>
            </a:fld>
            <a:endParaRPr lang="ru-RU" altLang="ru-RU" sz="1200" b="1" dirty="0">
              <a:solidFill>
                <a:srgbClr val="002060"/>
              </a:solidFill>
            </a:endParaRPr>
          </a:p>
        </p:txBody>
      </p:sp>
      <p:cxnSp>
        <p:nvCxnSpPr>
          <p:cNvPr id="7172"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7173" name="Google Shape;125;p4"/>
          <p:cNvCxnSpPr>
            <a:cxnSpLocks noChangeShapeType="1"/>
          </p:cNvCxnSpPr>
          <p:nvPr/>
        </p:nvCxnSpPr>
        <p:spPr bwMode="auto">
          <a:xfrm rot="10800000" flipH="1">
            <a:off x="457473"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9" name="Google Shape;230;p65"/>
          <p:cNvSpPr txBox="1">
            <a:spLocks/>
          </p:cNvSpPr>
          <p:nvPr/>
        </p:nvSpPr>
        <p:spPr bwMode="auto">
          <a:xfrm>
            <a:off x="294574" y="1602542"/>
            <a:ext cx="4781482" cy="3910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spcFirstLastPara="1" lIns="93695" tIns="93695" rIns="93695" bIns="93695"/>
          <a:lstStyle>
            <a:lvl1pPr marL="373063" indent="-373063" algn="l" rtl="0" eaLnBrk="0" fontAlgn="base" hangingPunct="0">
              <a:spcBef>
                <a:spcPct val="20000"/>
              </a:spcBef>
              <a:spcAft>
                <a:spcPct val="0"/>
              </a:spcAft>
              <a:buFont typeface="Arial" pitchFamily="34" charset="0"/>
              <a:buChar char="•"/>
              <a:defRPr sz="3000" kern="1200">
                <a:solidFill>
                  <a:schemeClr val="tx1"/>
                </a:solidFill>
                <a:latin typeface="+mn-lt"/>
                <a:ea typeface="+mn-ea"/>
                <a:cs typeface="+mn-cs"/>
              </a:defRPr>
            </a:lvl1pPr>
            <a:lvl2pPr marL="808038" indent="-311150" algn="l" rtl="0" eaLnBrk="0" fontAlgn="base" hangingPunct="0">
              <a:spcBef>
                <a:spcPct val="20000"/>
              </a:spcBef>
              <a:spcAft>
                <a:spcPct val="0"/>
              </a:spcAft>
              <a:buFont typeface="Arial" pitchFamily="34" charset="0"/>
              <a:buChar char="–"/>
              <a:defRPr sz="2600" kern="1200">
                <a:solidFill>
                  <a:schemeClr val="tx1"/>
                </a:solidFill>
                <a:latin typeface="+mn-lt"/>
                <a:ea typeface="+mn-ea"/>
                <a:cs typeface="+mn-cs"/>
              </a:defRPr>
            </a:lvl2pPr>
            <a:lvl3pPr marL="1244600" indent="-247650" algn="l" rtl="0" eaLnBrk="0" fontAlgn="base" hangingPunct="0">
              <a:spcBef>
                <a:spcPct val="20000"/>
              </a:spcBef>
              <a:spcAft>
                <a:spcPct val="0"/>
              </a:spcAft>
              <a:buFont typeface="Arial" pitchFamily="34" charset="0"/>
              <a:buChar char="•"/>
              <a:defRPr sz="2200" kern="1200">
                <a:solidFill>
                  <a:schemeClr val="tx1"/>
                </a:solidFill>
                <a:latin typeface="+mn-lt"/>
                <a:ea typeface="+mn-ea"/>
                <a:cs typeface="+mn-cs"/>
              </a:defRPr>
            </a:lvl3pPr>
            <a:lvl4pPr marL="1741488" indent="-24765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239963" indent="-24765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defTabSz="801472">
              <a:lnSpc>
                <a:spcPct val="120000"/>
              </a:lnSpc>
              <a:spcBef>
                <a:spcPts val="0"/>
              </a:spcBef>
              <a:buNone/>
              <a:defRPr/>
            </a:pPr>
            <a:r>
              <a:rPr lang="kk-KZ" sz="2000" b="1" i="1" dirty="0" smtClean="0">
                <a:solidFill>
                  <a:prstClr val="black"/>
                </a:solidFill>
                <a:latin typeface="Times New Roman" panose="02020603050405020304" pitchFamily="18" charset="0"/>
                <a:cs typeface="Times New Roman" panose="02020603050405020304" pitchFamily="18" charset="0"/>
                <a:sym typeface="Arial" panose="020B0604020202020204" pitchFamily="34" charset="0"/>
              </a:rPr>
              <a:t>Жүніс Сахиев – белгілі жазушы– фантаст. Автор туындыларынан оның сол сала туралы терең білімі бар екені көрініп тұр. Жазушы шығармаларында ғарыш, латын әліпбиі, көне жазулар сияқты қозғаған тақырыптар қазіргі заманда да өзекті болып келеді. Автордың жаңа фантастикалық жанрға қазақы дәстүрдің, тарихтың туындыға үйлесімді енгізуі оның шеберлігі мен жаңашылдығын дәлелдейді.</a:t>
            </a:r>
          </a:p>
          <a:p>
            <a:pPr marL="0" indent="0" algn="r" defTabSz="801472">
              <a:lnSpc>
                <a:spcPct val="120000"/>
              </a:lnSpc>
              <a:spcBef>
                <a:spcPts val="0"/>
              </a:spcBef>
              <a:buNone/>
              <a:defRPr/>
            </a:pPr>
            <a:r>
              <a:rPr lang="kk-KZ" sz="2000" b="1" i="1" dirty="0" smtClean="0">
                <a:solidFill>
                  <a:prstClr val="black"/>
                </a:solidFill>
                <a:latin typeface="Times New Roman" panose="02020603050405020304" pitchFamily="18" charset="0"/>
                <a:cs typeface="Times New Roman" panose="02020603050405020304" pitchFamily="18" charset="0"/>
                <a:sym typeface="Arial" panose="020B0604020202020204" pitchFamily="34" charset="0"/>
              </a:rPr>
              <a:t>8-сынып оқушысы</a:t>
            </a:r>
          </a:p>
        </p:txBody>
      </p:sp>
      <p:pic>
        <p:nvPicPr>
          <p:cNvPr id="7176" name="Рисунок 2"/>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91048" y="128147"/>
            <a:ext cx="969242" cy="1023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059832" y="476672"/>
            <a:ext cx="2160240" cy="400110"/>
          </a:xfrm>
          <a:prstGeom prst="rect">
            <a:avLst/>
          </a:prstGeom>
          <a:noFill/>
        </p:spPr>
        <p:txBody>
          <a:bodyPr wrap="square" rtlCol="0">
            <a:spAutoFit/>
          </a:bodyPr>
          <a:lstStyle/>
          <a:p>
            <a:r>
              <a:rPr lang="kk-KZ" sz="2000" b="1" dirty="0" smtClean="0">
                <a:solidFill>
                  <a:prstClr val="white"/>
                </a:solidFill>
                <a:latin typeface="Times New Roman" pitchFamily="18" charset="0"/>
                <a:cs typeface="Times New Roman" pitchFamily="18" charset="0"/>
              </a:rPr>
              <a:t>Ықтимал жауап</a:t>
            </a:r>
            <a:endParaRPr lang="ru-RU" sz="2000" b="1" dirty="0">
              <a:solidFill>
                <a:prstClr val="white"/>
              </a:solidFill>
              <a:latin typeface="Times New Roman" pitchFamily="18" charset="0"/>
              <a:cs typeface="Times New Roman" pitchFamily="18" charset="0"/>
            </a:endParaRPr>
          </a:p>
        </p:txBody>
      </p:sp>
      <p:sp>
        <p:nvSpPr>
          <p:cNvPr id="4" name="Равнобедренный треугольник 3"/>
          <p:cNvSpPr/>
          <p:nvPr/>
        </p:nvSpPr>
        <p:spPr>
          <a:xfrm>
            <a:off x="5365134" y="1878011"/>
            <a:ext cx="3554694" cy="335925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6075" indent="-342900" algn="ctr">
              <a:buAutoNum type="arabicPeriod"/>
              <a:tabLst>
                <a:tab pos="1076325" algn="l"/>
              </a:tabLst>
            </a:pPr>
            <a:r>
              <a:rPr lang="kk-KZ" dirty="0" smtClean="0">
                <a:latin typeface="Times New Roman" pitchFamily="18" charset="0"/>
                <a:cs typeface="Times New Roman" pitchFamily="18" charset="0"/>
              </a:rPr>
              <a:t>Автор қандай?</a:t>
            </a:r>
          </a:p>
          <a:p>
            <a:pPr marL="346075" indent="-342900" algn="ctr">
              <a:buAutoNum type="arabicPeriod"/>
              <a:tabLst>
                <a:tab pos="1076325" algn="l"/>
              </a:tabLst>
            </a:pPr>
            <a:r>
              <a:rPr lang="kk-KZ" dirty="0" smtClean="0">
                <a:latin typeface="Times New Roman" pitchFamily="18" charset="0"/>
                <a:cs typeface="Times New Roman" pitchFamily="18" charset="0"/>
              </a:rPr>
              <a:t>Тақырыбы мен жанры</a:t>
            </a:r>
          </a:p>
          <a:p>
            <a:pPr algn="ctr">
              <a:buAutoNum type="arabicPeriod"/>
            </a:pPr>
            <a:r>
              <a:rPr lang="kk-KZ" dirty="0" smtClean="0">
                <a:latin typeface="Times New Roman" pitchFamily="18" charset="0"/>
                <a:cs typeface="Times New Roman" pitchFamily="18" charset="0"/>
              </a:rPr>
              <a:t>Шығарманың маңызы қандай?</a:t>
            </a:r>
          </a:p>
          <a:p>
            <a:pPr algn="ctr"/>
            <a:endParaRPr lang="kk-KZ" dirty="0" smtClean="0">
              <a:latin typeface="Times New Roman" pitchFamily="18" charset="0"/>
              <a:cs typeface="Times New Roman" pitchFamily="18" charset="0"/>
            </a:endParaRPr>
          </a:p>
        </p:txBody>
      </p:sp>
      <p:sp>
        <p:nvSpPr>
          <p:cNvPr id="5" name="TextBox 4"/>
          <p:cNvSpPr txBox="1"/>
          <p:nvPr/>
        </p:nvSpPr>
        <p:spPr>
          <a:xfrm>
            <a:off x="1754908" y="1137529"/>
            <a:ext cx="5283819" cy="400110"/>
          </a:xfrm>
          <a:prstGeom prst="rect">
            <a:avLst/>
          </a:prstGeom>
          <a:noFill/>
        </p:spPr>
        <p:txBody>
          <a:bodyPr wrap="none" rtlCol="0">
            <a:spAutoFit/>
          </a:bodyPr>
          <a:lstStyle/>
          <a:p>
            <a:r>
              <a:rPr lang="ru-RU" sz="2000" dirty="0" err="1">
                <a:latin typeface="Times New Roman" pitchFamily="18" charset="0"/>
                <a:cs typeface="Times New Roman" pitchFamily="18" charset="0"/>
              </a:rPr>
              <a:t>Пікірді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оқып</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сыни</a:t>
            </a:r>
            <a:r>
              <a:rPr lang="ru-RU" sz="2000" dirty="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көзқарасыңызды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жазыңыз</a:t>
            </a:r>
            <a:r>
              <a:rPr lang="ru-RU" sz="2000" dirty="0" smtClean="0">
                <a:latin typeface="Times New Roman" pitchFamily="18" charset="0"/>
                <a:cs typeface="Times New Roman" pitchFamily="18" charset="0"/>
              </a:rPr>
              <a:t>.</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3256324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33116"/>
            <a:ext cx="9144000" cy="6891116"/>
          </a:xfrm>
          <a:prstGeom prst="rect">
            <a:avLst/>
          </a:prstGeom>
          <a:solidFill>
            <a:schemeClr val="accent1">
              <a:lumMod val="40000"/>
              <a:lumOff val="60000"/>
            </a:schemeClr>
          </a:solidFill>
          <a:ln>
            <a:noFill/>
          </a:ln>
          <a:extLst/>
        </p:spPr>
      </p:pic>
      <p:sp>
        <p:nvSpPr>
          <p:cNvPr id="7171" name="Google Shape;123;p4"/>
          <p:cNvSpPr>
            <a:spLocks noGrp="1"/>
          </p:cNvSpPr>
          <p:nvPr>
            <p:ph type="sldNum" sz="quarter" idx="12"/>
          </p:nvPr>
        </p:nvSpPr>
        <p:spPr>
          <a:xfrm>
            <a:off x="6996464" y="6043047"/>
            <a:ext cx="2056586" cy="364281"/>
          </a:xfrm>
          <a:noFill/>
        </p:spPr>
        <p:txBody>
          <a:bodyPr lIns="79418" tIns="39697" rIns="79418" bIns="39697"/>
          <a:lstStyle>
            <a:lvl1pPr>
              <a:defRPr sz="13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651081" indent="-250416">
              <a:defRPr sz="13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001663" indent="-200333">
              <a:defRPr sz="13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402327" indent="-200333">
              <a:defRPr sz="13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1802993" indent="-200333">
              <a:defRPr sz="13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203658" indent="-200333" eaLnBrk="0" fontAlgn="base" hangingPunct="0">
              <a:spcBef>
                <a:spcPct val="0"/>
              </a:spcBef>
              <a:spcAft>
                <a:spcPct val="0"/>
              </a:spcAft>
              <a:defRPr sz="13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604323" indent="-200333" eaLnBrk="0" fontAlgn="base" hangingPunct="0">
              <a:spcBef>
                <a:spcPct val="0"/>
              </a:spcBef>
              <a:spcAft>
                <a:spcPct val="0"/>
              </a:spcAft>
              <a:defRPr sz="13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004989" indent="-200333" eaLnBrk="0" fontAlgn="base" hangingPunct="0">
              <a:spcBef>
                <a:spcPct val="0"/>
              </a:spcBef>
              <a:spcAft>
                <a:spcPct val="0"/>
              </a:spcAft>
              <a:defRPr sz="13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405653" indent="-200333" eaLnBrk="0" fontAlgn="base" hangingPunct="0">
              <a:spcBef>
                <a:spcPct val="0"/>
              </a:spcBef>
              <a:spcAft>
                <a:spcPct val="0"/>
              </a:spcAft>
              <a:defRPr sz="13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buSzPts val="1100"/>
            </a:pPr>
            <a:fld id="{EE1BA07F-9C03-4CCF-8132-E0B6A0DB0A81}" type="slidenum">
              <a:rPr lang="ru-RU" altLang="ru-RU" sz="1200" b="1">
                <a:solidFill>
                  <a:srgbClr val="002060"/>
                </a:solidFill>
              </a:rPr>
              <a:pPr>
                <a:buSzPts val="1100"/>
              </a:pPr>
              <a:t>7</a:t>
            </a:fld>
            <a:endParaRPr lang="ru-RU" altLang="ru-RU" sz="1200" b="1">
              <a:solidFill>
                <a:srgbClr val="002060"/>
              </a:solidFill>
            </a:endParaRPr>
          </a:p>
        </p:txBody>
      </p:sp>
      <p:cxnSp>
        <p:nvCxnSpPr>
          <p:cNvPr id="7172"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7173" name="Google Shape;125;p4"/>
          <p:cNvCxnSpPr>
            <a:cxnSpLocks noChangeShapeType="1"/>
          </p:cNvCxnSpPr>
          <p:nvPr/>
        </p:nvCxnSpPr>
        <p:spPr bwMode="auto">
          <a:xfrm rot="10800000" flipH="1">
            <a:off x="457473"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9" name="Google Shape;230;p65"/>
          <p:cNvSpPr txBox="1">
            <a:spLocks/>
          </p:cNvSpPr>
          <p:nvPr/>
        </p:nvSpPr>
        <p:spPr bwMode="auto">
          <a:xfrm>
            <a:off x="261994" y="1178307"/>
            <a:ext cx="8620012" cy="2034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spcFirstLastPara="1" lIns="93695" tIns="93695" rIns="93695" bIns="93695"/>
          <a:lstStyle>
            <a:lvl1pPr marL="373063" indent="-373063" algn="l" rtl="0" eaLnBrk="0" fontAlgn="base" hangingPunct="0">
              <a:spcBef>
                <a:spcPct val="20000"/>
              </a:spcBef>
              <a:spcAft>
                <a:spcPct val="0"/>
              </a:spcAft>
              <a:buFont typeface="Arial" pitchFamily="34" charset="0"/>
              <a:buChar char="•"/>
              <a:defRPr sz="3000" kern="1200">
                <a:solidFill>
                  <a:schemeClr val="tx1"/>
                </a:solidFill>
                <a:latin typeface="+mn-lt"/>
                <a:ea typeface="+mn-ea"/>
                <a:cs typeface="+mn-cs"/>
              </a:defRPr>
            </a:lvl1pPr>
            <a:lvl2pPr marL="808038" indent="-311150" algn="l" rtl="0" eaLnBrk="0" fontAlgn="base" hangingPunct="0">
              <a:spcBef>
                <a:spcPct val="20000"/>
              </a:spcBef>
              <a:spcAft>
                <a:spcPct val="0"/>
              </a:spcAft>
              <a:buFont typeface="Arial" pitchFamily="34" charset="0"/>
              <a:buChar char="–"/>
              <a:defRPr sz="2600" kern="1200">
                <a:solidFill>
                  <a:schemeClr val="tx1"/>
                </a:solidFill>
                <a:latin typeface="+mn-lt"/>
                <a:ea typeface="+mn-ea"/>
                <a:cs typeface="+mn-cs"/>
              </a:defRPr>
            </a:lvl2pPr>
            <a:lvl3pPr marL="1244600" indent="-247650" algn="l" rtl="0" eaLnBrk="0" fontAlgn="base" hangingPunct="0">
              <a:spcBef>
                <a:spcPct val="20000"/>
              </a:spcBef>
              <a:spcAft>
                <a:spcPct val="0"/>
              </a:spcAft>
              <a:buFont typeface="Arial" pitchFamily="34" charset="0"/>
              <a:buChar char="•"/>
              <a:defRPr sz="2200" kern="1200">
                <a:solidFill>
                  <a:schemeClr val="tx1"/>
                </a:solidFill>
                <a:latin typeface="+mn-lt"/>
                <a:ea typeface="+mn-ea"/>
                <a:cs typeface="+mn-cs"/>
              </a:defRPr>
            </a:lvl3pPr>
            <a:lvl4pPr marL="1741488" indent="-24765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239963" indent="-24765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801472">
              <a:lnSpc>
                <a:spcPct val="120000"/>
              </a:lnSpc>
              <a:spcBef>
                <a:spcPts val="0"/>
              </a:spcBef>
              <a:buNone/>
              <a:defRPr/>
            </a:pPr>
            <a:r>
              <a:rPr lang="kk-KZ" sz="2000" dirty="0" smtClean="0">
                <a:solidFill>
                  <a:prstClr val="black"/>
                </a:solidFill>
                <a:latin typeface="Times New Roman" panose="02020603050405020304" pitchFamily="18" charset="0"/>
                <a:cs typeface="Times New Roman" panose="02020603050405020304" pitchFamily="18" charset="0"/>
                <a:sym typeface="Arial" panose="020B0604020202020204" pitchFamily="34" charset="0"/>
              </a:rPr>
              <a:t>Пікірмен танысып, өзіндік пікіріңізді «Фишбоун» әдісі арқылы білдіріңіз</a:t>
            </a:r>
          </a:p>
          <a:p>
            <a:pPr marL="0" indent="0" defTabSz="801472">
              <a:lnSpc>
                <a:spcPct val="120000"/>
              </a:lnSpc>
              <a:spcBef>
                <a:spcPts val="0"/>
              </a:spcBef>
              <a:buNone/>
              <a:defRPr/>
            </a:pPr>
            <a:r>
              <a:rPr lang="kk-KZ" sz="2000" i="1" u="sng" dirty="0">
                <a:solidFill>
                  <a:prstClr val="black"/>
                </a:solidFill>
                <a:latin typeface="Times New Roman" panose="02020603050405020304" pitchFamily="18" charset="0"/>
                <a:cs typeface="Times New Roman" panose="02020603050405020304" pitchFamily="18" charset="0"/>
                <a:sym typeface="Arial" panose="020B0604020202020204" pitchFamily="34" charset="0"/>
              </a:rPr>
              <a:t>Жүністі қазақ халқының адамдық рухани, қасиеті мен озық ойын халықаралық аренада танытатын жазушы- болашақгер деп білемін.</a:t>
            </a:r>
          </a:p>
          <a:p>
            <a:pPr marL="0" indent="0" algn="r" defTabSz="801472">
              <a:lnSpc>
                <a:spcPct val="120000"/>
              </a:lnSpc>
              <a:spcBef>
                <a:spcPts val="0"/>
              </a:spcBef>
              <a:buNone/>
              <a:defRPr/>
            </a:pPr>
            <a:r>
              <a:rPr lang="kk-KZ" sz="2000" b="1" i="1" dirty="0" smtClean="0">
                <a:solidFill>
                  <a:prstClr val="black"/>
                </a:solidFill>
                <a:latin typeface="Times New Roman" panose="02020603050405020304" pitchFamily="18" charset="0"/>
                <a:cs typeface="Times New Roman" panose="02020603050405020304" pitchFamily="18" charset="0"/>
                <a:sym typeface="Arial" panose="020B0604020202020204" pitchFamily="34" charset="0"/>
              </a:rPr>
              <a:t>геолог–ғалым Ақжан </a:t>
            </a:r>
            <a:r>
              <a:rPr lang="kk-KZ" sz="2000" b="1" i="1" dirty="0">
                <a:solidFill>
                  <a:prstClr val="black"/>
                </a:solidFill>
                <a:latin typeface="Times New Roman" panose="02020603050405020304" pitchFamily="18" charset="0"/>
                <a:cs typeface="Times New Roman" panose="02020603050405020304" pitchFamily="18" charset="0"/>
                <a:sym typeface="Arial" panose="020B0604020202020204" pitchFamily="34" charset="0"/>
              </a:rPr>
              <a:t>әл-Машани</a:t>
            </a:r>
          </a:p>
        </p:txBody>
      </p:sp>
      <p:pic>
        <p:nvPicPr>
          <p:cNvPr id="7176" name="Рисунок 2"/>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91048" y="128147"/>
            <a:ext cx="969242" cy="1023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059832" y="476672"/>
            <a:ext cx="2160240" cy="400110"/>
          </a:xfrm>
          <a:prstGeom prst="rect">
            <a:avLst/>
          </a:prstGeom>
          <a:noFill/>
        </p:spPr>
        <p:txBody>
          <a:bodyPr wrap="square" rtlCol="0">
            <a:spAutoFit/>
          </a:bodyPr>
          <a:lstStyle/>
          <a:p>
            <a:r>
              <a:rPr lang="kk-KZ" sz="2000" b="1" dirty="0">
                <a:solidFill>
                  <a:prstClr val="white"/>
                </a:solidFill>
                <a:latin typeface="Times New Roman" pitchFamily="18" charset="0"/>
                <a:cs typeface="Times New Roman" pitchFamily="18" charset="0"/>
              </a:rPr>
              <a:t>2</a:t>
            </a:r>
            <a:r>
              <a:rPr lang="kk-KZ" sz="2000" b="1" dirty="0" smtClean="0">
                <a:solidFill>
                  <a:prstClr val="white"/>
                </a:solidFill>
                <a:latin typeface="Times New Roman" pitchFamily="18" charset="0"/>
                <a:cs typeface="Times New Roman" pitchFamily="18" charset="0"/>
              </a:rPr>
              <a:t>-тапсырма</a:t>
            </a:r>
            <a:endParaRPr lang="ru-RU" sz="2000" b="1" dirty="0">
              <a:solidFill>
                <a:prstClr val="white"/>
              </a:solidFill>
              <a:latin typeface="Times New Roman" pitchFamily="18" charset="0"/>
              <a:cs typeface="Times New Roman" pitchFamily="18" charset="0"/>
            </a:endParaRPr>
          </a:p>
        </p:txBody>
      </p:sp>
      <p:pic>
        <p:nvPicPr>
          <p:cNvPr id="2050" name="Picture 2"/>
          <p:cNvPicPr>
            <a:picLocks noChangeAspect="1" noChangeArrowheads="1"/>
          </p:cNvPicPr>
          <p:nvPr/>
        </p:nvPicPr>
        <p:blipFill rotWithShape="1">
          <a:blip r:embed="rId5">
            <a:extLst>
              <a:ext uri="{28A0092B-C50C-407E-A947-70E740481C1C}">
                <a14:useLocalDpi xmlns:a14="http://schemas.microsoft.com/office/drawing/2010/main" val="0"/>
              </a:ext>
            </a:extLst>
          </a:blip>
          <a:srcRect l="7903" t="30322" r="8709" b="17634"/>
          <a:stretch/>
        </p:blipFill>
        <p:spPr bwMode="auto">
          <a:xfrm>
            <a:off x="2539323" y="2996952"/>
            <a:ext cx="4065354" cy="1902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300004" y="3787339"/>
            <a:ext cx="2287806" cy="369332"/>
          </a:xfrm>
          <a:prstGeom prst="rect">
            <a:avLst/>
          </a:prstGeom>
          <a:noFill/>
        </p:spPr>
        <p:txBody>
          <a:bodyPr wrap="none" rtlCol="0">
            <a:spAutoFit/>
          </a:bodyPr>
          <a:lstStyle/>
          <a:p>
            <a:r>
              <a:rPr lang="kk-KZ" dirty="0" smtClean="0">
                <a:latin typeface="Times New Roman" pitchFamily="18" charset="0"/>
                <a:cs typeface="Times New Roman" pitchFamily="18" charset="0"/>
              </a:rPr>
              <a:t>«Дабыл» шығармасы</a:t>
            </a:r>
            <a:endParaRPr lang="ru-RU" dirty="0">
              <a:latin typeface="Times New Roman" pitchFamily="18" charset="0"/>
              <a:cs typeface="Times New Roman" pitchFamily="18" charset="0"/>
            </a:endParaRPr>
          </a:p>
        </p:txBody>
      </p:sp>
      <p:sp>
        <p:nvSpPr>
          <p:cNvPr id="4" name="TextBox 3"/>
          <p:cNvSpPr txBox="1"/>
          <p:nvPr/>
        </p:nvSpPr>
        <p:spPr>
          <a:xfrm rot="15035168">
            <a:off x="3144345" y="4959793"/>
            <a:ext cx="1085554" cy="369332"/>
          </a:xfrm>
          <a:prstGeom prst="rect">
            <a:avLst/>
          </a:prstGeom>
          <a:noFill/>
        </p:spPr>
        <p:txBody>
          <a:bodyPr wrap="none" rtlCol="0">
            <a:spAutoFit/>
          </a:bodyPr>
          <a:lstStyle/>
          <a:p>
            <a:r>
              <a:rPr lang="kk-KZ" dirty="0" smtClean="0">
                <a:latin typeface="Times New Roman" pitchFamily="18" charset="0"/>
                <a:cs typeface="Times New Roman" pitchFamily="18" charset="0"/>
              </a:rPr>
              <a:t>мазмұны</a:t>
            </a:r>
            <a:endParaRPr lang="ru-RU" dirty="0">
              <a:latin typeface="Times New Roman" pitchFamily="18" charset="0"/>
              <a:cs typeface="Times New Roman" pitchFamily="18" charset="0"/>
            </a:endParaRPr>
          </a:p>
        </p:txBody>
      </p:sp>
      <p:sp>
        <p:nvSpPr>
          <p:cNvPr id="5" name="TextBox 4"/>
          <p:cNvSpPr txBox="1"/>
          <p:nvPr/>
        </p:nvSpPr>
        <p:spPr>
          <a:xfrm rot="14855715">
            <a:off x="3577304" y="5098424"/>
            <a:ext cx="1989391" cy="369332"/>
          </a:xfrm>
          <a:prstGeom prst="rect">
            <a:avLst/>
          </a:prstGeom>
          <a:noFill/>
        </p:spPr>
        <p:txBody>
          <a:bodyPr wrap="none" rtlCol="0">
            <a:spAutoFit/>
          </a:bodyPr>
          <a:lstStyle/>
          <a:p>
            <a:r>
              <a:rPr lang="kk-KZ" dirty="0">
                <a:latin typeface="Times New Roman" pitchFamily="18" charset="0"/>
                <a:cs typeface="Times New Roman" pitchFamily="18" charset="0"/>
              </a:rPr>
              <a:t>к</a:t>
            </a:r>
            <a:r>
              <a:rPr lang="kk-KZ" dirty="0" smtClean="0">
                <a:latin typeface="Times New Roman" pitchFamily="18" charset="0"/>
                <a:cs typeface="Times New Roman" pitchFamily="18" charset="0"/>
              </a:rPr>
              <a:t>өтерілген мәселе</a:t>
            </a:r>
            <a:endParaRPr lang="ru-RU" dirty="0">
              <a:latin typeface="Times New Roman" pitchFamily="18" charset="0"/>
              <a:cs typeface="Times New Roman" pitchFamily="18" charset="0"/>
            </a:endParaRPr>
          </a:p>
        </p:txBody>
      </p:sp>
      <p:sp>
        <p:nvSpPr>
          <p:cNvPr id="13" name="TextBox 12"/>
          <p:cNvSpPr txBox="1"/>
          <p:nvPr/>
        </p:nvSpPr>
        <p:spPr>
          <a:xfrm rot="14855715">
            <a:off x="4258752" y="5156582"/>
            <a:ext cx="2207977" cy="369332"/>
          </a:xfrm>
          <a:prstGeom prst="rect">
            <a:avLst/>
          </a:prstGeom>
          <a:noFill/>
        </p:spPr>
        <p:txBody>
          <a:bodyPr wrap="none" rtlCol="0">
            <a:spAutoFit/>
          </a:bodyPr>
          <a:lstStyle/>
          <a:p>
            <a:r>
              <a:rPr lang="kk-KZ" dirty="0" smtClean="0">
                <a:latin typeface="Times New Roman" pitchFamily="18" charset="0"/>
                <a:cs typeface="Times New Roman" pitchFamily="18" charset="0"/>
              </a:rPr>
              <a:t>жазушы-болашақгер</a:t>
            </a:r>
            <a:endParaRPr lang="ru-RU" dirty="0">
              <a:latin typeface="Times New Roman" pitchFamily="18" charset="0"/>
              <a:cs typeface="Times New Roman" pitchFamily="18" charset="0"/>
            </a:endParaRPr>
          </a:p>
        </p:txBody>
      </p:sp>
      <p:sp>
        <p:nvSpPr>
          <p:cNvPr id="6" name="TextBox 5"/>
          <p:cNvSpPr txBox="1"/>
          <p:nvPr/>
        </p:nvSpPr>
        <p:spPr>
          <a:xfrm>
            <a:off x="6804248" y="3972005"/>
            <a:ext cx="1345240" cy="369332"/>
          </a:xfrm>
          <a:prstGeom prst="rect">
            <a:avLst/>
          </a:prstGeom>
          <a:noFill/>
        </p:spPr>
        <p:txBody>
          <a:bodyPr wrap="none" rtlCol="0">
            <a:spAutoFit/>
          </a:bodyPr>
          <a:lstStyle/>
          <a:p>
            <a:r>
              <a:rPr lang="kk-KZ" dirty="0" smtClean="0">
                <a:latin typeface="Times New Roman" pitchFamily="18" charset="0"/>
                <a:cs typeface="Times New Roman" pitchFamily="18" charset="0"/>
              </a:rPr>
              <a:t>қорытынды</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2109964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33116"/>
            <a:ext cx="9144000" cy="6891116"/>
          </a:xfrm>
          <a:prstGeom prst="rect">
            <a:avLst/>
          </a:prstGeom>
          <a:solidFill>
            <a:schemeClr val="accent1">
              <a:lumMod val="40000"/>
              <a:lumOff val="60000"/>
            </a:schemeClr>
          </a:solidFill>
          <a:ln>
            <a:noFill/>
          </a:ln>
          <a:extLst/>
        </p:spPr>
      </p:pic>
      <p:sp>
        <p:nvSpPr>
          <p:cNvPr id="7171" name="Google Shape;123;p4"/>
          <p:cNvSpPr>
            <a:spLocks noGrp="1"/>
          </p:cNvSpPr>
          <p:nvPr>
            <p:ph type="sldNum" sz="quarter" idx="12"/>
          </p:nvPr>
        </p:nvSpPr>
        <p:spPr>
          <a:xfrm>
            <a:off x="6996464" y="6043047"/>
            <a:ext cx="2056586" cy="364281"/>
          </a:xfrm>
          <a:noFill/>
        </p:spPr>
        <p:txBody>
          <a:bodyPr lIns="79418" tIns="39697" rIns="79418" bIns="39697"/>
          <a:lstStyle>
            <a:lvl1pPr>
              <a:defRPr sz="13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651081" indent="-250416">
              <a:defRPr sz="13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001663" indent="-200333">
              <a:defRPr sz="13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402327" indent="-200333">
              <a:defRPr sz="13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1802993" indent="-200333">
              <a:defRPr sz="13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203658" indent="-200333" eaLnBrk="0" fontAlgn="base" hangingPunct="0">
              <a:spcBef>
                <a:spcPct val="0"/>
              </a:spcBef>
              <a:spcAft>
                <a:spcPct val="0"/>
              </a:spcAft>
              <a:defRPr sz="13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604323" indent="-200333" eaLnBrk="0" fontAlgn="base" hangingPunct="0">
              <a:spcBef>
                <a:spcPct val="0"/>
              </a:spcBef>
              <a:spcAft>
                <a:spcPct val="0"/>
              </a:spcAft>
              <a:defRPr sz="13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004989" indent="-200333" eaLnBrk="0" fontAlgn="base" hangingPunct="0">
              <a:spcBef>
                <a:spcPct val="0"/>
              </a:spcBef>
              <a:spcAft>
                <a:spcPct val="0"/>
              </a:spcAft>
              <a:defRPr sz="13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405653" indent="-200333" eaLnBrk="0" fontAlgn="base" hangingPunct="0">
              <a:spcBef>
                <a:spcPct val="0"/>
              </a:spcBef>
              <a:spcAft>
                <a:spcPct val="0"/>
              </a:spcAft>
              <a:defRPr sz="13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buSzPts val="1100"/>
            </a:pPr>
            <a:fld id="{EE1BA07F-9C03-4CCF-8132-E0B6A0DB0A81}" type="slidenum">
              <a:rPr lang="ru-RU" altLang="ru-RU" sz="1200" b="1">
                <a:solidFill>
                  <a:srgbClr val="002060"/>
                </a:solidFill>
              </a:rPr>
              <a:pPr>
                <a:buSzPts val="1100"/>
              </a:pPr>
              <a:t>8</a:t>
            </a:fld>
            <a:endParaRPr lang="ru-RU" altLang="ru-RU" sz="1200" b="1">
              <a:solidFill>
                <a:srgbClr val="002060"/>
              </a:solidFill>
            </a:endParaRPr>
          </a:p>
        </p:txBody>
      </p:sp>
      <p:cxnSp>
        <p:nvCxnSpPr>
          <p:cNvPr id="7172"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7173" name="Google Shape;125;p4"/>
          <p:cNvCxnSpPr>
            <a:cxnSpLocks noChangeShapeType="1"/>
          </p:cNvCxnSpPr>
          <p:nvPr/>
        </p:nvCxnSpPr>
        <p:spPr bwMode="auto">
          <a:xfrm rot="10800000" flipH="1">
            <a:off x="457473"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9" name="Google Shape;230;p65"/>
          <p:cNvSpPr txBox="1">
            <a:spLocks/>
          </p:cNvSpPr>
          <p:nvPr/>
        </p:nvSpPr>
        <p:spPr bwMode="auto">
          <a:xfrm>
            <a:off x="161729" y="1067381"/>
            <a:ext cx="8620012" cy="2034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spcFirstLastPara="1" lIns="93695" tIns="93695" rIns="93695" bIns="93695"/>
          <a:lstStyle>
            <a:lvl1pPr marL="373063" indent="-373063" algn="l" rtl="0" eaLnBrk="0" fontAlgn="base" hangingPunct="0">
              <a:spcBef>
                <a:spcPct val="20000"/>
              </a:spcBef>
              <a:spcAft>
                <a:spcPct val="0"/>
              </a:spcAft>
              <a:buFont typeface="Arial" pitchFamily="34" charset="0"/>
              <a:buChar char="•"/>
              <a:defRPr sz="3000" kern="1200">
                <a:solidFill>
                  <a:schemeClr val="tx1"/>
                </a:solidFill>
                <a:latin typeface="+mn-lt"/>
                <a:ea typeface="+mn-ea"/>
                <a:cs typeface="+mn-cs"/>
              </a:defRPr>
            </a:lvl1pPr>
            <a:lvl2pPr marL="808038" indent="-311150" algn="l" rtl="0" eaLnBrk="0" fontAlgn="base" hangingPunct="0">
              <a:spcBef>
                <a:spcPct val="20000"/>
              </a:spcBef>
              <a:spcAft>
                <a:spcPct val="0"/>
              </a:spcAft>
              <a:buFont typeface="Arial" pitchFamily="34" charset="0"/>
              <a:buChar char="–"/>
              <a:defRPr sz="2600" kern="1200">
                <a:solidFill>
                  <a:schemeClr val="tx1"/>
                </a:solidFill>
                <a:latin typeface="+mn-lt"/>
                <a:ea typeface="+mn-ea"/>
                <a:cs typeface="+mn-cs"/>
              </a:defRPr>
            </a:lvl2pPr>
            <a:lvl3pPr marL="1244600" indent="-247650" algn="l" rtl="0" eaLnBrk="0" fontAlgn="base" hangingPunct="0">
              <a:spcBef>
                <a:spcPct val="20000"/>
              </a:spcBef>
              <a:spcAft>
                <a:spcPct val="0"/>
              </a:spcAft>
              <a:buFont typeface="Arial" pitchFamily="34" charset="0"/>
              <a:buChar char="•"/>
              <a:defRPr sz="2200" kern="1200">
                <a:solidFill>
                  <a:schemeClr val="tx1"/>
                </a:solidFill>
                <a:latin typeface="+mn-lt"/>
                <a:ea typeface="+mn-ea"/>
                <a:cs typeface="+mn-cs"/>
              </a:defRPr>
            </a:lvl3pPr>
            <a:lvl4pPr marL="1741488" indent="-24765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239963" indent="-24765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801472">
              <a:lnSpc>
                <a:spcPct val="120000"/>
              </a:lnSpc>
              <a:spcBef>
                <a:spcPts val="0"/>
              </a:spcBef>
              <a:buNone/>
              <a:defRPr/>
            </a:pPr>
            <a:r>
              <a:rPr lang="kk-KZ" sz="2000" b="1" i="1" dirty="0">
                <a:solidFill>
                  <a:prstClr val="black"/>
                </a:solidFill>
                <a:latin typeface="Times New Roman" panose="02020603050405020304" pitchFamily="18" charset="0"/>
                <a:cs typeface="Times New Roman" panose="02020603050405020304" pitchFamily="18" charset="0"/>
                <a:sym typeface="Arial" panose="020B0604020202020204" pitchFamily="34" charset="0"/>
              </a:rPr>
              <a:t>Пікірмен танысып, өзіндік пікіріңізді «Фишбоун» әдісі арқылы білдіріңіз</a:t>
            </a:r>
          </a:p>
        </p:txBody>
      </p:sp>
      <p:pic>
        <p:nvPicPr>
          <p:cNvPr id="7176" name="Рисунок 2"/>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91048" y="128147"/>
            <a:ext cx="969242" cy="1023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059832" y="476672"/>
            <a:ext cx="2160240" cy="400110"/>
          </a:xfrm>
          <a:prstGeom prst="rect">
            <a:avLst/>
          </a:prstGeom>
          <a:noFill/>
        </p:spPr>
        <p:txBody>
          <a:bodyPr wrap="square" rtlCol="0">
            <a:spAutoFit/>
          </a:bodyPr>
          <a:lstStyle/>
          <a:p>
            <a:r>
              <a:rPr lang="kk-KZ" sz="2000" b="1" dirty="0">
                <a:solidFill>
                  <a:prstClr val="white"/>
                </a:solidFill>
                <a:latin typeface="Times New Roman" pitchFamily="18" charset="0"/>
                <a:cs typeface="Times New Roman" pitchFamily="18" charset="0"/>
              </a:rPr>
              <a:t>2</a:t>
            </a:r>
            <a:r>
              <a:rPr lang="kk-KZ" sz="2000" b="1" dirty="0" smtClean="0">
                <a:solidFill>
                  <a:prstClr val="white"/>
                </a:solidFill>
                <a:latin typeface="Times New Roman" pitchFamily="18" charset="0"/>
                <a:cs typeface="Times New Roman" pitchFamily="18" charset="0"/>
              </a:rPr>
              <a:t>-тапсырма</a:t>
            </a:r>
            <a:endParaRPr lang="ru-RU" sz="2000" b="1" dirty="0">
              <a:solidFill>
                <a:prstClr val="white"/>
              </a:solidFill>
              <a:latin typeface="Times New Roman" pitchFamily="18" charset="0"/>
              <a:cs typeface="Times New Roman" pitchFamily="18" charset="0"/>
            </a:endParaRPr>
          </a:p>
        </p:txBody>
      </p:sp>
      <p:pic>
        <p:nvPicPr>
          <p:cNvPr id="2050" name="Picture 2"/>
          <p:cNvPicPr>
            <a:picLocks noChangeAspect="1" noChangeArrowheads="1"/>
          </p:cNvPicPr>
          <p:nvPr/>
        </p:nvPicPr>
        <p:blipFill rotWithShape="1">
          <a:blip r:embed="rId5">
            <a:extLst>
              <a:ext uri="{28A0092B-C50C-407E-A947-70E740481C1C}">
                <a14:useLocalDpi xmlns:a14="http://schemas.microsoft.com/office/drawing/2010/main" val="0"/>
              </a:ext>
            </a:extLst>
          </a:blip>
          <a:srcRect l="7903" t="30322" r="8709" b="17634"/>
          <a:stretch/>
        </p:blipFill>
        <p:spPr bwMode="auto">
          <a:xfrm>
            <a:off x="2539323" y="1485653"/>
            <a:ext cx="4065354" cy="1902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265246" y="2123784"/>
            <a:ext cx="2287806" cy="369332"/>
          </a:xfrm>
          <a:prstGeom prst="rect">
            <a:avLst/>
          </a:prstGeom>
          <a:noFill/>
        </p:spPr>
        <p:txBody>
          <a:bodyPr wrap="none" rtlCol="0">
            <a:spAutoFit/>
          </a:bodyPr>
          <a:lstStyle/>
          <a:p>
            <a:r>
              <a:rPr lang="kk-KZ" dirty="0" smtClean="0">
                <a:latin typeface="Times New Roman" pitchFamily="18" charset="0"/>
                <a:cs typeface="Times New Roman" pitchFamily="18" charset="0"/>
              </a:rPr>
              <a:t>«Дабыл» шығармасы</a:t>
            </a:r>
            <a:endParaRPr lang="ru-RU" dirty="0">
              <a:latin typeface="Times New Roman" pitchFamily="18" charset="0"/>
              <a:cs typeface="Times New Roman" pitchFamily="18" charset="0"/>
            </a:endParaRPr>
          </a:p>
        </p:txBody>
      </p:sp>
      <p:sp>
        <p:nvSpPr>
          <p:cNvPr id="4" name="TextBox 3"/>
          <p:cNvSpPr txBox="1"/>
          <p:nvPr/>
        </p:nvSpPr>
        <p:spPr>
          <a:xfrm rot="15035168">
            <a:off x="3144346" y="3492245"/>
            <a:ext cx="1085554" cy="369332"/>
          </a:xfrm>
          <a:prstGeom prst="rect">
            <a:avLst/>
          </a:prstGeom>
          <a:noFill/>
        </p:spPr>
        <p:txBody>
          <a:bodyPr wrap="none" rtlCol="0">
            <a:spAutoFit/>
          </a:bodyPr>
          <a:lstStyle/>
          <a:p>
            <a:r>
              <a:rPr lang="kk-KZ" dirty="0" smtClean="0">
                <a:latin typeface="Times New Roman" pitchFamily="18" charset="0"/>
                <a:cs typeface="Times New Roman" pitchFamily="18" charset="0"/>
              </a:rPr>
              <a:t>мазмұны</a:t>
            </a:r>
            <a:endParaRPr lang="ru-RU" dirty="0">
              <a:latin typeface="Times New Roman" pitchFamily="18" charset="0"/>
              <a:cs typeface="Times New Roman" pitchFamily="18" charset="0"/>
            </a:endParaRPr>
          </a:p>
        </p:txBody>
      </p:sp>
      <p:sp>
        <p:nvSpPr>
          <p:cNvPr id="5" name="TextBox 4"/>
          <p:cNvSpPr txBox="1"/>
          <p:nvPr/>
        </p:nvSpPr>
        <p:spPr>
          <a:xfrm rot="14855715">
            <a:off x="3675525" y="3658264"/>
            <a:ext cx="1989391" cy="369332"/>
          </a:xfrm>
          <a:prstGeom prst="rect">
            <a:avLst/>
          </a:prstGeom>
          <a:noFill/>
        </p:spPr>
        <p:txBody>
          <a:bodyPr wrap="none" rtlCol="0">
            <a:spAutoFit/>
          </a:bodyPr>
          <a:lstStyle/>
          <a:p>
            <a:r>
              <a:rPr lang="kk-KZ" dirty="0">
                <a:latin typeface="Times New Roman" pitchFamily="18" charset="0"/>
                <a:cs typeface="Times New Roman" pitchFamily="18" charset="0"/>
              </a:rPr>
              <a:t>к</a:t>
            </a:r>
            <a:r>
              <a:rPr lang="kk-KZ" dirty="0" smtClean="0">
                <a:latin typeface="Times New Roman" pitchFamily="18" charset="0"/>
                <a:cs typeface="Times New Roman" pitchFamily="18" charset="0"/>
              </a:rPr>
              <a:t>өтерілген мәселе</a:t>
            </a:r>
            <a:endParaRPr lang="ru-RU" dirty="0">
              <a:latin typeface="Times New Roman" pitchFamily="18" charset="0"/>
              <a:cs typeface="Times New Roman" pitchFamily="18" charset="0"/>
            </a:endParaRPr>
          </a:p>
        </p:txBody>
      </p:sp>
      <p:sp>
        <p:nvSpPr>
          <p:cNvPr id="13" name="TextBox 12"/>
          <p:cNvSpPr txBox="1"/>
          <p:nvPr/>
        </p:nvSpPr>
        <p:spPr>
          <a:xfrm rot="14855715">
            <a:off x="4258751" y="3759306"/>
            <a:ext cx="2207977" cy="369332"/>
          </a:xfrm>
          <a:prstGeom prst="rect">
            <a:avLst/>
          </a:prstGeom>
          <a:noFill/>
        </p:spPr>
        <p:txBody>
          <a:bodyPr wrap="none" rtlCol="0">
            <a:spAutoFit/>
          </a:bodyPr>
          <a:lstStyle/>
          <a:p>
            <a:r>
              <a:rPr lang="kk-KZ" dirty="0" smtClean="0">
                <a:latin typeface="Times New Roman" pitchFamily="18" charset="0"/>
                <a:cs typeface="Times New Roman" pitchFamily="18" charset="0"/>
              </a:rPr>
              <a:t>жазушы-болашақгер</a:t>
            </a:r>
            <a:endParaRPr lang="ru-RU" dirty="0">
              <a:latin typeface="Times New Roman" pitchFamily="18" charset="0"/>
              <a:cs typeface="Times New Roman" pitchFamily="18" charset="0"/>
            </a:endParaRPr>
          </a:p>
        </p:txBody>
      </p:sp>
      <p:sp>
        <p:nvSpPr>
          <p:cNvPr id="6" name="TextBox 5"/>
          <p:cNvSpPr txBox="1"/>
          <p:nvPr/>
        </p:nvSpPr>
        <p:spPr>
          <a:xfrm>
            <a:off x="6586500" y="2298390"/>
            <a:ext cx="1345240" cy="369332"/>
          </a:xfrm>
          <a:prstGeom prst="rect">
            <a:avLst/>
          </a:prstGeom>
          <a:noFill/>
        </p:spPr>
        <p:txBody>
          <a:bodyPr wrap="none" rtlCol="0">
            <a:spAutoFit/>
          </a:bodyPr>
          <a:lstStyle/>
          <a:p>
            <a:r>
              <a:rPr lang="kk-KZ" dirty="0" smtClean="0">
                <a:latin typeface="Times New Roman" pitchFamily="18" charset="0"/>
                <a:cs typeface="Times New Roman" pitchFamily="18" charset="0"/>
              </a:rPr>
              <a:t>қорытынды</a:t>
            </a:r>
            <a:endParaRPr lang="ru-RU" dirty="0">
              <a:latin typeface="Times New Roman" pitchFamily="18" charset="0"/>
              <a:cs typeface="Times New Roman" pitchFamily="18" charset="0"/>
            </a:endParaRPr>
          </a:p>
        </p:txBody>
      </p:sp>
      <p:sp>
        <p:nvSpPr>
          <p:cNvPr id="8" name="TextBox 7"/>
          <p:cNvSpPr txBox="1"/>
          <p:nvPr/>
        </p:nvSpPr>
        <p:spPr>
          <a:xfrm>
            <a:off x="300004" y="3967070"/>
            <a:ext cx="3839948" cy="2308324"/>
          </a:xfrm>
          <a:prstGeom prst="rect">
            <a:avLst/>
          </a:prstGeom>
          <a:noFill/>
        </p:spPr>
        <p:txBody>
          <a:bodyPr wrap="square" rtlCol="0">
            <a:spAutoFit/>
          </a:bodyPr>
          <a:lstStyle/>
          <a:p>
            <a:r>
              <a:rPr lang="kk-KZ" dirty="0" smtClean="0">
                <a:latin typeface="Times New Roman" pitchFamily="18" charset="0"/>
                <a:cs typeface="Times New Roman" pitchFamily="18" charset="0"/>
              </a:rPr>
              <a:t>Дескриптор:</a:t>
            </a:r>
          </a:p>
          <a:p>
            <a:pPr marL="285750" indent="-285750">
              <a:buFont typeface="Arial" charset="0"/>
              <a:buChar char="•"/>
            </a:pPr>
            <a:r>
              <a:rPr lang="kk-KZ" dirty="0" smtClean="0">
                <a:latin typeface="Times New Roman" pitchFamily="18" charset="0"/>
                <a:cs typeface="Times New Roman" pitchFamily="18" charset="0"/>
              </a:rPr>
              <a:t>Шығарма бойынша өз пікірін білдіреді;</a:t>
            </a:r>
          </a:p>
          <a:p>
            <a:pPr marL="285750" indent="-285750">
              <a:buFont typeface="Arial" charset="0"/>
              <a:buChar char="•"/>
            </a:pPr>
            <a:r>
              <a:rPr lang="kk-KZ" dirty="0" smtClean="0">
                <a:latin typeface="Times New Roman" pitchFamily="18" charset="0"/>
                <a:cs typeface="Times New Roman" pitchFamily="18" charset="0"/>
              </a:rPr>
              <a:t>Мазмұнын қысқаша баяндайды;</a:t>
            </a:r>
          </a:p>
          <a:p>
            <a:pPr marL="285750" indent="-285750">
              <a:buFont typeface="Arial" charset="0"/>
              <a:buChar char="•"/>
            </a:pPr>
            <a:r>
              <a:rPr lang="kk-KZ" dirty="0" smtClean="0">
                <a:latin typeface="Times New Roman" pitchFamily="18" charset="0"/>
                <a:cs typeface="Times New Roman" pitchFamily="18" charset="0"/>
              </a:rPr>
              <a:t>Туындыда негіз болған мәселені жазады;</a:t>
            </a:r>
          </a:p>
          <a:p>
            <a:pPr marL="285750" indent="-285750">
              <a:buFont typeface="Arial" charset="0"/>
              <a:buChar char="•"/>
            </a:pPr>
            <a:r>
              <a:rPr lang="kk-KZ" dirty="0" smtClean="0">
                <a:latin typeface="Times New Roman" pitchFamily="18" charset="0"/>
                <a:cs typeface="Times New Roman" pitchFamily="18" charset="0"/>
              </a:rPr>
              <a:t>Берілген пікірді ескере отырып, идеяны жеткізеді.</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7493602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88073"/>
            <a:ext cx="9144000" cy="6891116"/>
          </a:xfrm>
          <a:prstGeom prst="rect">
            <a:avLst/>
          </a:prstGeom>
          <a:solidFill>
            <a:schemeClr val="accent1">
              <a:lumMod val="40000"/>
              <a:lumOff val="60000"/>
            </a:schemeClr>
          </a:solidFill>
          <a:ln>
            <a:noFill/>
          </a:ln>
          <a:extLst/>
        </p:spPr>
      </p:pic>
      <p:sp>
        <p:nvSpPr>
          <p:cNvPr id="7171" name="Google Shape;123;p4"/>
          <p:cNvSpPr>
            <a:spLocks noGrp="1"/>
          </p:cNvSpPr>
          <p:nvPr>
            <p:ph type="sldNum" sz="quarter" idx="12"/>
          </p:nvPr>
        </p:nvSpPr>
        <p:spPr>
          <a:xfrm>
            <a:off x="6996464" y="6043047"/>
            <a:ext cx="2056586" cy="364281"/>
          </a:xfrm>
          <a:noFill/>
        </p:spPr>
        <p:txBody>
          <a:bodyPr lIns="79418" tIns="39697" rIns="79418" bIns="39697"/>
          <a:lstStyle>
            <a:lvl1pPr>
              <a:defRPr sz="13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651081" indent="-250416">
              <a:defRPr sz="13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001663" indent="-200333">
              <a:defRPr sz="13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402327" indent="-200333">
              <a:defRPr sz="13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1802993" indent="-200333">
              <a:defRPr sz="13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203658" indent="-200333" eaLnBrk="0" fontAlgn="base" hangingPunct="0">
              <a:spcBef>
                <a:spcPct val="0"/>
              </a:spcBef>
              <a:spcAft>
                <a:spcPct val="0"/>
              </a:spcAft>
              <a:defRPr sz="13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604323" indent="-200333" eaLnBrk="0" fontAlgn="base" hangingPunct="0">
              <a:spcBef>
                <a:spcPct val="0"/>
              </a:spcBef>
              <a:spcAft>
                <a:spcPct val="0"/>
              </a:spcAft>
              <a:defRPr sz="13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004989" indent="-200333" eaLnBrk="0" fontAlgn="base" hangingPunct="0">
              <a:spcBef>
                <a:spcPct val="0"/>
              </a:spcBef>
              <a:spcAft>
                <a:spcPct val="0"/>
              </a:spcAft>
              <a:defRPr sz="13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405653" indent="-200333" eaLnBrk="0" fontAlgn="base" hangingPunct="0">
              <a:spcBef>
                <a:spcPct val="0"/>
              </a:spcBef>
              <a:spcAft>
                <a:spcPct val="0"/>
              </a:spcAft>
              <a:defRPr sz="13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buSzPts val="1100"/>
            </a:pPr>
            <a:fld id="{EE1BA07F-9C03-4CCF-8132-E0B6A0DB0A81}" type="slidenum">
              <a:rPr lang="ru-RU" altLang="ru-RU" sz="1200" b="1">
                <a:solidFill>
                  <a:srgbClr val="002060"/>
                </a:solidFill>
              </a:rPr>
              <a:pPr>
                <a:buSzPts val="1100"/>
              </a:pPr>
              <a:t>9</a:t>
            </a:fld>
            <a:endParaRPr lang="ru-RU" altLang="ru-RU" sz="1200" b="1">
              <a:solidFill>
                <a:srgbClr val="002060"/>
              </a:solidFill>
            </a:endParaRPr>
          </a:p>
        </p:txBody>
      </p:sp>
      <p:cxnSp>
        <p:nvCxnSpPr>
          <p:cNvPr id="7172"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7173" name="Google Shape;125;p4"/>
          <p:cNvCxnSpPr>
            <a:cxnSpLocks noChangeShapeType="1"/>
          </p:cNvCxnSpPr>
          <p:nvPr/>
        </p:nvCxnSpPr>
        <p:spPr bwMode="auto">
          <a:xfrm rot="10800000" flipH="1">
            <a:off x="457473"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9" name="Google Shape;230;p65"/>
          <p:cNvSpPr txBox="1">
            <a:spLocks/>
          </p:cNvSpPr>
          <p:nvPr/>
        </p:nvSpPr>
        <p:spPr bwMode="auto">
          <a:xfrm>
            <a:off x="180593" y="911777"/>
            <a:ext cx="8620012" cy="42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spcFirstLastPara="1" lIns="93695" tIns="93695" rIns="93695" bIns="93695"/>
          <a:lstStyle>
            <a:lvl1pPr marL="373063" indent="-373063" algn="l" rtl="0" eaLnBrk="0" fontAlgn="base" hangingPunct="0">
              <a:spcBef>
                <a:spcPct val="20000"/>
              </a:spcBef>
              <a:spcAft>
                <a:spcPct val="0"/>
              </a:spcAft>
              <a:buFont typeface="Arial" pitchFamily="34" charset="0"/>
              <a:buChar char="•"/>
              <a:defRPr sz="3000" kern="1200">
                <a:solidFill>
                  <a:schemeClr val="tx1"/>
                </a:solidFill>
                <a:latin typeface="+mn-lt"/>
                <a:ea typeface="+mn-ea"/>
                <a:cs typeface="+mn-cs"/>
              </a:defRPr>
            </a:lvl1pPr>
            <a:lvl2pPr marL="808038" indent="-311150" algn="l" rtl="0" eaLnBrk="0" fontAlgn="base" hangingPunct="0">
              <a:spcBef>
                <a:spcPct val="20000"/>
              </a:spcBef>
              <a:spcAft>
                <a:spcPct val="0"/>
              </a:spcAft>
              <a:buFont typeface="Arial" pitchFamily="34" charset="0"/>
              <a:buChar char="–"/>
              <a:defRPr sz="2600" kern="1200">
                <a:solidFill>
                  <a:schemeClr val="tx1"/>
                </a:solidFill>
                <a:latin typeface="+mn-lt"/>
                <a:ea typeface="+mn-ea"/>
                <a:cs typeface="+mn-cs"/>
              </a:defRPr>
            </a:lvl2pPr>
            <a:lvl3pPr marL="1244600" indent="-247650" algn="l" rtl="0" eaLnBrk="0" fontAlgn="base" hangingPunct="0">
              <a:spcBef>
                <a:spcPct val="20000"/>
              </a:spcBef>
              <a:spcAft>
                <a:spcPct val="0"/>
              </a:spcAft>
              <a:buFont typeface="Arial" pitchFamily="34" charset="0"/>
              <a:buChar char="•"/>
              <a:defRPr sz="2200" kern="1200">
                <a:solidFill>
                  <a:schemeClr val="tx1"/>
                </a:solidFill>
                <a:latin typeface="+mn-lt"/>
                <a:ea typeface="+mn-ea"/>
                <a:cs typeface="+mn-cs"/>
              </a:defRPr>
            </a:lvl3pPr>
            <a:lvl4pPr marL="1741488" indent="-24765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239963" indent="-24765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801472">
              <a:lnSpc>
                <a:spcPct val="120000"/>
              </a:lnSpc>
              <a:spcBef>
                <a:spcPts val="0"/>
              </a:spcBef>
              <a:buNone/>
              <a:defRPr/>
            </a:pPr>
            <a:r>
              <a:rPr lang="kk-KZ" sz="2000" b="1" i="1" dirty="0">
                <a:solidFill>
                  <a:prstClr val="black"/>
                </a:solidFill>
                <a:latin typeface="Times New Roman" panose="02020603050405020304" pitchFamily="18" charset="0"/>
                <a:cs typeface="Times New Roman" panose="02020603050405020304" pitchFamily="18" charset="0"/>
                <a:sym typeface="Arial" panose="020B0604020202020204" pitchFamily="34" charset="0"/>
              </a:rPr>
              <a:t>Пікірмен танысып, өзіндік пікіріңізді «Фишбоун» әдісі арқылы білдіріңіз</a:t>
            </a:r>
          </a:p>
        </p:txBody>
      </p:sp>
      <p:pic>
        <p:nvPicPr>
          <p:cNvPr id="7176" name="Рисунок 2"/>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91048" y="128147"/>
            <a:ext cx="969242" cy="1023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059832" y="476672"/>
            <a:ext cx="2160240" cy="400110"/>
          </a:xfrm>
          <a:prstGeom prst="rect">
            <a:avLst/>
          </a:prstGeom>
          <a:noFill/>
        </p:spPr>
        <p:txBody>
          <a:bodyPr wrap="square" rtlCol="0">
            <a:spAutoFit/>
          </a:bodyPr>
          <a:lstStyle/>
          <a:p>
            <a:r>
              <a:rPr lang="kk-KZ" sz="2000" b="1" dirty="0" smtClean="0">
                <a:solidFill>
                  <a:prstClr val="white"/>
                </a:solidFill>
                <a:latin typeface="Times New Roman" pitchFamily="18" charset="0"/>
                <a:cs typeface="Times New Roman" pitchFamily="18" charset="0"/>
              </a:rPr>
              <a:t>Ықтимал жауап</a:t>
            </a:r>
            <a:endParaRPr lang="ru-RU" sz="2000" b="1" dirty="0">
              <a:solidFill>
                <a:prstClr val="white"/>
              </a:solidFill>
              <a:latin typeface="Times New Roman" pitchFamily="18" charset="0"/>
              <a:cs typeface="Times New Roman" pitchFamily="18" charset="0"/>
            </a:endParaRPr>
          </a:p>
        </p:txBody>
      </p:sp>
      <p:pic>
        <p:nvPicPr>
          <p:cNvPr id="2050" name="Picture 2"/>
          <p:cNvPicPr>
            <a:picLocks noChangeAspect="1" noChangeArrowheads="1"/>
          </p:cNvPicPr>
          <p:nvPr/>
        </p:nvPicPr>
        <p:blipFill rotWithShape="1">
          <a:blip r:embed="rId5">
            <a:extLst>
              <a:ext uri="{28A0092B-C50C-407E-A947-70E740481C1C}">
                <a14:useLocalDpi xmlns:a14="http://schemas.microsoft.com/office/drawing/2010/main" val="0"/>
              </a:ext>
            </a:extLst>
          </a:blip>
          <a:srcRect l="7903" t="30322" r="8709" b="17634"/>
          <a:stretch/>
        </p:blipFill>
        <p:spPr bwMode="auto">
          <a:xfrm>
            <a:off x="2771688" y="1322087"/>
            <a:ext cx="3688861" cy="17267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326850" y="1845618"/>
            <a:ext cx="2287806" cy="369332"/>
          </a:xfrm>
          <a:prstGeom prst="rect">
            <a:avLst/>
          </a:prstGeom>
          <a:noFill/>
        </p:spPr>
        <p:txBody>
          <a:bodyPr wrap="none" rtlCol="0">
            <a:spAutoFit/>
          </a:bodyPr>
          <a:lstStyle/>
          <a:p>
            <a:r>
              <a:rPr lang="kk-KZ" dirty="0" smtClean="0">
                <a:latin typeface="Times New Roman" pitchFamily="18" charset="0"/>
                <a:cs typeface="Times New Roman" pitchFamily="18" charset="0"/>
              </a:rPr>
              <a:t>«Дабыл» шығармасы</a:t>
            </a:r>
            <a:endParaRPr lang="ru-RU" dirty="0">
              <a:latin typeface="Times New Roman" pitchFamily="18" charset="0"/>
              <a:cs typeface="Times New Roman" pitchFamily="18" charset="0"/>
            </a:endParaRPr>
          </a:p>
        </p:txBody>
      </p:sp>
      <p:sp>
        <p:nvSpPr>
          <p:cNvPr id="4" name="TextBox 3"/>
          <p:cNvSpPr txBox="1"/>
          <p:nvPr/>
        </p:nvSpPr>
        <p:spPr>
          <a:xfrm rot="15035168">
            <a:off x="3242596" y="2864122"/>
            <a:ext cx="1085554" cy="369332"/>
          </a:xfrm>
          <a:prstGeom prst="rect">
            <a:avLst/>
          </a:prstGeom>
          <a:noFill/>
        </p:spPr>
        <p:txBody>
          <a:bodyPr wrap="none" rtlCol="0">
            <a:spAutoFit/>
          </a:bodyPr>
          <a:lstStyle/>
          <a:p>
            <a:r>
              <a:rPr lang="kk-KZ" dirty="0" smtClean="0">
                <a:latin typeface="Times New Roman" pitchFamily="18" charset="0"/>
                <a:cs typeface="Times New Roman" pitchFamily="18" charset="0"/>
              </a:rPr>
              <a:t>мазмұны</a:t>
            </a:r>
            <a:endParaRPr lang="ru-RU" dirty="0">
              <a:latin typeface="Times New Roman" pitchFamily="18" charset="0"/>
              <a:cs typeface="Times New Roman" pitchFamily="18" charset="0"/>
            </a:endParaRPr>
          </a:p>
        </p:txBody>
      </p:sp>
      <p:sp>
        <p:nvSpPr>
          <p:cNvPr id="5" name="TextBox 4"/>
          <p:cNvSpPr txBox="1"/>
          <p:nvPr/>
        </p:nvSpPr>
        <p:spPr>
          <a:xfrm rot="14855715">
            <a:off x="3633867" y="3054282"/>
            <a:ext cx="1989391" cy="369332"/>
          </a:xfrm>
          <a:prstGeom prst="rect">
            <a:avLst/>
          </a:prstGeom>
          <a:noFill/>
        </p:spPr>
        <p:txBody>
          <a:bodyPr wrap="none" rtlCol="0">
            <a:spAutoFit/>
          </a:bodyPr>
          <a:lstStyle/>
          <a:p>
            <a:r>
              <a:rPr lang="kk-KZ" dirty="0">
                <a:latin typeface="Times New Roman" pitchFamily="18" charset="0"/>
                <a:cs typeface="Times New Roman" pitchFamily="18" charset="0"/>
              </a:rPr>
              <a:t>к</a:t>
            </a:r>
            <a:r>
              <a:rPr lang="kk-KZ" dirty="0" smtClean="0">
                <a:latin typeface="Times New Roman" pitchFamily="18" charset="0"/>
                <a:cs typeface="Times New Roman" pitchFamily="18" charset="0"/>
              </a:rPr>
              <a:t>өтерілген мәселе</a:t>
            </a:r>
            <a:endParaRPr lang="ru-RU" dirty="0">
              <a:latin typeface="Times New Roman" pitchFamily="18" charset="0"/>
              <a:cs typeface="Times New Roman" pitchFamily="18" charset="0"/>
            </a:endParaRPr>
          </a:p>
        </p:txBody>
      </p:sp>
      <p:sp>
        <p:nvSpPr>
          <p:cNvPr id="13" name="TextBox 12"/>
          <p:cNvSpPr txBox="1"/>
          <p:nvPr/>
        </p:nvSpPr>
        <p:spPr>
          <a:xfrm rot="14855715">
            <a:off x="4118694" y="3091810"/>
            <a:ext cx="2207977" cy="369332"/>
          </a:xfrm>
          <a:prstGeom prst="rect">
            <a:avLst/>
          </a:prstGeom>
          <a:noFill/>
        </p:spPr>
        <p:txBody>
          <a:bodyPr wrap="none" rtlCol="0">
            <a:spAutoFit/>
          </a:bodyPr>
          <a:lstStyle/>
          <a:p>
            <a:r>
              <a:rPr lang="kk-KZ" dirty="0" smtClean="0">
                <a:latin typeface="Times New Roman" pitchFamily="18" charset="0"/>
                <a:cs typeface="Times New Roman" pitchFamily="18" charset="0"/>
              </a:rPr>
              <a:t>жазушы-болашақгер</a:t>
            </a:r>
            <a:endParaRPr lang="ru-RU" dirty="0">
              <a:latin typeface="Times New Roman" pitchFamily="18" charset="0"/>
              <a:cs typeface="Times New Roman" pitchFamily="18" charset="0"/>
            </a:endParaRPr>
          </a:p>
        </p:txBody>
      </p:sp>
      <p:sp>
        <p:nvSpPr>
          <p:cNvPr id="6" name="TextBox 5"/>
          <p:cNvSpPr txBox="1"/>
          <p:nvPr/>
        </p:nvSpPr>
        <p:spPr>
          <a:xfrm>
            <a:off x="6586500" y="1929058"/>
            <a:ext cx="1345240" cy="369332"/>
          </a:xfrm>
          <a:prstGeom prst="rect">
            <a:avLst/>
          </a:prstGeom>
          <a:noFill/>
        </p:spPr>
        <p:txBody>
          <a:bodyPr wrap="none" rtlCol="0">
            <a:spAutoFit/>
          </a:bodyPr>
          <a:lstStyle/>
          <a:p>
            <a:r>
              <a:rPr lang="kk-KZ" dirty="0" smtClean="0">
                <a:latin typeface="Times New Roman" pitchFamily="18" charset="0"/>
                <a:cs typeface="Times New Roman" pitchFamily="18" charset="0"/>
              </a:rPr>
              <a:t>қорытынды</a:t>
            </a:r>
            <a:endParaRPr lang="ru-RU" dirty="0">
              <a:latin typeface="Times New Roman" pitchFamily="18" charset="0"/>
              <a:cs typeface="Times New Roman" pitchFamily="18" charset="0"/>
            </a:endParaRPr>
          </a:p>
        </p:txBody>
      </p:sp>
      <p:sp>
        <p:nvSpPr>
          <p:cNvPr id="8" name="TextBox 7"/>
          <p:cNvSpPr txBox="1"/>
          <p:nvPr/>
        </p:nvSpPr>
        <p:spPr>
          <a:xfrm>
            <a:off x="87818" y="4113086"/>
            <a:ext cx="8752857" cy="2308324"/>
          </a:xfrm>
          <a:prstGeom prst="rect">
            <a:avLst/>
          </a:prstGeom>
          <a:noFill/>
        </p:spPr>
        <p:txBody>
          <a:bodyPr wrap="square" rtlCol="0">
            <a:spAutoFit/>
          </a:bodyPr>
          <a:lstStyle/>
          <a:p>
            <a:pPr algn="just"/>
            <a:r>
              <a:rPr lang="kk-KZ" dirty="0" smtClean="0">
                <a:latin typeface="Times New Roman" pitchFamily="18" charset="0"/>
                <a:cs typeface="Times New Roman" pitchFamily="18" charset="0"/>
              </a:rPr>
              <a:t>     </a:t>
            </a:r>
            <a:r>
              <a:rPr lang="kk-KZ" i="1" dirty="0" smtClean="0">
                <a:latin typeface="Times New Roman" pitchFamily="18" charset="0"/>
                <a:cs typeface="Times New Roman" pitchFamily="18" charset="0"/>
              </a:rPr>
              <a:t>Ж.Сахиевтің «Дабыл» шығармасымен таныстым. Туындыда басты кейіпкер -  Жасаған. Жасаған - көне жазуларды зерттейтін ғалым. Ол өз ауылына келіп, онда белгісіз жазуы бар тасты табады, оны зерттеуге қалаға алып кетеді. </a:t>
            </a:r>
          </a:p>
          <a:p>
            <a:pPr algn="just"/>
            <a:r>
              <a:rPr lang="kk-KZ" i="1" dirty="0" smtClean="0">
                <a:latin typeface="Times New Roman" pitchFamily="18" charset="0"/>
                <a:cs typeface="Times New Roman" pitchFamily="18" charset="0"/>
              </a:rPr>
              <a:t>Туындыда құпия тастың жазуы мәселесі көтерілді. </a:t>
            </a:r>
            <a:endParaRPr lang="kk-KZ" i="1" dirty="0">
              <a:latin typeface="Times New Roman" pitchFamily="18" charset="0"/>
              <a:cs typeface="Times New Roman" pitchFamily="18" charset="0"/>
            </a:endParaRPr>
          </a:p>
          <a:p>
            <a:pPr algn="just"/>
            <a:r>
              <a:rPr lang="kk-KZ" i="1" dirty="0" smtClean="0">
                <a:latin typeface="Times New Roman" pitchFamily="18" charset="0"/>
                <a:cs typeface="Times New Roman" pitchFamily="18" charset="0"/>
              </a:rPr>
              <a:t>     Қорыта айтқанда,  ата – бабамыздан қалған мәдени мұраны, тасқа жазылған көне жазуымызды дәріптеп. Жаңалықты басқа елден емес, өз тарихымыздан іздеу керек деп ойлаймын.   </a:t>
            </a:r>
          </a:p>
          <a:p>
            <a:pPr algn="r"/>
            <a:r>
              <a:rPr lang="kk-KZ" dirty="0" smtClean="0">
                <a:latin typeface="Times New Roman" pitchFamily="18" charset="0"/>
                <a:cs typeface="Times New Roman" pitchFamily="18" charset="0"/>
              </a:rPr>
              <a:t>8-сынып оқушысы</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68178847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1164</TotalTime>
  <Words>499</Words>
  <Application>Microsoft Office PowerPoint</Application>
  <PresentationFormat>Экран (4:3)</PresentationFormat>
  <Paragraphs>92</Paragraphs>
  <Slides>10</Slides>
  <Notes>9</Notes>
  <HiddenSlides>0</HiddenSlides>
  <MMClips>0</MMClips>
  <ScaleCrop>false</ScaleCrop>
  <HeadingPairs>
    <vt:vector size="6" baseType="variant">
      <vt:variant>
        <vt:lpstr>Использованные шрифты</vt:lpstr>
      </vt:variant>
      <vt:variant>
        <vt:i4>5</vt:i4>
      </vt:variant>
      <vt:variant>
        <vt:lpstr>Тема</vt:lpstr>
      </vt:variant>
      <vt:variant>
        <vt:i4>2</vt:i4>
      </vt:variant>
      <vt:variant>
        <vt:lpstr>Заголовки слайдов</vt:lpstr>
      </vt:variant>
      <vt:variant>
        <vt:i4>10</vt:i4>
      </vt:variant>
    </vt:vector>
  </HeadingPairs>
  <TitlesOfParts>
    <vt:vector size="17" baseType="lpstr">
      <vt:lpstr>Arial</vt:lpstr>
      <vt:lpstr>Calibri</vt:lpstr>
      <vt:lpstr>Century Gothic</vt:lpstr>
      <vt:lpstr>Open Sans</vt:lpstr>
      <vt:lpstr>Times New Roman</vt:lpstr>
      <vt:lpstr>1_Тема Office</vt:lpstr>
      <vt:lpstr>2_Тема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Сауле</dc:creator>
  <cp:lastModifiedBy>Huawei</cp:lastModifiedBy>
  <cp:revision>65</cp:revision>
  <dcterms:created xsi:type="dcterms:W3CDTF">2021-05-07T23:36:14Z</dcterms:created>
  <dcterms:modified xsi:type="dcterms:W3CDTF">2024-10-29T09:00:28Z</dcterms:modified>
</cp:coreProperties>
</file>