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8" r:id="rId1"/>
  </p:sldMasterIdLst>
  <p:notesMasterIdLst>
    <p:notesMasterId r:id="rId17"/>
  </p:notesMasterIdLst>
  <p:sldIdLst>
    <p:sldId id="256" r:id="rId2"/>
    <p:sldId id="259" r:id="rId3"/>
    <p:sldId id="355" r:id="rId4"/>
    <p:sldId id="357" r:id="rId5"/>
    <p:sldId id="311" r:id="rId6"/>
    <p:sldId id="365" r:id="rId7"/>
    <p:sldId id="360" r:id="rId8"/>
    <p:sldId id="364" r:id="rId9"/>
    <p:sldId id="347" r:id="rId10"/>
    <p:sldId id="362" r:id="rId11"/>
    <p:sldId id="346" r:id="rId12"/>
    <p:sldId id="328" r:id="rId13"/>
    <p:sldId id="367" r:id="rId14"/>
    <p:sldId id="329" r:id="rId15"/>
    <p:sldId id="368" r:id="rId16"/>
  </p:sldIdLst>
  <p:sldSz cx="10693400" cy="7561263"/>
  <p:notesSz cx="6797675" cy="9928225"/>
  <p:embeddedFontLst>
    <p:embeddedFont>
      <p:font typeface="Calibri" panose="020F0502020204030204" pitchFamily="34" charset="0"/>
      <p:regular r:id="rId18"/>
      <p:bold r:id="rId19"/>
      <p:italic r:id="rId20"/>
      <p:boldItalic r:id="rId21"/>
    </p:embeddedFont>
  </p:embeddedFontLst>
  <p:defaultTextStyle>
    <a:defPPr>
      <a:defRPr lang="ru-RU"/>
    </a:defPPr>
    <a:lvl1pPr algn="l" rtl="0" eaLnBrk="0" fontAlgn="base" hangingPunct="0">
      <a:spcBef>
        <a:spcPct val="0"/>
      </a:spcBef>
      <a:spcAft>
        <a:spcPct val="0"/>
      </a:spcAft>
      <a:defRPr sz="15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1pPr>
    <a:lvl2pPr marL="496888" indent="-39688" algn="l" rtl="0" eaLnBrk="0" fontAlgn="base" hangingPunct="0">
      <a:spcBef>
        <a:spcPct val="0"/>
      </a:spcBef>
      <a:spcAft>
        <a:spcPct val="0"/>
      </a:spcAft>
      <a:defRPr sz="15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2pPr>
    <a:lvl3pPr marL="995363" indent="-80963" algn="l" rtl="0" eaLnBrk="0" fontAlgn="base" hangingPunct="0">
      <a:spcBef>
        <a:spcPct val="0"/>
      </a:spcBef>
      <a:spcAft>
        <a:spcPct val="0"/>
      </a:spcAft>
      <a:defRPr sz="15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3pPr>
    <a:lvl4pPr marL="1492250" indent="-120650" algn="l" rtl="0" eaLnBrk="0" fontAlgn="base" hangingPunct="0">
      <a:spcBef>
        <a:spcPct val="0"/>
      </a:spcBef>
      <a:spcAft>
        <a:spcPct val="0"/>
      </a:spcAft>
      <a:defRPr sz="15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4pPr>
    <a:lvl5pPr marL="1990725" indent="-161925" algn="l" rtl="0" eaLnBrk="0" fontAlgn="base" hangingPunct="0">
      <a:spcBef>
        <a:spcPct val="0"/>
      </a:spcBef>
      <a:spcAft>
        <a:spcPct val="0"/>
      </a:spcAft>
      <a:defRPr sz="15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5pPr>
    <a:lvl6pPr marL="2286000" algn="l" defTabSz="914400" rtl="0" eaLnBrk="1" latinLnBrk="0" hangingPunct="1">
      <a:defRPr sz="15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6pPr>
    <a:lvl7pPr marL="2743200" algn="l" defTabSz="914400" rtl="0" eaLnBrk="1" latinLnBrk="0" hangingPunct="1">
      <a:defRPr sz="15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7pPr>
    <a:lvl8pPr marL="3200400" algn="l" defTabSz="914400" rtl="0" eaLnBrk="1" latinLnBrk="0" hangingPunct="1">
      <a:defRPr sz="15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8pPr>
    <a:lvl9pPr marL="3657600" algn="l" defTabSz="914400" rtl="0" eaLnBrk="1" latinLnBrk="0" hangingPunct="1">
      <a:defRPr sz="15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9pPr>
  </p:defaultTextStyle>
  <p:extLst>
    <p:ext uri="{EFAFB233-063F-42B5-8137-9DF3F51BA10A}">
      <p15:sldGuideLst xmlns:p15="http://schemas.microsoft.com/office/powerpoint/2012/main">
        <p15:guide id="1" orient="horz" pos="2382">
          <p15:clr>
            <a:srgbClr val="A4A3A4"/>
          </p15:clr>
        </p15:guide>
        <p15:guide id="2" orient="horz" pos="2626">
          <p15:clr>
            <a:srgbClr val="A4A3A4"/>
          </p15:clr>
        </p15:guide>
        <p15:guide id="3" orient="horz" pos="2160">
          <p15:clr>
            <a:srgbClr val="A4A3A4"/>
          </p15:clr>
        </p15:guide>
        <p15:guide id="4" pos="3909">
          <p15:clr>
            <a:srgbClr val="A4A3A4"/>
          </p15:clr>
        </p15:guide>
        <p15:guide id="5" pos="4571">
          <p15:clr>
            <a:srgbClr val="A4A3A4"/>
          </p15:clr>
        </p15:guide>
        <p15:guide id="6" pos="2880">
          <p15:clr>
            <a:srgbClr val="A4A3A4"/>
          </p15:clr>
        </p15:guide>
        <p15:guide id="7"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DEF1"/>
    <a:srgbClr val="00B050"/>
    <a:srgbClr val="9BBB59"/>
    <a:srgbClr val="8064A2"/>
    <a:srgbClr val="4BACC6"/>
    <a:srgbClr val="C050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1260" y="28"/>
      </p:cViewPr>
      <p:guideLst>
        <p:guide orient="horz" pos="2382"/>
        <p:guide orient="horz" pos="2626"/>
        <p:guide orient="horz" pos="2160"/>
        <p:guide pos="3909"/>
        <p:guide pos="4571"/>
        <p:guide pos="2880"/>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Google Shape;3;n"/>
          <p:cNvSpPr txBox="1">
            <a:spLocks noGrp="1"/>
          </p:cNvSpPr>
          <p:nvPr>
            <p:ph type="hdr" idx="2"/>
          </p:nvPr>
        </p:nvSpPr>
        <p:spPr bwMode="auto">
          <a:xfrm>
            <a:off x="0" y="0"/>
            <a:ext cx="29464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t" anchorCtr="0" compatLnSpc="1">
            <a:prstTxWarp prst="textNoShape">
              <a:avLst/>
            </a:prstTxWarp>
          </a:bodyPr>
          <a:lstStyle>
            <a:lvl1pPr eaLnBrk="1" hangingPunct="1">
              <a:buClr>
                <a:srgbClr val="000000"/>
              </a:buClr>
              <a:buSzPts val="1400"/>
              <a:buFont typeface="Arial" panose="020B0604020202020204" pitchFamily="34" charset="0"/>
              <a:buNone/>
              <a:defRPr sz="1200">
                <a:latin typeface="Calibri" panose="020F0502020204030204" pitchFamily="34" charset="0"/>
                <a:cs typeface="Calibri" panose="020F0502020204030204" pitchFamily="34" charset="0"/>
                <a:sym typeface="Calibri" panose="020F0502020204030204" pitchFamily="34" charset="0"/>
              </a:defRPr>
            </a:lvl1pPr>
          </a:lstStyle>
          <a:p>
            <a:pPr>
              <a:defRPr/>
            </a:pPr>
            <a:endParaRPr lang="ru-RU" altLang="ru-RU"/>
          </a:p>
        </p:txBody>
      </p:sp>
      <p:sp>
        <p:nvSpPr>
          <p:cNvPr id="2051" name="Google Shape;4;n"/>
          <p:cNvSpPr txBox="1">
            <a:spLocks noGrp="1"/>
          </p:cNvSpPr>
          <p:nvPr>
            <p:ph type="dt" idx="10"/>
          </p:nvPr>
        </p:nvSpPr>
        <p:spPr bwMode="auto">
          <a:xfrm>
            <a:off x="3849688" y="0"/>
            <a:ext cx="29464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t" anchorCtr="0" compatLnSpc="1">
            <a:prstTxWarp prst="textNoShape">
              <a:avLst/>
            </a:prstTxWarp>
          </a:bodyPr>
          <a:lstStyle>
            <a:lvl1pPr algn="r" eaLnBrk="1" hangingPunct="1">
              <a:buClr>
                <a:srgbClr val="000000"/>
              </a:buClr>
              <a:buSzPts val="1400"/>
              <a:buFont typeface="Arial" panose="020B0604020202020204" pitchFamily="34" charset="0"/>
              <a:buNone/>
              <a:defRPr sz="1200">
                <a:latin typeface="Calibri" panose="020F0502020204030204" pitchFamily="34" charset="0"/>
                <a:cs typeface="Calibri" panose="020F0502020204030204" pitchFamily="34" charset="0"/>
                <a:sym typeface="Calibri" panose="020F0502020204030204" pitchFamily="34" charset="0"/>
              </a:defRPr>
            </a:lvl1pPr>
          </a:lstStyle>
          <a:p>
            <a:pPr>
              <a:defRPr/>
            </a:pPr>
            <a:endParaRPr lang="ru-RU" altLang="ru-RU"/>
          </a:p>
        </p:txBody>
      </p:sp>
      <p:sp>
        <p:nvSpPr>
          <p:cNvPr id="2052" name="Google Shape;5;n"/>
          <p:cNvSpPr>
            <a:spLocks noGrp="1" noRot="1" noChangeAspect="1"/>
          </p:cNvSpPr>
          <p:nvPr>
            <p:ph type="sldImg" idx="3"/>
          </p:nvPr>
        </p:nvSpPr>
        <p:spPr bwMode="auto">
          <a:xfrm>
            <a:off x="1030288" y="1241425"/>
            <a:ext cx="4737100" cy="3349625"/>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w="12700" cap="flat"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sp>
      <p:sp>
        <p:nvSpPr>
          <p:cNvPr id="2053" name="Google Shape;6;n"/>
          <p:cNvSpPr txBox="1">
            <a:spLocks noGrp="1"/>
          </p:cNvSpPr>
          <p:nvPr>
            <p:ph type="body" idx="1"/>
          </p:nvPr>
        </p:nvSpPr>
        <p:spPr bwMode="auto">
          <a:xfrm>
            <a:off x="679450" y="4778375"/>
            <a:ext cx="5438775"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t" anchorCtr="0" compatLnSpc="1">
            <a:prstTxWarp prst="textNoShape">
              <a:avLst/>
            </a:prstTxWarp>
          </a:bodyPr>
          <a:lstStyle/>
          <a:p>
            <a:pPr lvl="0"/>
            <a:endParaRPr lang="ru-RU" altLang="ru-RU">
              <a:sym typeface="Arial" panose="020B0604020202020204" pitchFamily="34" charset="0"/>
            </a:endParaRPr>
          </a:p>
        </p:txBody>
      </p:sp>
      <p:sp>
        <p:nvSpPr>
          <p:cNvPr id="2054" name="Google Shape;7;n"/>
          <p:cNvSpPr txBox="1">
            <a:spLocks noGrp="1"/>
          </p:cNvSpPr>
          <p:nvPr>
            <p:ph type="ftr" idx="11"/>
          </p:nvPr>
        </p:nvSpPr>
        <p:spPr bwMode="auto">
          <a:xfrm>
            <a:off x="0" y="9429750"/>
            <a:ext cx="29464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b" anchorCtr="0" compatLnSpc="1">
            <a:prstTxWarp prst="textNoShape">
              <a:avLst/>
            </a:prstTxWarp>
          </a:bodyPr>
          <a:lstStyle>
            <a:lvl1pPr eaLnBrk="1" hangingPunct="1">
              <a:buClr>
                <a:srgbClr val="000000"/>
              </a:buClr>
              <a:buSzPts val="1400"/>
              <a:buFont typeface="Arial" panose="020B0604020202020204" pitchFamily="34" charset="0"/>
              <a:buNone/>
              <a:defRPr sz="1200">
                <a:latin typeface="Calibri" panose="020F0502020204030204" pitchFamily="34" charset="0"/>
                <a:cs typeface="Calibri" panose="020F0502020204030204" pitchFamily="34" charset="0"/>
                <a:sym typeface="Calibri" panose="020F0502020204030204" pitchFamily="34" charset="0"/>
              </a:defRPr>
            </a:lvl1pPr>
          </a:lstStyle>
          <a:p>
            <a:pPr>
              <a:defRPr/>
            </a:pPr>
            <a:endParaRPr lang="ru-RU" altLang="ru-RU"/>
          </a:p>
        </p:txBody>
      </p:sp>
      <p:sp>
        <p:nvSpPr>
          <p:cNvPr id="2055" name="Google Shape;8;n"/>
          <p:cNvSpPr txBox="1">
            <a:spLocks noGrp="1"/>
          </p:cNvSpPr>
          <p:nvPr>
            <p:ph type="sldNum" idx="12"/>
          </p:nvPr>
        </p:nvSpPr>
        <p:spPr bwMode="auto">
          <a:xfrm>
            <a:off x="3849688" y="9429750"/>
            <a:ext cx="29464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b" anchorCtr="0" compatLnSpc="1">
            <a:prstTxWarp prst="textNoShape">
              <a:avLst/>
            </a:prstTxWarp>
          </a:bodyPr>
          <a:lstStyle>
            <a:lvl1pPr algn="r" eaLnBrk="1" hangingPunct="1">
              <a:buClr>
                <a:srgbClr val="000000"/>
              </a:buClr>
              <a:buSzPts val="1200"/>
              <a:buFont typeface="Arial" pitchFamily="34" charset="0"/>
              <a:buNone/>
              <a:defRPr sz="1200">
                <a:latin typeface="Calibri" pitchFamily="34" charset="0"/>
                <a:cs typeface="Calibri" pitchFamily="34" charset="0"/>
                <a:sym typeface="Calibri" pitchFamily="34" charset="0"/>
              </a:defRPr>
            </a:lvl1pPr>
          </a:lstStyle>
          <a:p>
            <a:pPr>
              <a:defRPr/>
            </a:pPr>
            <a:fld id="{999C2E08-574C-4CDC-B13D-B643A0E01F2E}" type="slidenum">
              <a:rPr lang="ru-RU" altLang="ru-RU"/>
              <a:pPr>
                <a:defRPr/>
              </a:pPr>
              <a:t>‹#›</a:t>
            </a:fld>
            <a:endParaRPr lang="ru-RU" altLang="ru-RU"/>
          </a:p>
        </p:txBody>
      </p:sp>
    </p:spTree>
    <p:extLst>
      <p:ext uri="{BB962C8B-B14F-4D97-AF65-F5344CB8AC3E}">
        <p14:creationId xmlns:p14="http://schemas.microsoft.com/office/powerpoint/2010/main" val="139456235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L="496888" indent="-247650" algn="l" rtl="0" eaLnBrk="0" fontAlgn="base" hangingPunct="0">
      <a:spcBef>
        <a:spcPct val="0"/>
      </a:spcBef>
      <a:spcAft>
        <a:spcPct val="0"/>
      </a:spcAft>
      <a:buClr>
        <a:srgbClr val="000000"/>
      </a:buClr>
      <a:buFont typeface="Arial" panose="020B0604020202020204" pitchFamily="34" charset="0"/>
      <a:defRPr sz="1500">
        <a:solidFill>
          <a:srgbClr val="000000"/>
        </a:solidFill>
        <a:latin typeface="Arial"/>
        <a:ea typeface="Arial"/>
        <a:cs typeface="Arial"/>
        <a:sym typeface="Arial" panose="020B0604020202020204" pitchFamily="34" charset="0"/>
      </a:defRPr>
    </a:lvl1pPr>
    <a:lvl2pPr marL="742950" lvl="1" indent="-285750" algn="l" rtl="0" eaLnBrk="0" fontAlgn="base" hangingPunct="0">
      <a:spcBef>
        <a:spcPct val="0"/>
      </a:spcBef>
      <a:spcAft>
        <a:spcPct val="0"/>
      </a:spcAft>
      <a:buClr>
        <a:srgbClr val="000000"/>
      </a:buClr>
      <a:buFont typeface="Arial" panose="020B0604020202020204" pitchFamily="34" charset="0"/>
      <a:defRPr sz="1500">
        <a:solidFill>
          <a:srgbClr val="000000"/>
        </a:solidFill>
        <a:latin typeface="Arial"/>
        <a:ea typeface="Arial"/>
        <a:cs typeface="Arial"/>
        <a:sym typeface="Arial" panose="020B0604020202020204" pitchFamily="34" charset="0"/>
      </a:defRPr>
    </a:lvl2pPr>
    <a:lvl3pPr marL="1143000" lvl="2" indent="-228600" algn="l" rtl="0" eaLnBrk="0" fontAlgn="base" hangingPunct="0">
      <a:spcBef>
        <a:spcPct val="0"/>
      </a:spcBef>
      <a:spcAft>
        <a:spcPct val="0"/>
      </a:spcAft>
      <a:buClr>
        <a:srgbClr val="000000"/>
      </a:buClr>
      <a:buFont typeface="Arial" panose="020B0604020202020204" pitchFamily="34" charset="0"/>
      <a:defRPr sz="1500">
        <a:solidFill>
          <a:srgbClr val="000000"/>
        </a:solidFill>
        <a:latin typeface="Arial"/>
        <a:ea typeface="Arial"/>
        <a:cs typeface="Arial"/>
        <a:sym typeface="Arial" panose="020B0604020202020204" pitchFamily="34" charset="0"/>
      </a:defRPr>
    </a:lvl3pPr>
    <a:lvl4pPr marL="1600200" lvl="3" indent="-228600" algn="l" rtl="0" eaLnBrk="0" fontAlgn="base" hangingPunct="0">
      <a:spcBef>
        <a:spcPct val="0"/>
      </a:spcBef>
      <a:spcAft>
        <a:spcPct val="0"/>
      </a:spcAft>
      <a:buClr>
        <a:srgbClr val="000000"/>
      </a:buClr>
      <a:buFont typeface="Arial" panose="020B0604020202020204" pitchFamily="34" charset="0"/>
      <a:defRPr sz="1500">
        <a:solidFill>
          <a:srgbClr val="000000"/>
        </a:solidFill>
        <a:latin typeface="Arial"/>
        <a:ea typeface="Arial"/>
        <a:cs typeface="Arial"/>
        <a:sym typeface="Arial" panose="020B0604020202020204" pitchFamily="34" charset="0"/>
      </a:defRPr>
    </a:lvl4pPr>
    <a:lvl5pPr marL="2057400" lvl="4" indent="-228600" algn="l" rtl="0" eaLnBrk="0" fontAlgn="base" hangingPunct="0">
      <a:spcBef>
        <a:spcPct val="0"/>
      </a:spcBef>
      <a:spcAft>
        <a:spcPct val="0"/>
      </a:spcAft>
      <a:buClr>
        <a:srgbClr val="000000"/>
      </a:buClr>
      <a:buFont typeface="Arial" panose="020B0604020202020204" pitchFamily="34" charset="0"/>
      <a:defRPr sz="15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Font typeface="Arial"/>
      <a:defRPr sz="15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5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5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5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8" name="Google Shape;73;p1:notes"/>
          <p:cNvSpPr txBox="1">
            <a:spLocks noGrp="1"/>
          </p:cNvSpPr>
          <p:nvPr>
            <p:ph type="body" idx="1"/>
          </p:nvPr>
        </p:nvSpPr>
        <p:spPr>
          <a:ln/>
        </p:spPr>
        <p:txBody>
          <a:bodyPr/>
          <a:lstStyle/>
          <a:p>
            <a:pPr marL="0" indent="0" eaLnBrk="1" hangingPunct="1">
              <a:buSzPts val="1400"/>
            </a:pPr>
            <a:endParaRPr lang="ru-RU" altLang="ru-RU" sz="1200">
              <a:latin typeface="Calibri" panose="020F0502020204030204" pitchFamily="34" charset="0"/>
              <a:cs typeface="Arial" panose="020B0604020202020204" pitchFamily="34" charset="0"/>
              <a:sym typeface="Calibri" panose="020F0502020204030204" pitchFamily="34" charset="0"/>
            </a:endParaRPr>
          </a:p>
        </p:txBody>
      </p:sp>
      <p:sp>
        <p:nvSpPr>
          <p:cNvPr id="4099" name="Google Shape;74;p1:notes"/>
          <p:cNvSpPr>
            <a:spLocks noGrp="1" noRot="1" noChangeAspect="1" noTextEdit="1"/>
          </p:cNvSpPr>
          <p:nvPr>
            <p:ph type="sldImg" idx="2"/>
          </p:nvPr>
        </p:nvSpPr>
        <p:spPr>
          <a:ln>
            <a:headEnd/>
            <a:tailEnd/>
          </a:ln>
        </p:spPr>
      </p:sp>
    </p:spTree>
    <p:extLst>
      <p:ext uri="{BB962C8B-B14F-4D97-AF65-F5344CB8AC3E}">
        <p14:creationId xmlns:p14="http://schemas.microsoft.com/office/powerpoint/2010/main" val="25492146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4"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anose="020F0502020204030204" pitchFamily="34" charset="0"/>
              <a:cs typeface="Arial" panose="020B0604020202020204" pitchFamily="34" charset="0"/>
              <a:sym typeface="Calibri" panose="020F0502020204030204" pitchFamily="34" charset="0"/>
            </a:endParaRPr>
          </a:p>
        </p:txBody>
      </p:sp>
      <p:sp>
        <p:nvSpPr>
          <p:cNvPr id="18435" name="Google Shape;121;p4:notes"/>
          <p:cNvSpPr>
            <a:spLocks noGrp="1" noRot="1" noChangeAspect="1" noTextEdit="1"/>
          </p:cNvSpPr>
          <p:nvPr>
            <p:ph type="sldImg" idx="2"/>
          </p:nvPr>
        </p:nvSpPr>
        <p:spPr>
          <a:ln>
            <a:headEnd/>
            <a:tailEnd/>
          </a:ln>
        </p:spPr>
      </p:sp>
    </p:spTree>
    <p:extLst>
      <p:ext uri="{BB962C8B-B14F-4D97-AF65-F5344CB8AC3E}">
        <p14:creationId xmlns:p14="http://schemas.microsoft.com/office/powerpoint/2010/main" val="1680668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anose="020F0502020204030204" pitchFamily="34" charset="0"/>
              <a:cs typeface="Arial" panose="020B0604020202020204" pitchFamily="34" charset="0"/>
              <a:sym typeface="Calibri" panose="020F0502020204030204" pitchFamily="34" charset="0"/>
            </a:endParaRPr>
          </a:p>
        </p:txBody>
      </p:sp>
      <p:sp>
        <p:nvSpPr>
          <p:cNvPr id="8195" name="Google Shape;121;p4:notes"/>
          <p:cNvSpPr>
            <a:spLocks noGrp="1" noRot="1" noChangeAspect="1" noTextEdit="1"/>
          </p:cNvSpPr>
          <p:nvPr>
            <p:ph type="sldImg" idx="2"/>
          </p:nvPr>
        </p:nvSpPr>
        <p:spPr>
          <a:ln>
            <a:headEnd/>
            <a:tailEnd/>
          </a:ln>
        </p:spPr>
      </p:sp>
    </p:spTree>
    <p:extLst>
      <p:ext uri="{BB962C8B-B14F-4D97-AF65-F5344CB8AC3E}">
        <p14:creationId xmlns:p14="http://schemas.microsoft.com/office/powerpoint/2010/main" val="512641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KZ" dirty="0"/>
          </a:p>
        </p:txBody>
      </p:sp>
      <p:sp>
        <p:nvSpPr>
          <p:cNvPr id="4" name="Номер слайда 3"/>
          <p:cNvSpPr>
            <a:spLocks noGrp="1"/>
          </p:cNvSpPr>
          <p:nvPr>
            <p:ph type="sldNum" idx="12"/>
          </p:nvPr>
        </p:nvSpPr>
        <p:spPr/>
        <p:txBody>
          <a:bodyPr/>
          <a:lstStyle/>
          <a:p>
            <a:pPr>
              <a:defRPr/>
            </a:pPr>
            <a:fld id="{999C2E08-574C-4CDC-B13D-B643A0E01F2E}" type="slidenum">
              <a:rPr lang="ru-RU" altLang="ru-RU" smtClean="0"/>
              <a:pPr>
                <a:defRPr/>
              </a:pPr>
              <a:t>4</a:t>
            </a:fld>
            <a:endParaRPr lang="ru-RU" altLang="ru-RU"/>
          </a:p>
        </p:txBody>
      </p:sp>
    </p:spTree>
    <p:extLst>
      <p:ext uri="{BB962C8B-B14F-4D97-AF65-F5344CB8AC3E}">
        <p14:creationId xmlns:p14="http://schemas.microsoft.com/office/powerpoint/2010/main" val="1288014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2"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anose="020F0502020204030204" pitchFamily="34" charset="0"/>
              <a:cs typeface="Arial" panose="020B0604020202020204" pitchFamily="34" charset="0"/>
              <a:sym typeface="Calibri" panose="020F0502020204030204" pitchFamily="34" charset="0"/>
            </a:endParaRPr>
          </a:p>
        </p:txBody>
      </p:sp>
      <p:sp>
        <p:nvSpPr>
          <p:cNvPr id="10243" name="Google Shape;121;p4:notes"/>
          <p:cNvSpPr>
            <a:spLocks noGrp="1" noRot="1" noChangeAspect="1" noTextEdit="1"/>
          </p:cNvSpPr>
          <p:nvPr>
            <p:ph type="sldImg" idx="2"/>
          </p:nvPr>
        </p:nvSpPr>
        <p:spPr>
          <a:ln>
            <a:headEnd/>
            <a:tailEnd/>
          </a:ln>
        </p:spPr>
      </p:sp>
    </p:spTree>
    <p:extLst>
      <p:ext uri="{BB962C8B-B14F-4D97-AF65-F5344CB8AC3E}">
        <p14:creationId xmlns:p14="http://schemas.microsoft.com/office/powerpoint/2010/main" val="21910994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KZ" dirty="0"/>
          </a:p>
        </p:txBody>
      </p:sp>
      <p:sp>
        <p:nvSpPr>
          <p:cNvPr id="4" name="Номер слайда 3"/>
          <p:cNvSpPr>
            <a:spLocks noGrp="1"/>
          </p:cNvSpPr>
          <p:nvPr>
            <p:ph type="sldNum" idx="12"/>
          </p:nvPr>
        </p:nvSpPr>
        <p:spPr/>
        <p:txBody>
          <a:bodyPr/>
          <a:lstStyle/>
          <a:p>
            <a:pPr>
              <a:defRPr/>
            </a:pPr>
            <a:fld id="{999C2E08-574C-4CDC-B13D-B643A0E01F2E}" type="slidenum">
              <a:rPr lang="ru-RU" altLang="ru-RU" smtClean="0"/>
              <a:pPr>
                <a:defRPr/>
              </a:pPr>
              <a:t>7</a:t>
            </a:fld>
            <a:endParaRPr lang="ru-RU" altLang="ru-RU"/>
          </a:p>
        </p:txBody>
      </p:sp>
    </p:spTree>
    <p:extLst>
      <p:ext uri="{BB962C8B-B14F-4D97-AF65-F5344CB8AC3E}">
        <p14:creationId xmlns:p14="http://schemas.microsoft.com/office/powerpoint/2010/main" val="2801536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KZ" dirty="0"/>
          </a:p>
        </p:txBody>
      </p:sp>
      <p:sp>
        <p:nvSpPr>
          <p:cNvPr id="4" name="Номер слайда 3"/>
          <p:cNvSpPr>
            <a:spLocks noGrp="1"/>
          </p:cNvSpPr>
          <p:nvPr>
            <p:ph type="sldNum" idx="12"/>
          </p:nvPr>
        </p:nvSpPr>
        <p:spPr/>
        <p:txBody>
          <a:bodyPr/>
          <a:lstStyle/>
          <a:p>
            <a:pPr>
              <a:defRPr/>
            </a:pPr>
            <a:fld id="{999C2E08-574C-4CDC-B13D-B643A0E01F2E}" type="slidenum">
              <a:rPr lang="ru-RU" altLang="ru-RU" smtClean="0"/>
              <a:pPr>
                <a:defRPr/>
              </a:pPr>
              <a:t>9</a:t>
            </a:fld>
            <a:endParaRPr lang="ru-RU" altLang="ru-RU"/>
          </a:p>
        </p:txBody>
      </p:sp>
    </p:spTree>
    <p:extLst>
      <p:ext uri="{BB962C8B-B14F-4D97-AF65-F5344CB8AC3E}">
        <p14:creationId xmlns:p14="http://schemas.microsoft.com/office/powerpoint/2010/main" val="308839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anose="020F0502020204030204" pitchFamily="34" charset="0"/>
              <a:cs typeface="Arial" panose="020B0604020202020204" pitchFamily="34" charset="0"/>
              <a:sym typeface="Calibri" panose="020F0502020204030204" pitchFamily="34" charset="0"/>
            </a:endParaRPr>
          </a:p>
        </p:txBody>
      </p:sp>
      <p:sp>
        <p:nvSpPr>
          <p:cNvPr id="14339" name="Google Shape;121;p4:notes"/>
          <p:cNvSpPr>
            <a:spLocks noGrp="1" noRot="1" noChangeAspect="1" noTextEdit="1"/>
          </p:cNvSpPr>
          <p:nvPr>
            <p:ph type="sldImg" idx="2"/>
          </p:nvPr>
        </p:nvSpPr>
        <p:spPr>
          <a:ln>
            <a:headEnd/>
            <a:tailEnd/>
          </a:ln>
        </p:spPr>
      </p:sp>
    </p:spTree>
    <p:extLst>
      <p:ext uri="{BB962C8B-B14F-4D97-AF65-F5344CB8AC3E}">
        <p14:creationId xmlns:p14="http://schemas.microsoft.com/office/powerpoint/2010/main" val="1167072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anose="020F0502020204030204" pitchFamily="34" charset="0"/>
              <a:cs typeface="Arial" panose="020B0604020202020204" pitchFamily="34" charset="0"/>
              <a:sym typeface="Calibri" panose="020F0502020204030204" pitchFamily="34" charset="0"/>
            </a:endParaRPr>
          </a:p>
        </p:txBody>
      </p:sp>
      <p:sp>
        <p:nvSpPr>
          <p:cNvPr id="16387" name="Google Shape;121;p4:notes"/>
          <p:cNvSpPr>
            <a:spLocks noGrp="1" noRot="1" noChangeAspect="1" noTextEdit="1"/>
          </p:cNvSpPr>
          <p:nvPr>
            <p:ph type="sldImg" idx="2"/>
          </p:nvPr>
        </p:nvSpPr>
        <p:spPr>
          <a:ln>
            <a:headEnd/>
            <a:tailEnd/>
          </a:ln>
        </p:spPr>
      </p:sp>
    </p:spTree>
    <p:extLst>
      <p:ext uri="{BB962C8B-B14F-4D97-AF65-F5344CB8AC3E}">
        <p14:creationId xmlns:p14="http://schemas.microsoft.com/office/powerpoint/2010/main" val="1161722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anose="020F0502020204030204" pitchFamily="34" charset="0"/>
              <a:cs typeface="Arial" panose="020B0604020202020204" pitchFamily="34" charset="0"/>
              <a:sym typeface="Calibri" panose="020F0502020204030204" pitchFamily="34" charset="0"/>
            </a:endParaRPr>
          </a:p>
        </p:txBody>
      </p:sp>
      <p:sp>
        <p:nvSpPr>
          <p:cNvPr id="14339" name="Google Shape;121;p4:notes"/>
          <p:cNvSpPr>
            <a:spLocks noGrp="1" noRot="1" noChangeAspect="1" noTextEdit="1"/>
          </p:cNvSpPr>
          <p:nvPr>
            <p:ph type="sldImg" idx="2"/>
          </p:nvPr>
        </p:nvSpPr>
        <p:spPr>
          <a:ln>
            <a:headEnd/>
            <a:tailEnd/>
          </a:ln>
        </p:spPr>
      </p:sp>
    </p:spTree>
    <p:extLst>
      <p:ext uri="{BB962C8B-B14F-4D97-AF65-F5344CB8AC3E}">
        <p14:creationId xmlns:p14="http://schemas.microsoft.com/office/powerpoint/2010/main" val="311823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02005" y="2348896"/>
            <a:ext cx="9089390" cy="1620771"/>
          </a:xfrm>
        </p:spPr>
        <p:txBody>
          <a:bodyPr/>
          <a:lstStyle/>
          <a:p>
            <a:r>
              <a:rPr lang="ru-RU"/>
              <a:t>Образец заголовка</a:t>
            </a:r>
          </a:p>
        </p:txBody>
      </p:sp>
      <p:sp>
        <p:nvSpPr>
          <p:cNvPr id="3" name="Подзаголовок 2"/>
          <p:cNvSpPr>
            <a:spLocks noGrp="1"/>
          </p:cNvSpPr>
          <p:nvPr>
            <p:ph type="subTitle" idx="1"/>
          </p:nvPr>
        </p:nvSpPr>
        <p:spPr>
          <a:xfrm>
            <a:off x="1604010" y="4284716"/>
            <a:ext cx="7485380" cy="1932323"/>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a:ln/>
        </p:spPr>
        <p:txBody>
          <a:bodyPr/>
          <a:lstStyle>
            <a:lvl1pPr>
              <a:defRPr/>
            </a:lvl1pPr>
          </a:lstStyle>
          <a:p>
            <a:pPr>
              <a:defRPr/>
            </a:pPr>
            <a:endParaRPr lang="ru-RU" alt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6" name="Номер слайда 5"/>
          <p:cNvSpPr>
            <a:spLocks noGrp="1"/>
          </p:cNvSpPr>
          <p:nvPr>
            <p:ph type="sldNum" sz="quarter" idx="12"/>
          </p:nvPr>
        </p:nvSpPr>
        <p:spPr>
          <a:ln/>
        </p:spPr>
        <p:txBody>
          <a:bodyPr/>
          <a:lstStyle>
            <a:lvl1pPr>
              <a:defRPr/>
            </a:lvl1pPr>
          </a:lstStyle>
          <a:p>
            <a:pPr>
              <a:defRPr/>
            </a:pPr>
            <a:fld id="{B0B0AA99-73D6-45AC-9457-030028D80E2D}" type="slidenum">
              <a:rPr lang="ru-RU" altLang="ru-RU"/>
              <a:pPr>
                <a:defRPr/>
              </a:pPr>
              <a:t>‹#›</a:t>
            </a:fld>
            <a:endParaRPr lang="ru-RU" altLang="ru-RU"/>
          </a:p>
        </p:txBody>
      </p:sp>
    </p:spTree>
    <p:extLst>
      <p:ext uri="{BB962C8B-B14F-4D97-AF65-F5344CB8AC3E}">
        <p14:creationId xmlns:p14="http://schemas.microsoft.com/office/powerpoint/2010/main" val="37637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a:ln/>
        </p:spPr>
        <p:txBody>
          <a:bodyPr/>
          <a:lstStyle>
            <a:lvl1pPr>
              <a:defRPr/>
            </a:lvl1pPr>
          </a:lstStyle>
          <a:p>
            <a:pPr>
              <a:defRPr/>
            </a:pPr>
            <a:endParaRPr lang="ru-RU" alt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6" name="Номер слайда 5"/>
          <p:cNvSpPr>
            <a:spLocks noGrp="1"/>
          </p:cNvSpPr>
          <p:nvPr>
            <p:ph type="sldNum" sz="quarter" idx="12"/>
          </p:nvPr>
        </p:nvSpPr>
        <p:spPr>
          <a:ln/>
        </p:spPr>
        <p:txBody>
          <a:bodyPr/>
          <a:lstStyle>
            <a:lvl1pPr>
              <a:defRPr/>
            </a:lvl1pPr>
          </a:lstStyle>
          <a:p>
            <a:pPr>
              <a:defRPr/>
            </a:pPr>
            <a:fld id="{2261D0EC-61F8-4368-A052-6EC6AC1510AD}" type="slidenum">
              <a:rPr lang="ru-RU" altLang="ru-RU"/>
              <a:pPr>
                <a:defRPr/>
              </a:pPr>
              <a:t>‹#›</a:t>
            </a:fld>
            <a:endParaRPr lang="ru-RU" altLang="ru-RU"/>
          </a:p>
        </p:txBody>
      </p:sp>
    </p:spTree>
    <p:extLst>
      <p:ext uri="{BB962C8B-B14F-4D97-AF65-F5344CB8AC3E}">
        <p14:creationId xmlns:p14="http://schemas.microsoft.com/office/powerpoint/2010/main" val="1335292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398774" y="302805"/>
            <a:ext cx="2606517" cy="645157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579227" y="302805"/>
            <a:ext cx="7641326" cy="645157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a:ln/>
        </p:spPr>
        <p:txBody>
          <a:bodyPr/>
          <a:lstStyle>
            <a:lvl1pPr>
              <a:defRPr/>
            </a:lvl1pPr>
          </a:lstStyle>
          <a:p>
            <a:pPr>
              <a:defRPr/>
            </a:pPr>
            <a:endParaRPr lang="ru-RU" alt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6" name="Номер слайда 5"/>
          <p:cNvSpPr>
            <a:spLocks noGrp="1"/>
          </p:cNvSpPr>
          <p:nvPr>
            <p:ph type="sldNum" sz="quarter" idx="12"/>
          </p:nvPr>
        </p:nvSpPr>
        <p:spPr>
          <a:ln/>
        </p:spPr>
        <p:txBody>
          <a:bodyPr/>
          <a:lstStyle>
            <a:lvl1pPr>
              <a:defRPr/>
            </a:lvl1pPr>
          </a:lstStyle>
          <a:p>
            <a:pPr>
              <a:defRPr/>
            </a:pPr>
            <a:fld id="{6E45EB1F-B35B-4B19-9752-F8AF29BF8BDC}" type="slidenum">
              <a:rPr lang="ru-RU" altLang="ru-RU"/>
              <a:pPr>
                <a:defRPr/>
              </a:pPr>
              <a:t>‹#›</a:t>
            </a:fld>
            <a:endParaRPr lang="ru-RU" altLang="ru-RU"/>
          </a:p>
        </p:txBody>
      </p:sp>
    </p:spTree>
    <p:extLst>
      <p:ext uri="{BB962C8B-B14F-4D97-AF65-F5344CB8AC3E}">
        <p14:creationId xmlns:p14="http://schemas.microsoft.com/office/powerpoint/2010/main" val="3150293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a:ln/>
        </p:spPr>
        <p:txBody>
          <a:bodyPr/>
          <a:lstStyle>
            <a:lvl1pPr>
              <a:defRPr/>
            </a:lvl1pPr>
          </a:lstStyle>
          <a:p>
            <a:pPr>
              <a:defRPr/>
            </a:pPr>
            <a:endParaRPr lang="ru-RU" alt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6" name="Номер слайда 5"/>
          <p:cNvSpPr>
            <a:spLocks noGrp="1"/>
          </p:cNvSpPr>
          <p:nvPr>
            <p:ph type="sldNum" sz="quarter" idx="12"/>
          </p:nvPr>
        </p:nvSpPr>
        <p:spPr>
          <a:ln/>
        </p:spPr>
        <p:txBody>
          <a:bodyPr/>
          <a:lstStyle>
            <a:lvl1pPr>
              <a:defRPr/>
            </a:lvl1pPr>
          </a:lstStyle>
          <a:p>
            <a:pPr>
              <a:defRPr/>
            </a:pPr>
            <a:fld id="{80BB2630-537D-476C-A4DD-8A9EDC3CBD9A}" type="slidenum">
              <a:rPr lang="ru-RU" altLang="ru-RU"/>
              <a:pPr>
                <a:defRPr/>
              </a:pPr>
              <a:t>‹#›</a:t>
            </a:fld>
            <a:endParaRPr lang="ru-RU" altLang="ru-RU"/>
          </a:p>
        </p:txBody>
      </p:sp>
    </p:spTree>
    <p:extLst>
      <p:ext uri="{BB962C8B-B14F-4D97-AF65-F5344CB8AC3E}">
        <p14:creationId xmlns:p14="http://schemas.microsoft.com/office/powerpoint/2010/main" val="3037824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4705" y="4858815"/>
            <a:ext cx="9089390" cy="1501751"/>
          </a:xfrm>
        </p:spPr>
        <p:txBody>
          <a:bodyPr anchor="t"/>
          <a:lstStyle>
            <a:lvl1pPr algn="l">
              <a:defRPr sz="4400" b="1" cap="all"/>
            </a:lvl1pPr>
          </a:lstStyle>
          <a:p>
            <a:r>
              <a:rPr lang="ru-RU"/>
              <a:t>Образец заголовка</a:t>
            </a:r>
          </a:p>
        </p:txBody>
      </p:sp>
      <p:sp>
        <p:nvSpPr>
          <p:cNvPr id="3" name="Текст 2"/>
          <p:cNvSpPr>
            <a:spLocks noGrp="1"/>
          </p:cNvSpPr>
          <p:nvPr>
            <p:ph type="body" idx="1"/>
          </p:nvPr>
        </p:nvSpPr>
        <p:spPr>
          <a:xfrm>
            <a:off x="844705" y="3204786"/>
            <a:ext cx="9089390" cy="1654026"/>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a:ln/>
        </p:spPr>
        <p:txBody>
          <a:bodyPr/>
          <a:lstStyle>
            <a:lvl1pPr>
              <a:defRPr/>
            </a:lvl1pPr>
          </a:lstStyle>
          <a:p>
            <a:pPr>
              <a:defRPr/>
            </a:pPr>
            <a:endParaRPr lang="ru-RU" alt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6" name="Номер слайда 5"/>
          <p:cNvSpPr>
            <a:spLocks noGrp="1"/>
          </p:cNvSpPr>
          <p:nvPr>
            <p:ph type="sldNum" sz="quarter" idx="12"/>
          </p:nvPr>
        </p:nvSpPr>
        <p:spPr>
          <a:ln/>
        </p:spPr>
        <p:txBody>
          <a:bodyPr/>
          <a:lstStyle>
            <a:lvl1pPr>
              <a:defRPr/>
            </a:lvl1pPr>
          </a:lstStyle>
          <a:p>
            <a:pPr>
              <a:defRPr/>
            </a:pPr>
            <a:fld id="{611AD4C8-6B83-4D56-A759-1801C7DC269E}" type="slidenum">
              <a:rPr lang="ru-RU" altLang="ru-RU"/>
              <a:pPr>
                <a:defRPr/>
              </a:pPr>
              <a:t>‹#›</a:t>
            </a:fld>
            <a:endParaRPr lang="ru-RU" altLang="ru-RU"/>
          </a:p>
        </p:txBody>
      </p:sp>
    </p:spTree>
    <p:extLst>
      <p:ext uri="{BB962C8B-B14F-4D97-AF65-F5344CB8AC3E}">
        <p14:creationId xmlns:p14="http://schemas.microsoft.com/office/powerpoint/2010/main" val="3425062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579226" y="1764299"/>
            <a:ext cx="5123921" cy="49900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5881370" y="1764299"/>
            <a:ext cx="5123921" cy="49900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p:cNvSpPr>
            <a:spLocks noGrp="1"/>
          </p:cNvSpPr>
          <p:nvPr>
            <p:ph type="dt" sz="half" idx="10"/>
          </p:nvPr>
        </p:nvSpPr>
        <p:spPr>
          <a:ln/>
        </p:spPr>
        <p:txBody>
          <a:bodyPr/>
          <a:lstStyle>
            <a:lvl1pPr>
              <a:defRPr/>
            </a:lvl1pPr>
          </a:lstStyle>
          <a:p>
            <a:pPr>
              <a:defRPr/>
            </a:pPr>
            <a:endParaRPr lang="ru-RU" altLang="ru-RU"/>
          </a:p>
        </p:txBody>
      </p:sp>
      <p:sp>
        <p:nvSpPr>
          <p:cNvPr id="6"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7" name="Номер слайда 5"/>
          <p:cNvSpPr>
            <a:spLocks noGrp="1"/>
          </p:cNvSpPr>
          <p:nvPr>
            <p:ph type="sldNum" sz="quarter" idx="12"/>
          </p:nvPr>
        </p:nvSpPr>
        <p:spPr>
          <a:ln/>
        </p:spPr>
        <p:txBody>
          <a:bodyPr/>
          <a:lstStyle>
            <a:lvl1pPr>
              <a:defRPr/>
            </a:lvl1pPr>
          </a:lstStyle>
          <a:p>
            <a:pPr>
              <a:defRPr/>
            </a:pPr>
            <a:fld id="{A7ACD5C9-CE4D-40EC-BEC6-70084692156F}" type="slidenum">
              <a:rPr lang="ru-RU" altLang="ru-RU"/>
              <a:pPr>
                <a:defRPr/>
              </a:pPr>
              <a:t>‹#›</a:t>
            </a:fld>
            <a:endParaRPr lang="ru-RU" altLang="ru-RU"/>
          </a:p>
        </p:txBody>
      </p:sp>
    </p:spTree>
    <p:extLst>
      <p:ext uri="{BB962C8B-B14F-4D97-AF65-F5344CB8AC3E}">
        <p14:creationId xmlns:p14="http://schemas.microsoft.com/office/powerpoint/2010/main" val="1201556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4670" y="302801"/>
            <a:ext cx="9624060" cy="1260211"/>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534670" y="1692533"/>
            <a:ext cx="4724775" cy="705367"/>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a:t>Образец текста</a:t>
            </a:r>
          </a:p>
        </p:txBody>
      </p:sp>
      <p:sp>
        <p:nvSpPr>
          <p:cNvPr id="4" name="Объект 3"/>
          <p:cNvSpPr>
            <a:spLocks noGrp="1"/>
          </p:cNvSpPr>
          <p:nvPr>
            <p:ph sz="half" idx="2"/>
          </p:nvPr>
        </p:nvSpPr>
        <p:spPr>
          <a:xfrm>
            <a:off x="534670" y="2397901"/>
            <a:ext cx="4724775" cy="4356478"/>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5432100" y="1692533"/>
            <a:ext cx="4726632" cy="705367"/>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a:t>Образец текста</a:t>
            </a:r>
          </a:p>
        </p:txBody>
      </p:sp>
      <p:sp>
        <p:nvSpPr>
          <p:cNvPr id="6" name="Объект 5"/>
          <p:cNvSpPr>
            <a:spLocks noGrp="1"/>
          </p:cNvSpPr>
          <p:nvPr>
            <p:ph sz="quarter" idx="4"/>
          </p:nvPr>
        </p:nvSpPr>
        <p:spPr>
          <a:xfrm>
            <a:off x="5432100" y="2397901"/>
            <a:ext cx="4726632" cy="4356478"/>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p:cNvSpPr>
            <a:spLocks noGrp="1"/>
          </p:cNvSpPr>
          <p:nvPr>
            <p:ph type="dt" sz="half" idx="10"/>
          </p:nvPr>
        </p:nvSpPr>
        <p:spPr>
          <a:ln/>
        </p:spPr>
        <p:txBody>
          <a:bodyPr/>
          <a:lstStyle>
            <a:lvl1pPr>
              <a:defRPr/>
            </a:lvl1pPr>
          </a:lstStyle>
          <a:p>
            <a:pPr>
              <a:defRPr/>
            </a:pPr>
            <a:endParaRPr lang="ru-RU" altLang="ru-RU"/>
          </a:p>
        </p:txBody>
      </p:sp>
      <p:sp>
        <p:nvSpPr>
          <p:cNvPr id="8"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9" name="Номер слайда 5"/>
          <p:cNvSpPr>
            <a:spLocks noGrp="1"/>
          </p:cNvSpPr>
          <p:nvPr>
            <p:ph type="sldNum" sz="quarter" idx="12"/>
          </p:nvPr>
        </p:nvSpPr>
        <p:spPr>
          <a:ln/>
        </p:spPr>
        <p:txBody>
          <a:bodyPr/>
          <a:lstStyle>
            <a:lvl1pPr>
              <a:defRPr/>
            </a:lvl1pPr>
          </a:lstStyle>
          <a:p>
            <a:pPr>
              <a:defRPr/>
            </a:pPr>
            <a:fld id="{646F2A44-1EB9-4642-A39A-15463F0E469B}" type="slidenum">
              <a:rPr lang="ru-RU" altLang="ru-RU"/>
              <a:pPr>
                <a:defRPr/>
              </a:pPr>
              <a:t>‹#›</a:t>
            </a:fld>
            <a:endParaRPr lang="ru-RU" altLang="ru-RU"/>
          </a:p>
        </p:txBody>
      </p:sp>
    </p:spTree>
    <p:extLst>
      <p:ext uri="{BB962C8B-B14F-4D97-AF65-F5344CB8AC3E}">
        <p14:creationId xmlns:p14="http://schemas.microsoft.com/office/powerpoint/2010/main" val="1408503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p:cNvSpPr>
            <a:spLocks noGrp="1"/>
          </p:cNvSpPr>
          <p:nvPr>
            <p:ph type="dt" sz="half" idx="10"/>
          </p:nvPr>
        </p:nvSpPr>
        <p:spPr>
          <a:ln/>
        </p:spPr>
        <p:txBody>
          <a:bodyPr/>
          <a:lstStyle>
            <a:lvl1pPr>
              <a:defRPr/>
            </a:lvl1pPr>
          </a:lstStyle>
          <a:p>
            <a:pPr>
              <a:defRPr/>
            </a:pPr>
            <a:endParaRPr lang="ru-RU" altLang="ru-RU"/>
          </a:p>
        </p:txBody>
      </p:sp>
      <p:sp>
        <p:nvSpPr>
          <p:cNvPr id="4"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5" name="Номер слайда 5"/>
          <p:cNvSpPr>
            <a:spLocks noGrp="1"/>
          </p:cNvSpPr>
          <p:nvPr>
            <p:ph type="sldNum" sz="quarter" idx="12"/>
          </p:nvPr>
        </p:nvSpPr>
        <p:spPr>
          <a:ln/>
        </p:spPr>
        <p:txBody>
          <a:bodyPr/>
          <a:lstStyle>
            <a:lvl1pPr>
              <a:defRPr/>
            </a:lvl1pPr>
          </a:lstStyle>
          <a:p>
            <a:pPr>
              <a:defRPr/>
            </a:pPr>
            <a:fld id="{F5BCC381-53C6-4E41-BD4A-21FA868A8292}" type="slidenum">
              <a:rPr lang="ru-RU" altLang="ru-RU"/>
              <a:pPr>
                <a:defRPr/>
              </a:pPr>
              <a:t>‹#›</a:t>
            </a:fld>
            <a:endParaRPr lang="ru-RU" altLang="ru-RU"/>
          </a:p>
        </p:txBody>
      </p:sp>
    </p:spTree>
    <p:extLst>
      <p:ext uri="{BB962C8B-B14F-4D97-AF65-F5344CB8AC3E}">
        <p14:creationId xmlns:p14="http://schemas.microsoft.com/office/powerpoint/2010/main" val="2127580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a:ln/>
        </p:spPr>
        <p:txBody>
          <a:bodyPr/>
          <a:lstStyle>
            <a:lvl1pPr>
              <a:defRPr/>
            </a:lvl1pPr>
          </a:lstStyle>
          <a:p>
            <a:pPr>
              <a:defRPr/>
            </a:pPr>
            <a:endParaRPr lang="ru-RU" altLang="ru-RU"/>
          </a:p>
        </p:txBody>
      </p:sp>
      <p:sp>
        <p:nvSpPr>
          <p:cNvPr id="3"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4" name="Номер слайда 5"/>
          <p:cNvSpPr>
            <a:spLocks noGrp="1"/>
          </p:cNvSpPr>
          <p:nvPr>
            <p:ph type="sldNum" sz="quarter" idx="12"/>
          </p:nvPr>
        </p:nvSpPr>
        <p:spPr>
          <a:ln/>
        </p:spPr>
        <p:txBody>
          <a:bodyPr/>
          <a:lstStyle>
            <a:lvl1pPr>
              <a:defRPr/>
            </a:lvl1pPr>
          </a:lstStyle>
          <a:p>
            <a:pPr>
              <a:defRPr/>
            </a:pPr>
            <a:fld id="{6958ECC1-C982-4C07-A21B-029D251052C0}" type="slidenum">
              <a:rPr lang="ru-RU" altLang="ru-RU"/>
              <a:pPr>
                <a:defRPr/>
              </a:pPr>
              <a:t>‹#›</a:t>
            </a:fld>
            <a:endParaRPr lang="ru-RU" altLang="ru-RU"/>
          </a:p>
        </p:txBody>
      </p:sp>
    </p:spTree>
    <p:extLst>
      <p:ext uri="{BB962C8B-B14F-4D97-AF65-F5344CB8AC3E}">
        <p14:creationId xmlns:p14="http://schemas.microsoft.com/office/powerpoint/2010/main" val="3544158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4670" y="301050"/>
            <a:ext cx="3518055" cy="1281214"/>
          </a:xfrm>
        </p:spPr>
        <p:txBody>
          <a:bodyPr anchor="b"/>
          <a:lstStyle>
            <a:lvl1pPr algn="l">
              <a:defRPr sz="2200" b="1"/>
            </a:lvl1pPr>
          </a:lstStyle>
          <a:p>
            <a:r>
              <a:rPr lang="ru-RU"/>
              <a:t>Образец заголовка</a:t>
            </a:r>
          </a:p>
        </p:txBody>
      </p:sp>
      <p:sp>
        <p:nvSpPr>
          <p:cNvPr id="3" name="Объект 2"/>
          <p:cNvSpPr>
            <a:spLocks noGrp="1"/>
          </p:cNvSpPr>
          <p:nvPr>
            <p:ph idx="1"/>
          </p:nvPr>
        </p:nvSpPr>
        <p:spPr>
          <a:xfrm>
            <a:off x="4180824" y="301054"/>
            <a:ext cx="5977907" cy="6453328"/>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534670" y="1582268"/>
            <a:ext cx="3518055" cy="517211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a:t>Образец текста</a:t>
            </a:r>
          </a:p>
        </p:txBody>
      </p:sp>
      <p:sp>
        <p:nvSpPr>
          <p:cNvPr id="5" name="Дата 3"/>
          <p:cNvSpPr>
            <a:spLocks noGrp="1"/>
          </p:cNvSpPr>
          <p:nvPr>
            <p:ph type="dt" sz="half" idx="10"/>
          </p:nvPr>
        </p:nvSpPr>
        <p:spPr>
          <a:ln/>
        </p:spPr>
        <p:txBody>
          <a:bodyPr/>
          <a:lstStyle>
            <a:lvl1pPr>
              <a:defRPr/>
            </a:lvl1pPr>
          </a:lstStyle>
          <a:p>
            <a:pPr>
              <a:defRPr/>
            </a:pPr>
            <a:endParaRPr lang="ru-RU" altLang="ru-RU"/>
          </a:p>
        </p:txBody>
      </p:sp>
      <p:sp>
        <p:nvSpPr>
          <p:cNvPr id="6"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7" name="Номер слайда 5"/>
          <p:cNvSpPr>
            <a:spLocks noGrp="1"/>
          </p:cNvSpPr>
          <p:nvPr>
            <p:ph type="sldNum" sz="quarter" idx="12"/>
          </p:nvPr>
        </p:nvSpPr>
        <p:spPr>
          <a:ln/>
        </p:spPr>
        <p:txBody>
          <a:bodyPr/>
          <a:lstStyle>
            <a:lvl1pPr>
              <a:defRPr/>
            </a:lvl1pPr>
          </a:lstStyle>
          <a:p>
            <a:pPr>
              <a:defRPr/>
            </a:pPr>
            <a:fld id="{9A4B63BB-F85A-4704-9E17-88B4FF1D84B4}" type="slidenum">
              <a:rPr lang="ru-RU" altLang="ru-RU"/>
              <a:pPr>
                <a:defRPr/>
              </a:pPr>
              <a:t>‹#›</a:t>
            </a:fld>
            <a:endParaRPr lang="ru-RU" altLang="ru-RU"/>
          </a:p>
        </p:txBody>
      </p:sp>
    </p:spTree>
    <p:extLst>
      <p:ext uri="{BB962C8B-B14F-4D97-AF65-F5344CB8AC3E}">
        <p14:creationId xmlns:p14="http://schemas.microsoft.com/office/powerpoint/2010/main" val="4028003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95981" y="5292884"/>
            <a:ext cx="6416040" cy="624855"/>
          </a:xfrm>
        </p:spPr>
        <p:txBody>
          <a:bodyPr anchor="b"/>
          <a:lstStyle>
            <a:lvl1pPr algn="l">
              <a:defRPr sz="2200" b="1"/>
            </a:lvl1pPr>
          </a:lstStyle>
          <a:p>
            <a:r>
              <a:rPr lang="ru-RU"/>
              <a:t>Образец заголовка</a:t>
            </a:r>
          </a:p>
        </p:txBody>
      </p:sp>
      <p:sp>
        <p:nvSpPr>
          <p:cNvPr id="3" name="Рисунок 2"/>
          <p:cNvSpPr>
            <a:spLocks noGrp="1"/>
          </p:cNvSpPr>
          <p:nvPr>
            <p:ph type="pic" idx="1"/>
          </p:nvPr>
        </p:nvSpPr>
        <p:spPr>
          <a:xfrm>
            <a:off x="2095981" y="675613"/>
            <a:ext cx="6416040" cy="4536758"/>
          </a:xfrm>
        </p:spPr>
        <p:txBody>
          <a:bodyPr rtlCol="0">
            <a:normAutofit/>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pPr lvl="0"/>
            <a:endParaRPr lang="ru-RU" noProof="0"/>
          </a:p>
        </p:txBody>
      </p:sp>
      <p:sp>
        <p:nvSpPr>
          <p:cNvPr id="4" name="Текст 3"/>
          <p:cNvSpPr>
            <a:spLocks noGrp="1"/>
          </p:cNvSpPr>
          <p:nvPr>
            <p:ph type="body" sz="half" idx="2"/>
          </p:nvPr>
        </p:nvSpPr>
        <p:spPr>
          <a:xfrm>
            <a:off x="2095981" y="5917739"/>
            <a:ext cx="6416040" cy="88739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a:t>Образец текста</a:t>
            </a:r>
          </a:p>
        </p:txBody>
      </p:sp>
      <p:sp>
        <p:nvSpPr>
          <p:cNvPr id="5" name="Дата 3"/>
          <p:cNvSpPr>
            <a:spLocks noGrp="1"/>
          </p:cNvSpPr>
          <p:nvPr>
            <p:ph type="dt" sz="half" idx="10"/>
          </p:nvPr>
        </p:nvSpPr>
        <p:spPr>
          <a:ln/>
        </p:spPr>
        <p:txBody>
          <a:bodyPr/>
          <a:lstStyle>
            <a:lvl1pPr>
              <a:defRPr/>
            </a:lvl1pPr>
          </a:lstStyle>
          <a:p>
            <a:pPr>
              <a:defRPr/>
            </a:pPr>
            <a:endParaRPr lang="ru-RU" altLang="ru-RU"/>
          </a:p>
        </p:txBody>
      </p:sp>
      <p:sp>
        <p:nvSpPr>
          <p:cNvPr id="6" name="Нижний колонтитул 4"/>
          <p:cNvSpPr>
            <a:spLocks noGrp="1"/>
          </p:cNvSpPr>
          <p:nvPr>
            <p:ph type="ftr" sz="quarter" idx="11"/>
          </p:nvPr>
        </p:nvSpPr>
        <p:spPr>
          <a:ln/>
        </p:spPr>
        <p:txBody>
          <a:bodyPr/>
          <a:lstStyle>
            <a:lvl1pPr>
              <a:defRPr/>
            </a:lvl1pPr>
          </a:lstStyle>
          <a:p>
            <a:pPr>
              <a:defRPr/>
            </a:pPr>
            <a:endParaRPr lang="ru-RU" altLang="ru-RU"/>
          </a:p>
        </p:txBody>
      </p:sp>
      <p:sp>
        <p:nvSpPr>
          <p:cNvPr id="7" name="Номер слайда 5"/>
          <p:cNvSpPr>
            <a:spLocks noGrp="1"/>
          </p:cNvSpPr>
          <p:nvPr>
            <p:ph type="sldNum" sz="quarter" idx="12"/>
          </p:nvPr>
        </p:nvSpPr>
        <p:spPr>
          <a:ln/>
        </p:spPr>
        <p:txBody>
          <a:bodyPr/>
          <a:lstStyle>
            <a:lvl1pPr>
              <a:defRPr/>
            </a:lvl1pPr>
          </a:lstStyle>
          <a:p>
            <a:pPr>
              <a:defRPr/>
            </a:pPr>
            <a:fld id="{BFAC863B-21A1-4A12-97AB-741EB9B8BC0B}" type="slidenum">
              <a:rPr lang="ru-RU" altLang="ru-RU"/>
              <a:pPr>
                <a:defRPr/>
              </a:pPr>
              <a:t>‹#›</a:t>
            </a:fld>
            <a:endParaRPr lang="ru-RU" altLang="ru-RU"/>
          </a:p>
        </p:txBody>
      </p:sp>
    </p:spTree>
    <p:extLst>
      <p:ext uri="{BB962C8B-B14F-4D97-AF65-F5344CB8AC3E}">
        <p14:creationId xmlns:p14="http://schemas.microsoft.com/office/powerpoint/2010/main" val="3648563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534988" y="303213"/>
            <a:ext cx="9623425"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69" tIns="49785" rIns="99569" bIns="49785" numCol="1" anchor="ctr" anchorCtr="0" compatLnSpc="1">
            <a:prstTxWarp prst="textNoShape">
              <a:avLst/>
            </a:prstTxWarp>
          </a:bodyPr>
          <a:lstStyle/>
          <a:p>
            <a:pPr lvl="0"/>
            <a:r>
              <a:rPr lang="ru-RU" altLang="ru-RU"/>
              <a:t>Образец заголовка</a:t>
            </a:r>
          </a:p>
        </p:txBody>
      </p:sp>
      <p:sp>
        <p:nvSpPr>
          <p:cNvPr id="1027" name="Текст 2"/>
          <p:cNvSpPr>
            <a:spLocks noGrp="1"/>
          </p:cNvSpPr>
          <p:nvPr>
            <p:ph type="body" idx="1"/>
          </p:nvPr>
        </p:nvSpPr>
        <p:spPr bwMode="auto">
          <a:xfrm>
            <a:off x="534988" y="1763713"/>
            <a:ext cx="9623425" cy="499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69" tIns="49785" rIns="99569" bIns="49785"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1028" name="Дата 3"/>
          <p:cNvSpPr>
            <a:spLocks noGrp="1"/>
          </p:cNvSpPr>
          <p:nvPr>
            <p:ph type="dt" sz="half" idx="2"/>
          </p:nvPr>
        </p:nvSpPr>
        <p:spPr bwMode="auto">
          <a:xfrm>
            <a:off x="534988" y="7008813"/>
            <a:ext cx="249555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69" tIns="49785" rIns="99569" bIns="49785" numCol="1" anchor="ctr" anchorCtr="0" compatLnSpc="1">
            <a:prstTxWarp prst="textNoShape">
              <a:avLst/>
            </a:prstTxWarp>
          </a:bodyPr>
          <a:lstStyle>
            <a:lvl1pPr eaLnBrk="1" hangingPunct="1">
              <a:buClr>
                <a:srgbClr val="000000"/>
              </a:buClr>
              <a:buFont typeface="Arial" panose="020B0604020202020204" pitchFamily="34" charset="0"/>
              <a:buNone/>
              <a:defRPr sz="1300">
                <a:solidFill>
                  <a:srgbClr val="898989"/>
                </a:solidFill>
              </a:defRPr>
            </a:lvl1pPr>
          </a:lstStyle>
          <a:p>
            <a:pPr>
              <a:defRPr/>
            </a:pPr>
            <a:endParaRPr lang="ru-RU" altLang="ru-RU"/>
          </a:p>
        </p:txBody>
      </p:sp>
      <p:sp>
        <p:nvSpPr>
          <p:cNvPr id="1029" name="Нижний колонтитул 4"/>
          <p:cNvSpPr>
            <a:spLocks noGrp="1"/>
          </p:cNvSpPr>
          <p:nvPr>
            <p:ph type="ftr" sz="quarter" idx="3"/>
          </p:nvPr>
        </p:nvSpPr>
        <p:spPr bwMode="auto">
          <a:xfrm>
            <a:off x="3652838" y="7008813"/>
            <a:ext cx="3387725"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69" tIns="49785" rIns="99569" bIns="49785" numCol="1" anchor="ctr" anchorCtr="0" compatLnSpc="1">
            <a:prstTxWarp prst="textNoShape">
              <a:avLst/>
            </a:prstTxWarp>
          </a:bodyPr>
          <a:lstStyle>
            <a:lvl1pPr algn="ctr" eaLnBrk="1" hangingPunct="1">
              <a:buClr>
                <a:srgbClr val="000000"/>
              </a:buClr>
              <a:buFont typeface="Arial" panose="020B0604020202020204" pitchFamily="34" charset="0"/>
              <a:buNone/>
              <a:defRPr sz="1300">
                <a:solidFill>
                  <a:srgbClr val="898989"/>
                </a:solidFill>
              </a:defRPr>
            </a:lvl1pPr>
          </a:lstStyle>
          <a:p>
            <a:pPr>
              <a:defRPr/>
            </a:pPr>
            <a:endParaRPr lang="ru-RU" altLang="ru-RU"/>
          </a:p>
        </p:txBody>
      </p:sp>
      <p:sp>
        <p:nvSpPr>
          <p:cNvPr id="1030" name="Номер слайда 5"/>
          <p:cNvSpPr>
            <a:spLocks noGrp="1"/>
          </p:cNvSpPr>
          <p:nvPr>
            <p:ph type="sldNum" sz="quarter" idx="4"/>
          </p:nvPr>
        </p:nvSpPr>
        <p:spPr bwMode="auto">
          <a:xfrm>
            <a:off x="7662863" y="7008813"/>
            <a:ext cx="249555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69" tIns="49785" rIns="99569" bIns="49785" numCol="1" anchor="ctr" anchorCtr="0" compatLnSpc="1">
            <a:prstTxWarp prst="textNoShape">
              <a:avLst/>
            </a:prstTxWarp>
          </a:bodyPr>
          <a:lstStyle>
            <a:lvl1pPr algn="r" eaLnBrk="1" hangingPunct="1">
              <a:buClr>
                <a:srgbClr val="000000"/>
              </a:buClr>
              <a:buFont typeface="Arial" pitchFamily="34" charset="0"/>
              <a:buNone/>
              <a:defRPr sz="1300">
                <a:solidFill>
                  <a:srgbClr val="898989"/>
                </a:solidFill>
              </a:defRPr>
            </a:lvl1pPr>
          </a:lstStyle>
          <a:p>
            <a:pPr>
              <a:defRPr/>
            </a:pPr>
            <a:fld id="{71F5B907-30C0-4569-B8A3-980790D46D35}"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lvl1pPr algn="ctr" rtl="0" eaLnBrk="0" fontAlgn="base" hangingPunct="0">
        <a:spcBef>
          <a:spcPct val="0"/>
        </a:spcBef>
        <a:spcAft>
          <a:spcPct val="0"/>
        </a:spcAft>
        <a:defRPr sz="4800" kern="1200">
          <a:solidFill>
            <a:schemeClr val="tx1"/>
          </a:solidFill>
          <a:latin typeface="+mj-lt"/>
          <a:ea typeface="+mj-ea"/>
          <a:cs typeface="+mj-cs"/>
        </a:defRPr>
      </a:lvl1pPr>
      <a:lvl2pPr algn="ctr" rtl="0" eaLnBrk="0" fontAlgn="base" hangingPunct="0">
        <a:spcBef>
          <a:spcPct val="0"/>
        </a:spcBef>
        <a:spcAft>
          <a:spcPct val="0"/>
        </a:spcAft>
        <a:defRPr sz="4800">
          <a:solidFill>
            <a:schemeClr val="tx1"/>
          </a:solidFill>
          <a:latin typeface="Calibri" panose="020F0502020204030204" pitchFamily="34" charset="0"/>
        </a:defRPr>
      </a:lvl2pPr>
      <a:lvl3pPr algn="ctr" rtl="0" eaLnBrk="0" fontAlgn="base" hangingPunct="0">
        <a:spcBef>
          <a:spcPct val="0"/>
        </a:spcBef>
        <a:spcAft>
          <a:spcPct val="0"/>
        </a:spcAft>
        <a:defRPr sz="4800">
          <a:solidFill>
            <a:schemeClr val="tx1"/>
          </a:solidFill>
          <a:latin typeface="Calibri" panose="020F0502020204030204" pitchFamily="34" charset="0"/>
        </a:defRPr>
      </a:lvl3pPr>
      <a:lvl4pPr algn="ctr" rtl="0" eaLnBrk="0" fontAlgn="base" hangingPunct="0">
        <a:spcBef>
          <a:spcPct val="0"/>
        </a:spcBef>
        <a:spcAft>
          <a:spcPct val="0"/>
        </a:spcAft>
        <a:defRPr sz="4800">
          <a:solidFill>
            <a:schemeClr val="tx1"/>
          </a:solidFill>
          <a:latin typeface="Calibri" panose="020F0502020204030204" pitchFamily="34" charset="0"/>
        </a:defRPr>
      </a:lvl4pPr>
      <a:lvl5pPr algn="ctr" rtl="0" eaLnBrk="0" fontAlgn="base" hangingPunct="0">
        <a:spcBef>
          <a:spcPct val="0"/>
        </a:spcBef>
        <a:spcAft>
          <a:spcPct val="0"/>
        </a:spcAft>
        <a:defRPr sz="4800">
          <a:solidFill>
            <a:schemeClr val="tx1"/>
          </a:solidFill>
          <a:latin typeface="Calibri" panose="020F0502020204030204" pitchFamily="34" charset="0"/>
        </a:defRPr>
      </a:lvl5pPr>
      <a:lvl6pPr marL="497845" algn="ctr" rtl="0" fontAlgn="base">
        <a:spcBef>
          <a:spcPct val="0"/>
        </a:spcBef>
        <a:spcAft>
          <a:spcPct val="0"/>
        </a:spcAft>
        <a:defRPr sz="4800">
          <a:solidFill>
            <a:schemeClr val="tx1"/>
          </a:solidFill>
          <a:latin typeface="Calibri" panose="020F0502020204030204" pitchFamily="34" charset="0"/>
        </a:defRPr>
      </a:lvl6pPr>
      <a:lvl7pPr marL="995690" algn="ctr" rtl="0" fontAlgn="base">
        <a:spcBef>
          <a:spcPct val="0"/>
        </a:spcBef>
        <a:spcAft>
          <a:spcPct val="0"/>
        </a:spcAft>
        <a:defRPr sz="4800">
          <a:solidFill>
            <a:schemeClr val="tx1"/>
          </a:solidFill>
          <a:latin typeface="Calibri" panose="020F0502020204030204" pitchFamily="34" charset="0"/>
        </a:defRPr>
      </a:lvl7pPr>
      <a:lvl8pPr marL="1493535" algn="ctr" rtl="0" fontAlgn="base">
        <a:spcBef>
          <a:spcPct val="0"/>
        </a:spcBef>
        <a:spcAft>
          <a:spcPct val="0"/>
        </a:spcAft>
        <a:defRPr sz="4800">
          <a:solidFill>
            <a:schemeClr val="tx1"/>
          </a:solidFill>
          <a:latin typeface="Calibri" panose="020F0502020204030204" pitchFamily="34" charset="0"/>
        </a:defRPr>
      </a:lvl8pPr>
      <a:lvl9pPr marL="1991380" algn="ctr" rtl="0" fontAlgn="base">
        <a:spcBef>
          <a:spcPct val="0"/>
        </a:spcBef>
        <a:spcAft>
          <a:spcPct val="0"/>
        </a:spcAft>
        <a:defRPr sz="4800">
          <a:solidFill>
            <a:schemeClr val="tx1"/>
          </a:solidFill>
          <a:latin typeface="Calibri" panose="020F0502020204030204" pitchFamily="34" charset="0"/>
        </a:defRPr>
      </a:lvl9pPr>
    </p:titleStyle>
    <p:bodyStyle>
      <a:lvl1pPr marL="373063" indent="-373063" algn="l" rtl="0" eaLnBrk="0" fontAlgn="base" hangingPunct="0">
        <a:spcBef>
          <a:spcPct val="20000"/>
        </a:spcBef>
        <a:spcAft>
          <a:spcPct val="0"/>
        </a:spcAft>
        <a:buFont typeface="Arial" panose="020B0604020202020204" pitchFamily="34" charset="0"/>
        <a:buChar char="•"/>
        <a:defRPr sz="3500" kern="1200">
          <a:solidFill>
            <a:schemeClr val="tx1"/>
          </a:solidFill>
          <a:latin typeface="+mn-lt"/>
          <a:ea typeface="+mn-ea"/>
          <a:cs typeface="+mn-cs"/>
        </a:defRPr>
      </a:lvl1pPr>
      <a:lvl2pPr marL="808038" indent="-311150" algn="l" rtl="0" eaLnBrk="0" fontAlgn="base" hangingPunct="0">
        <a:spcBef>
          <a:spcPct val="20000"/>
        </a:spcBef>
        <a:spcAft>
          <a:spcPct val="0"/>
        </a:spcAft>
        <a:buFont typeface="Arial" panose="020B0604020202020204" pitchFamily="34" charset="0"/>
        <a:buChar char="–"/>
        <a:defRPr sz="3000" kern="1200">
          <a:solidFill>
            <a:schemeClr val="tx1"/>
          </a:solidFill>
          <a:latin typeface="+mn-lt"/>
          <a:ea typeface="+mn-ea"/>
          <a:cs typeface="+mn-cs"/>
        </a:defRPr>
      </a:lvl2pPr>
      <a:lvl3pPr marL="1244600" indent="-247650" algn="l"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3pPr>
      <a:lvl4pPr marL="1741488" indent="-247650" algn="l"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mn-ea"/>
          <a:cs typeface="+mn-cs"/>
        </a:defRPr>
      </a:lvl4pPr>
      <a:lvl5pPr marL="2239963" indent="-247650" algn="l"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Google Shape;76;p1"/>
          <p:cNvSpPr>
            <a:spLocks noChangeArrowheads="1"/>
          </p:cNvSpPr>
          <p:nvPr/>
        </p:nvSpPr>
        <p:spPr bwMode="auto">
          <a:xfrm>
            <a:off x="835024" y="1591159"/>
            <a:ext cx="9018588" cy="2331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6650" tIns="28311" rIns="56650" bIns="28311"/>
          <a:lstStyle>
            <a:lvl1pPr>
              <a:defRPr sz="15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5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Clr>
                <a:srgbClr val="000000"/>
              </a:buClr>
            </a:pPr>
            <a:r>
              <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rPr>
              <a:t>Қазақ әдебиеті</a:t>
            </a:r>
          </a:p>
          <a:p>
            <a:pPr algn="ctr" eaLnBrk="1" hangingPunct="1">
              <a:buClr>
                <a:srgbClr val="000000"/>
              </a:buClr>
            </a:pPr>
            <a:r>
              <a:rPr lang="kk-KZ" altLang="ru-RU" sz="2500" b="1" dirty="0">
                <a:solidFill>
                  <a:srgbClr val="090F78"/>
                </a:solidFill>
                <a:latin typeface="Times New Roman" panose="02020603050405020304" pitchFamily="18" charset="0"/>
                <a:cs typeface="Times New Roman" panose="02020603050405020304" pitchFamily="18" charset="0"/>
                <a:sym typeface="Open Sans" pitchFamily="34" charset="0"/>
              </a:rPr>
              <a:t>8 - сынып</a:t>
            </a:r>
          </a:p>
          <a:p>
            <a:pPr algn="ctr" eaLnBrk="1" hangingPunct="1">
              <a:buClr>
                <a:srgbClr val="000000"/>
              </a:buClr>
            </a:pPr>
            <a:endParaRPr lang="kk-KZ" altLang="ru-RU" sz="2500" b="1" dirty="0">
              <a:solidFill>
                <a:srgbClr val="090F78"/>
              </a:solidFill>
              <a:latin typeface="Times New Roman" panose="02020603050405020304" pitchFamily="18" charset="0"/>
              <a:cs typeface="Times New Roman" panose="02020603050405020304" pitchFamily="18" charset="0"/>
              <a:sym typeface="Open Sans" pitchFamily="34" charset="0"/>
            </a:endParaRPr>
          </a:p>
          <a:p>
            <a:pPr algn="ctr" eaLnBrk="1" hangingPunct="1">
              <a:buClr>
                <a:srgbClr val="000000"/>
              </a:buClr>
            </a:pPr>
            <a:endParaRPr lang="en-US" altLang="ru-RU" sz="2500" b="1" dirty="0">
              <a:solidFill>
                <a:srgbClr val="090F78"/>
              </a:solidFill>
              <a:latin typeface="Times New Roman" panose="02020603050405020304" pitchFamily="18" charset="0"/>
              <a:cs typeface="Times New Roman" panose="02020603050405020304" pitchFamily="18" charset="0"/>
              <a:sym typeface="Open Sans" pitchFamily="34" charset="0"/>
            </a:endParaRPr>
          </a:p>
          <a:p>
            <a:pPr algn="ctr" eaLnBrk="1" hangingPunct="1">
              <a:buClr>
                <a:srgbClr val="000000"/>
              </a:buClr>
            </a:pPr>
            <a:r>
              <a:rPr lang="kk-KZ" sz="2500" b="1" dirty="0" err="1">
                <a:solidFill>
                  <a:srgbClr val="090F78"/>
                </a:solidFill>
                <a:latin typeface="Times New Roman" panose="02020603050405020304" pitchFamily="18" charset="0"/>
                <a:cs typeface="Times New Roman" panose="02020603050405020304" pitchFamily="18" charset="0"/>
                <a:sym typeface="Open Sans" pitchFamily="34" charset="0"/>
              </a:rPr>
              <a:t>Т.Ахтановтың</a:t>
            </a:r>
            <a:r>
              <a:rPr lang="kk-KZ" sz="2500" b="1" dirty="0">
                <a:solidFill>
                  <a:srgbClr val="090F78"/>
                </a:solidFill>
                <a:latin typeface="Times New Roman" panose="02020603050405020304" pitchFamily="18" charset="0"/>
                <a:cs typeface="Times New Roman" panose="02020603050405020304" pitchFamily="18" charset="0"/>
                <a:sym typeface="Open Sans" pitchFamily="34" charset="0"/>
              </a:rPr>
              <a:t> </a:t>
            </a:r>
            <a:r>
              <a:rPr lang="kk-KZ" sz="2800" b="1" dirty="0">
                <a:solidFill>
                  <a:schemeClr val="tx2"/>
                </a:solidFill>
                <a:latin typeface="Times New Roman" pitchFamily="18" charset="0"/>
                <a:cs typeface="Times New Roman" pitchFamily="18" charset="0"/>
              </a:rPr>
              <a:t> «Күй аңызы» әңгімесі  туралы менің пікірім</a:t>
            </a:r>
            <a:endParaRPr lang="ru-RU" sz="2800" dirty="0">
              <a:solidFill>
                <a:schemeClr val="tx2"/>
              </a:solidFill>
              <a:latin typeface="Times New Roman" pitchFamily="18" charset="0"/>
              <a:cs typeface="Times New Roman" pitchFamily="18" charset="0"/>
            </a:endParaRPr>
          </a:p>
          <a:p>
            <a:pPr algn="ctr" eaLnBrk="1" hangingPunct="1">
              <a:buClr>
                <a:srgbClr val="000000"/>
              </a:buClr>
              <a:buFont typeface="Arial" panose="020B0604020202020204" pitchFamily="34" charset="0"/>
              <a:buNone/>
            </a:pPr>
            <a:endPar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endParaRPr>
          </a:p>
          <a:p>
            <a:pPr algn="ctr" eaLnBrk="1" hangingPunct="1">
              <a:buClr>
                <a:srgbClr val="000000"/>
              </a:buClr>
              <a:buFont typeface="Arial" panose="020B0604020202020204" pitchFamily="34" charset="0"/>
              <a:buNone/>
            </a:pPr>
            <a:endPar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endParaRPr>
          </a:p>
        </p:txBody>
      </p:sp>
      <p:cxnSp>
        <p:nvCxnSpPr>
          <p:cNvPr id="3076" name="Google Shape;77;p1"/>
          <p:cNvCxnSpPr>
            <a:cxnSpLocks noChangeShapeType="1"/>
          </p:cNvCxnSpPr>
          <p:nvPr/>
        </p:nvCxnSpPr>
        <p:spPr bwMode="auto">
          <a:xfrm>
            <a:off x="1238250" y="5721350"/>
            <a:ext cx="8115300" cy="0"/>
          </a:xfrm>
          <a:prstGeom prst="straightConnector1">
            <a:avLst/>
          </a:prstGeom>
          <a:noFill/>
          <a:ln w="38100">
            <a:solidFill>
              <a:srgbClr val="090F78"/>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3077" name="Google Shape;78;p1"/>
          <p:cNvCxnSpPr>
            <a:cxnSpLocks noChangeShapeType="1"/>
          </p:cNvCxnSpPr>
          <p:nvPr/>
        </p:nvCxnSpPr>
        <p:spPr bwMode="auto">
          <a:xfrm>
            <a:off x="1379538" y="5843588"/>
            <a:ext cx="7850187"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p>
            <a:pPr>
              <a:defRPr/>
            </a:pPr>
            <a:fld id="{A7ACD5C9-CE4D-40EC-BEC6-70084692156F}" type="slidenum">
              <a:rPr lang="ru-RU" altLang="ru-RU" smtClean="0"/>
              <a:pPr>
                <a:defRPr/>
              </a:pPr>
              <a:t>10</a:t>
            </a:fld>
            <a:endParaRPr lang="ru-RU" altLang="ru-RU"/>
          </a:p>
        </p:txBody>
      </p:sp>
      <p:pic>
        <p:nvPicPr>
          <p:cNvPr id="6" name="Picture 2" descr="C:\Users\Типография\Desktop\Безымянный.png"/>
          <p:cNvPicPr>
            <a:picLocks noChangeAspect="1" noChangeArrowheads="1"/>
          </p:cNvPicPr>
          <p:nvPr/>
        </p:nvPicPr>
        <p:blipFill rotWithShape="1">
          <a:blip r:embed="rId2"/>
          <a:srcRect l="11757" r="11484"/>
          <a:stretch/>
        </p:blipFill>
        <p:spPr bwMode="auto">
          <a:xfrm>
            <a:off x="66597" y="97032"/>
            <a:ext cx="10560205" cy="7503140"/>
          </a:xfrm>
          <a:prstGeom prst="rect">
            <a:avLst/>
          </a:prstGeom>
          <a:solidFill>
            <a:schemeClr val="accent1">
              <a:lumMod val="40000"/>
              <a:lumOff val="60000"/>
            </a:schemeClr>
          </a:solidFill>
          <a:ln>
            <a:noFill/>
          </a:ln>
        </p:spPr>
      </p:pic>
      <p:sp>
        <p:nvSpPr>
          <p:cNvPr id="8" name="Google Shape;76;p1">
            <a:extLst>
              <a:ext uri="{FF2B5EF4-FFF2-40B4-BE49-F238E27FC236}">
                <a16:creationId xmlns:a16="http://schemas.microsoft.com/office/drawing/2014/main" id="{76652436-6B8E-4D73-A14F-322C08632FF3}"/>
              </a:ext>
            </a:extLst>
          </p:cNvPr>
          <p:cNvSpPr>
            <a:spLocks noChangeArrowheads="1"/>
          </p:cNvSpPr>
          <p:nvPr/>
        </p:nvSpPr>
        <p:spPr bwMode="auto">
          <a:xfrm>
            <a:off x="835024" y="1591160"/>
            <a:ext cx="9018588"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6650" tIns="28311" rIns="56650" bIns="28311"/>
          <a:lstStyle>
            <a:lvl1pPr>
              <a:defRPr sz="15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5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Clr>
                <a:srgbClr val="000000"/>
              </a:buClr>
              <a:buFont typeface="Arial" panose="020B0604020202020204" pitchFamily="34" charset="0"/>
              <a:buNone/>
            </a:pPr>
            <a:endPar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endParaRPr>
          </a:p>
          <a:p>
            <a:pPr algn="ctr" eaLnBrk="1" hangingPunct="1">
              <a:buClr>
                <a:srgbClr val="000000"/>
              </a:buClr>
              <a:buFont typeface="Arial" panose="020B0604020202020204" pitchFamily="34" charset="0"/>
              <a:buNone/>
            </a:pPr>
            <a:endPar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endParaRPr>
          </a:p>
        </p:txBody>
      </p:sp>
      <p:sp>
        <p:nvSpPr>
          <p:cNvPr id="11" name="TextBox 10">
            <a:extLst>
              <a:ext uri="{FF2B5EF4-FFF2-40B4-BE49-F238E27FC236}">
                <a16:creationId xmlns:a16="http://schemas.microsoft.com/office/drawing/2014/main" id="{909D3155-5BBE-4E6E-A6E1-CAE92DCA3096}"/>
              </a:ext>
            </a:extLst>
          </p:cNvPr>
          <p:cNvSpPr txBox="1"/>
          <p:nvPr/>
        </p:nvSpPr>
        <p:spPr>
          <a:xfrm>
            <a:off x="521208" y="1414183"/>
            <a:ext cx="9018588" cy="3416320"/>
          </a:xfrm>
          <a:prstGeom prst="rect">
            <a:avLst/>
          </a:prstGeom>
          <a:noFill/>
        </p:spPr>
        <p:txBody>
          <a:bodyPr wrap="square">
            <a:spAutoFit/>
          </a:bodyPr>
          <a:lstStyle/>
          <a:p>
            <a:r>
              <a:rPr lang="ru-RU" sz="2400" b="1">
                <a:solidFill>
                  <a:srgbClr val="002060"/>
                </a:solidFill>
                <a:latin typeface="Times New Roman" panose="02020603050405020304" pitchFamily="18" charset="0"/>
                <a:cs typeface="Times New Roman" panose="02020603050405020304" pitchFamily="18" charset="0"/>
              </a:rPr>
              <a:t>3-тапсырма. </a:t>
            </a:r>
            <a:r>
              <a:rPr lang="ru-RU" sz="2400" b="1" dirty="0">
                <a:solidFill>
                  <a:srgbClr val="002060"/>
                </a:solidFill>
                <a:latin typeface="Times New Roman" panose="02020603050405020304" pitchFamily="18" charset="0"/>
                <a:cs typeface="Times New Roman" panose="02020603050405020304" pitchFamily="18" charset="0"/>
              </a:rPr>
              <a:t>«ПОПС </a:t>
            </a:r>
            <a:r>
              <a:rPr lang="ru-RU" sz="2400" b="1" dirty="0" err="1">
                <a:solidFill>
                  <a:srgbClr val="002060"/>
                </a:solidFill>
                <a:latin typeface="Times New Roman" panose="02020603050405020304" pitchFamily="18" charset="0"/>
                <a:cs typeface="Times New Roman" panose="02020603050405020304" pitchFamily="18" charset="0"/>
              </a:rPr>
              <a:t>формуласы</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арқылы</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өз</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пікіріңізді</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rgbClr val="002060"/>
                </a:solidFill>
                <a:latin typeface="Times New Roman" panose="02020603050405020304" pitchFamily="18" charset="0"/>
                <a:cs typeface="Times New Roman" panose="02020603050405020304" pitchFamily="18" charset="0"/>
              </a:rPr>
              <a:t>жазыңыз</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dirty="0" err="1">
                <a:solidFill>
                  <a:schemeClr val="tx2"/>
                </a:solidFill>
                <a:latin typeface="Times New Roman" panose="02020603050405020304" pitchFamily="18" charset="0"/>
                <a:cs typeface="Times New Roman" panose="02020603050405020304" pitchFamily="18" charset="0"/>
              </a:rPr>
              <a:t>Естемес</a:t>
            </a:r>
            <a:r>
              <a:rPr lang="ru-RU" sz="2400" b="1" dirty="0">
                <a:solidFill>
                  <a:schemeClr val="tx2"/>
                </a:solidFill>
                <a:latin typeface="Times New Roman" panose="02020603050405020304" pitchFamily="18" charset="0"/>
                <a:cs typeface="Times New Roman" panose="02020603050405020304" pitchFamily="18" charset="0"/>
              </a:rPr>
              <a:t> </a:t>
            </a:r>
            <a:r>
              <a:rPr lang="ru-RU" sz="2400" b="1" i="0" dirty="0" err="1">
                <a:solidFill>
                  <a:schemeClr val="tx2"/>
                </a:solidFill>
                <a:effectLst/>
                <a:latin typeface="Times New Roman" panose="02020603050405020304" pitchFamily="18" charset="0"/>
              </a:rPr>
              <a:t>бейнесі</a:t>
            </a:r>
            <a:r>
              <a:rPr lang="ru-RU" sz="2400" b="1" i="0" dirty="0">
                <a:solidFill>
                  <a:schemeClr val="tx2"/>
                </a:solidFill>
                <a:effectLst/>
                <a:latin typeface="Times New Roman" panose="02020603050405020304" pitchFamily="18" charset="0"/>
              </a:rPr>
              <a:t> </a:t>
            </a:r>
            <a:r>
              <a:rPr lang="ru-RU" sz="2400" b="1" i="0" dirty="0" err="1">
                <a:solidFill>
                  <a:schemeClr val="tx2"/>
                </a:solidFill>
                <a:effectLst/>
                <a:latin typeface="Times New Roman" panose="02020603050405020304" pitchFamily="18" charset="0"/>
              </a:rPr>
              <a:t>сендерге</a:t>
            </a:r>
            <a:r>
              <a:rPr lang="ru-RU" sz="2400" b="1" i="0" dirty="0">
                <a:solidFill>
                  <a:schemeClr val="tx2"/>
                </a:solidFill>
                <a:effectLst/>
                <a:latin typeface="Times New Roman" panose="02020603050405020304" pitchFamily="18" charset="0"/>
              </a:rPr>
              <a:t> </a:t>
            </a:r>
            <a:r>
              <a:rPr lang="ru-RU" sz="2400" b="1" i="0" dirty="0" err="1">
                <a:solidFill>
                  <a:schemeClr val="tx2"/>
                </a:solidFill>
                <a:effectLst/>
                <a:latin typeface="Times New Roman" panose="02020603050405020304" pitchFamily="18" charset="0"/>
              </a:rPr>
              <a:t>қандай</a:t>
            </a:r>
            <a:r>
              <a:rPr lang="ru-RU" sz="2400" b="1" i="0" dirty="0">
                <a:solidFill>
                  <a:schemeClr val="tx2"/>
                </a:solidFill>
                <a:effectLst/>
                <a:latin typeface="Times New Roman" panose="02020603050405020304" pitchFamily="18" charset="0"/>
              </a:rPr>
              <a:t> ой </a:t>
            </a:r>
            <a:r>
              <a:rPr lang="ru-RU" sz="2400" b="1" i="0" dirty="0" err="1">
                <a:solidFill>
                  <a:schemeClr val="tx2"/>
                </a:solidFill>
                <a:effectLst/>
                <a:latin typeface="Times New Roman" panose="02020603050405020304" pitchFamily="18" charset="0"/>
              </a:rPr>
              <a:t>салды</a:t>
            </a:r>
            <a:r>
              <a:rPr lang="ru-RU" sz="2400" b="1" i="0" dirty="0">
                <a:solidFill>
                  <a:schemeClr val="tx2"/>
                </a:solidFill>
                <a:effectLst/>
                <a:latin typeface="Times New Roman" panose="02020603050405020304" pitchFamily="18" charset="0"/>
              </a:rPr>
              <a:t>? </a:t>
            </a:r>
          </a:p>
          <a:p>
            <a:endParaRPr lang="ru-RU" sz="2400" b="1" i="0" dirty="0">
              <a:solidFill>
                <a:schemeClr val="tx2"/>
              </a:solidFill>
              <a:effectLst/>
              <a:latin typeface="Times New Roman" panose="02020603050405020304" pitchFamily="18" charset="0"/>
            </a:endParaRPr>
          </a:p>
          <a:p>
            <a:r>
              <a:rPr lang="ru-RU" sz="2400" b="1" i="0" dirty="0" err="1">
                <a:effectLst/>
                <a:latin typeface="Times New Roman" panose="02020603050405020304" pitchFamily="18" charset="0"/>
                <a:cs typeface="Times New Roman" panose="02020603050405020304" pitchFamily="18" charset="0"/>
              </a:rPr>
              <a:t>Бірінші</a:t>
            </a:r>
            <a:r>
              <a:rPr lang="ru-RU" sz="2400" b="1" i="0" dirty="0">
                <a:effectLst/>
                <a:latin typeface="Times New Roman" panose="02020603050405020304" pitchFamily="18" charset="0"/>
                <a:cs typeface="Times New Roman" panose="02020603050405020304" pitchFamily="18" charset="0"/>
              </a:rPr>
              <a:t> </a:t>
            </a:r>
            <a:r>
              <a:rPr lang="ru-RU" sz="2400" b="1" i="0" dirty="0" err="1">
                <a:effectLst/>
                <a:latin typeface="Times New Roman" panose="02020603050405020304" pitchFamily="18" charset="0"/>
                <a:cs typeface="Times New Roman" panose="02020603050405020304" pitchFamily="18" charset="0"/>
              </a:rPr>
              <a:t>сөйлем</a:t>
            </a:r>
            <a:r>
              <a:rPr lang="ru-RU" sz="2400" b="1" i="0" dirty="0">
                <a:effectLst/>
                <a:latin typeface="Times New Roman" panose="02020603050405020304" pitchFamily="18" charset="0"/>
                <a:cs typeface="Times New Roman" panose="02020603050405020304" pitchFamily="18" charset="0"/>
              </a:rPr>
              <a:t>: </a:t>
            </a:r>
            <a:r>
              <a:rPr lang="ru-RU" sz="2400" i="0" dirty="0">
                <a:effectLst/>
                <a:latin typeface="Times New Roman" panose="02020603050405020304" pitchFamily="18" charset="0"/>
                <a:cs typeface="Times New Roman" panose="02020603050405020304" pitchFamily="18" charset="0"/>
              </a:rPr>
              <a:t>«</a:t>
            </a:r>
            <a:r>
              <a:rPr lang="ru-RU" sz="2400" i="0" dirty="0" err="1">
                <a:effectLst/>
                <a:latin typeface="Times New Roman" panose="02020603050405020304" pitchFamily="18" charset="0"/>
                <a:cs typeface="Times New Roman" panose="02020603050405020304" pitchFamily="18" charset="0"/>
              </a:rPr>
              <a:t>Менің</a:t>
            </a:r>
            <a:r>
              <a:rPr lang="ru-RU" sz="2400" i="0" dirty="0">
                <a:effectLst/>
                <a:latin typeface="Times New Roman" panose="02020603050405020304" pitchFamily="18" charset="0"/>
                <a:cs typeface="Times New Roman" panose="02020603050405020304" pitchFamily="18" charset="0"/>
              </a:rPr>
              <a:t> </a:t>
            </a:r>
            <a:r>
              <a:rPr lang="ru-RU" sz="2400" i="0" dirty="0" err="1">
                <a:effectLst/>
                <a:latin typeface="Times New Roman" panose="02020603050405020304" pitchFamily="18" charset="0"/>
                <a:cs typeface="Times New Roman" panose="02020603050405020304" pitchFamily="18" charset="0"/>
              </a:rPr>
              <a:t>ойымша</a:t>
            </a:r>
            <a:r>
              <a:rPr lang="ru-RU" sz="2400" i="0" dirty="0">
                <a:effectLst/>
                <a:latin typeface="Times New Roman" panose="02020603050405020304" pitchFamily="18" charset="0"/>
                <a:cs typeface="Times New Roman" panose="02020603050405020304" pitchFamily="18" charset="0"/>
              </a:rPr>
              <a:t>, </a:t>
            </a:r>
            <a:r>
              <a:rPr lang="ru-RU" sz="2400" i="1" dirty="0">
                <a:latin typeface="Times New Roman" panose="02020603050405020304" pitchFamily="18" charset="0"/>
                <a:cs typeface="Times New Roman" panose="02020603050405020304" pitchFamily="18" charset="0"/>
              </a:rPr>
              <a:t>…</a:t>
            </a:r>
            <a:r>
              <a:rPr lang="ru-RU" sz="2400" i="1" dirty="0">
                <a:effectLst/>
                <a:latin typeface="Times New Roman" panose="02020603050405020304" pitchFamily="18" charset="0"/>
                <a:cs typeface="Times New Roman" panose="02020603050405020304" pitchFamily="18" charset="0"/>
              </a:rPr>
              <a:t>»</a:t>
            </a:r>
            <a:br>
              <a:rPr lang="ru-RU" sz="2400" i="1" dirty="0">
                <a:latin typeface="Times New Roman" panose="02020603050405020304" pitchFamily="18" charset="0"/>
                <a:cs typeface="Times New Roman" panose="02020603050405020304" pitchFamily="18" charset="0"/>
              </a:rPr>
            </a:br>
            <a:r>
              <a:rPr lang="ru-RU" sz="2400" b="1" i="0" dirty="0" err="1">
                <a:effectLst/>
                <a:latin typeface="Times New Roman" panose="02020603050405020304" pitchFamily="18" charset="0"/>
                <a:cs typeface="Times New Roman" panose="02020603050405020304" pitchFamily="18" charset="0"/>
              </a:rPr>
              <a:t>Екінші</a:t>
            </a:r>
            <a:r>
              <a:rPr lang="ru-RU" sz="2400" b="1" i="0" dirty="0">
                <a:effectLst/>
                <a:latin typeface="Times New Roman" panose="02020603050405020304" pitchFamily="18" charset="0"/>
                <a:cs typeface="Times New Roman" panose="02020603050405020304" pitchFamily="18" charset="0"/>
              </a:rPr>
              <a:t> </a:t>
            </a:r>
            <a:r>
              <a:rPr lang="ru-RU" sz="2400" b="1" i="0" dirty="0" err="1">
                <a:effectLst/>
                <a:latin typeface="Times New Roman" panose="02020603050405020304" pitchFamily="18" charset="0"/>
                <a:cs typeface="Times New Roman" panose="02020603050405020304" pitchFamily="18" charset="0"/>
              </a:rPr>
              <a:t>сөйлем</a:t>
            </a:r>
            <a:r>
              <a:rPr lang="ru-RU" sz="2400" b="1" i="0" dirty="0">
                <a:effectLst/>
                <a:latin typeface="Times New Roman" panose="02020603050405020304" pitchFamily="18" charset="0"/>
                <a:cs typeface="Times New Roman" panose="02020603050405020304" pitchFamily="18" charset="0"/>
              </a:rPr>
              <a:t>: </a:t>
            </a:r>
            <a:r>
              <a:rPr lang="ru-RU" sz="2400" i="0" dirty="0">
                <a:effectLst/>
                <a:latin typeface="Times New Roman" panose="02020603050405020304" pitchFamily="18" charset="0"/>
                <a:cs typeface="Times New Roman" panose="02020603050405020304" pitchFamily="18" charset="0"/>
              </a:rPr>
              <a:t>«</a:t>
            </a:r>
            <a:r>
              <a:rPr lang="ru-RU" sz="2400" i="0" dirty="0" err="1">
                <a:effectLst/>
                <a:latin typeface="Times New Roman" panose="02020603050405020304" pitchFamily="18" charset="0"/>
                <a:cs typeface="Times New Roman" panose="02020603050405020304" pitchFamily="18" charset="0"/>
              </a:rPr>
              <a:t>Себебі</a:t>
            </a:r>
            <a:r>
              <a:rPr lang="ru-RU" sz="2400" i="0" dirty="0">
                <a:effectLst/>
                <a:latin typeface="Times New Roman" panose="02020603050405020304" pitchFamily="18" charset="0"/>
                <a:cs typeface="Times New Roman" panose="02020603050405020304" pitchFamily="18" charset="0"/>
              </a:rPr>
              <a:t>, мен оны </a:t>
            </a:r>
            <a:r>
              <a:rPr lang="ru-RU" sz="2400" i="0" dirty="0" err="1">
                <a:effectLst/>
                <a:latin typeface="Times New Roman" panose="02020603050405020304" pitchFamily="18" charset="0"/>
                <a:cs typeface="Times New Roman" panose="02020603050405020304" pitchFamily="18" charset="0"/>
              </a:rPr>
              <a:t>былай</a:t>
            </a:r>
            <a:r>
              <a:rPr lang="ru-RU" sz="2400" i="0" dirty="0">
                <a:effectLst/>
                <a:latin typeface="Times New Roman" panose="02020603050405020304" pitchFamily="18" charset="0"/>
                <a:cs typeface="Times New Roman" panose="02020603050405020304" pitchFamily="18" charset="0"/>
              </a:rPr>
              <a:t> </a:t>
            </a:r>
            <a:r>
              <a:rPr lang="ru-RU" sz="2400" i="0" dirty="0" err="1">
                <a:effectLst/>
                <a:latin typeface="Times New Roman" panose="02020603050405020304" pitchFamily="18" charset="0"/>
                <a:cs typeface="Times New Roman" panose="02020603050405020304" pitchFamily="18" charset="0"/>
              </a:rPr>
              <a:t>түсіндіремін</a:t>
            </a:r>
            <a:r>
              <a:rPr lang="ru-RU" sz="2400" i="0" dirty="0">
                <a:effectLst/>
                <a:latin typeface="Times New Roman" panose="02020603050405020304" pitchFamily="18" charset="0"/>
                <a:cs typeface="Times New Roman" panose="02020603050405020304" pitchFamily="18" charset="0"/>
              </a:rPr>
              <a:t> </a:t>
            </a:r>
            <a:r>
              <a:rPr lang="ru-RU" sz="2400" i="1" dirty="0">
                <a:latin typeface="Times New Roman" panose="02020603050405020304" pitchFamily="18" charset="0"/>
                <a:cs typeface="Times New Roman" panose="02020603050405020304" pitchFamily="18" charset="0"/>
              </a:rPr>
              <a:t>..</a:t>
            </a:r>
            <a:r>
              <a:rPr lang="ru-RU" sz="2400" i="1" dirty="0">
                <a:effectLst/>
                <a:latin typeface="Times New Roman" panose="02020603050405020304" pitchFamily="18" charset="0"/>
                <a:cs typeface="Times New Roman" panose="02020603050405020304" pitchFamily="18" charset="0"/>
              </a:rPr>
              <a:t> </a:t>
            </a:r>
            <a:r>
              <a:rPr lang="ru-RU" sz="2400" i="1" dirty="0">
                <a:latin typeface="Times New Roman" panose="02020603050405020304" pitchFamily="18" charset="0"/>
                <a:cs typeface="Times New Roman" panose="02020603050405020304" pitchFamily="18" charset="0"/>
              </a:rPr>
              <a:t>.</a:t>
            </a:r>
            <a:r>
              <a:rPr lang="ru-RU" sz="2400" i="1" dirty="0">
                <a:effectLst/>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ru-RU" sz="2400" b="1" i="0" dirty="0" err="1">
                <a:effectLst/>
                <a:latin typeface="Times New Roman" panose="02020603050405020304" pitchFamily="18" charset="0"/>
                <a:cs typeface="Times New Roman" panose="02020603050405020304" pitchFamily="18" charset="0"/>
              </a:rPr>
              <a:t>Үшінші</a:t>
            </a:r>
            <a:r>
              <a:rPr lang="ru-RU" sz="2400" b="1" i="0" dirty="0">
                <a:effectLst/>
                <a:latin typeface="Times New Roman" panose="02020603050405020304" pitchFamily="18" charset="0"/>
                <a:cs typeface="Times New Roman" panose="02020603050405020304" pitchFamily="18" charset="0"/>
              </a:rPr>
              <a:t> </a:t>
            </a:r>
            <a:r>
              <a:rPr lang="ru-RU" sz="2400" b="1" i="0" dirty="0" err="1">
                <a:effectLst/>
                <a:latin typeface="Times New Roman" panose="02020603050405020304" pitchFamily="18" charset="0"/>
                <a:cs typeface="Times New Roman" panose="02020603050405020304" pitchFamily="18" charset="0"/>
              </a:rPr>
              <a:t>сөйлем</a:t>
            </a:r>
            <a:r>
              <a:rPr lang="ru-RU" sz="2400" b="1" i="0" dirty="0">
                <a:effectLst/>
                <a:latin typeface="Times New Roman" panose="02020603050405020304" pitchFamily="18" charset="0"/>
                <a:cs typeface="Times New Roman" panose="02020603050405020304" pitchFamily="18" charset="0"/>
              </a:rPr>
              <a:t>: </a:t>
            </a:r>
            <a:r>
              <a:rPr lang="ru-RU" sz="2400" i="0" dirty="0">
                <a:effectLst/>
                <a:latin typeface="Times New Roman" panose="02020603050405020304" pitchFamily="18" charset="0"/>
                <a:cs typeface="Times New Roman" panose="02020603050405020304" pitchFamily="18" charset="0"/>
              </a:rPr>
              <a:t>«Оны мен </a:t>
            </a:r>
            <a:r>
              <a:rPr lang="ru-RU" sz="2400" i="0" dirty="0" err="1">
                <a:effectLst/>
                <a:latin typeface="Times New Roman" panose="02020603050405020304" pitchFamily="18" charset="0"/>
                <a:cs typeface="Times New Roman" panose="02020603050405020304" pitchFamily="18" charset="0"/>
              </a:rPr>
              <a:t>мына</a:t>
            </a:r>
            <a:r>
              <a:rPr lang="ru-RU" sz="2400" i="0" dirty="0">
                <a:effectLst/>
                <a:latin typeface="Times New Roman" panose="02020603050405020304" pitchFamily="18" charset="0"/>
                <a:cs typeface="Times New Roman" panose="02020603050405020304" pitchFamily="18" charset="0"/>
              </a:rPr>
              <a:t> </a:t>
            </a:r>
            <a:r>
              <a:rPr lang="ru-RU" sz="2400" i="0" dirty="0" err="1">
                <a:effectLst/>
                <a:latin typeface="Times New Roman" panose="02020603050405020304" pitchFamily="18" charset="0"/>
                <a:cs typeface="Times New Roman" panose="02020603050405020304" pitchFamily="18" charset="0"/>
              </a:rPr>
              <a:t>фактілермен</a:t>
            </a:r>
            <a:r>
              <a:rPr lang="ru-RU" sz="2400" i="0" dirty="0">
                <a:effectLst/>
                <a:latin typeface="Times New Roman" panose="02020603050405020304" pitchFamily="18" charset="0"/>
                <a:cs typeface="Times New Roman" panose="02020603050405020304" pitchFamily="18" charset="0"/>
              </a:rPr>
              <a:t>, </a:t>
            </a:r>
            <a:r>
              <a:rPr lang="ru-RU" sz="2400" i="0" dirty="0" err="1">
                <a:effectLst/>
                <a:latin typeface="Times New Roman" panose="02020603050405020304" pitchFamily="18" charset="0"/>
                <a:cs typeface="Times New Roman" panose="02020603050405020304" pitchFamily="18" charset="0"/>
              </a:rPr>
              <a:t>мысалдармен</a:t>
            </a:r>
            <a:r>
              <a:rPr lang="ru-RU" sz="2400" i="0" dirty="0">
                <a:effectLst/>
                <a:latin typeface="Times New Roman" panose="02020603050405020304" pitchFamily="18" charset="0"/>
                <a:cs typeface="Times New Roman" panose="02020603050405020304" pitchFamily="18" charset="0"/>
              </a:rPr>
              <a:t> </a:t>
            </a:r>
            <a:r>
              <a:rPr lang="ru-RU" sz="2400" i="0" dirty="0" err="1">
                <a:effectLst/>
                <a:latin typeface="Times New Roman" panose="02020603050405020304" pitchFamily="18" charset="0"/>
                <a:cs typeface="Times New Roman" panose="02020603050405020304" pitchFamily="18" charset="0"/>
              </a:rPr>
              <a:t>дәлелдей</a:t>
            </a:r>
            <a:r>
              <a:rPr lang="ru-RU" sz="2400" i="0" dirty="0">
                <a:effectLst/>
                <a:latin typeface="Times New Roman" panose="02020603050405020304" pitchFamily="18" charset="0"/>
                <a:cs typeface="Times New Roman" panose="02020603050405020304" pitchFamily="18" charset="0"/>
              </a:rPr>
              <a:t> </a:t>
            </a:r>
            <a:r>
              <a:rPr lang="ru-RU" sz="2400" i="0" dirty="0" err="1">
                <a:effectLst/>
                <a:latin typeface="Times New Roman" panose="02020603050405020304" pitchFamily="18" charset="0"/>
                <a:cs typeface="Times New Roman" panose="02020603050405020304" pitchFamily="18" charset="0"/>
              </a:rPr>
              <a:t>аламын</a:t>
            </a:r>
            <a:r>
              <a:rPr lang="ru-RU" sz="2400" i="0" dirty="0">
                <a:effectLst/>
                <a:latin typeface="Times New Roman" panose="02020603050405020304" pitchFamily="18" charset="0"/>
                <a:cs typeface="Times New Roman" panose="02020603050405020304" pitchFamily="18" charset="0"/>
              </a:rPr>
              <a:t>. </a:t>
            </a:r>
            <a:r>
              <a:rPr lang="ru-RU" sz="2400" i="1" dirty="0">
                <a:effectLst/>
                <a:latin typeface="Times New Roman" panose="02020603050405020304" pitchFamily="18" charset="0"/>
                <a:cs typeface="Times New Roman" panose="02020603050405020304" pitchFamily="18" charset="0"/>
              </a:rPr>
              <a:t>...»</a:t>
            </a:r>
            <a:br>
              <a:rPr lang="ru-RU" sz="2400" i="1" dirty="0">
                <a:latin typeface="Times New Roman" panose="02020603050405020304" pitchFamily="18" charset="0"/>
                <a:cs typeface="Times New Roman" panose="02020603050405020304" pitchFamily="18" charset="0"/>
              </a:rPr>
            </a:br>
            <a:r>
              <a:rPr lang="ru-RU" sz="2400" b="1" i="0" dirty="0" err="1">
                <a:effectLst/>
                <a:latin typeface="Times New Roman" panose="02020603050405020304" pitchFamily="18" charset="0"/>
                <a:cs typeface="Times New Roman" panose="02020603050405020304" pitchFamily="18" charset="0"/>
              </a:rPr>
              <a:t>Соңғы</a:t>
            </a:r>
            <a:r>
              <a:rPr lang="ru-RU" sz="2400" b="1" i="0" dirty="0">
                <a:effectLst/>
                <a:latin typeface="Times New Roman" panose="02020603050405020304" pitchFamily="18" charset="0"/>
                <a:cs typeface="Times New Roman" panose="02020603050405020304" pitchFamily="18" charset="0"/>
              </a:rPr>
              <a:t> </a:t>
            </a:r>
            <a:r>
              <a:rPr lang="ru-RU" sz="2400" b="1" i="0" dirty="0" err="1">
                <a:effectLst/>
                <a:latin typeface="Times New Roman" panose="02020603050405020304" pitchFamily="18" charset="0"/>
                <a:cs typeface="Times New Roman" panose="02020603050405020304" pitchFamily="18" charset="0"/>
              </a:rPr>
              <a:t>сөйлем</a:t>
            </a:r>
            <a:r>
              <a:rPr lang="ru-RU" sz="2400" b="1" i="0" dirty="0">
                <a:effectLst/>
                <a:latin typeface="Times New Roman" panose="02020603050405020304" pitchFamily="18" charset="0"/>
                <a:cs typeface="Times New Roman" panose="02020603050405020304" pitchFamily="18" charset="0"/>
              </a:rPr>
              <a:t>: </a:t>
            </a:r>
            <a:r>
              <a:rPr lang="ru-RU" sz="2400" i="0" dirty="0">
                <a:effectLst/>
                <a:latin typeface="Times New Roman" panose="02020603050405020304" pitchFamily="18" charset="0"/>
                <a:cs typeface="Times New Roman" panose="02020603050405020304" pitchFamily="18" charset="0"/>
              </a:rPr>
              <a:t>«</a:t>
            </a:r>
            <a:r>
              <a:rPr lang="ru-RU" sz="2400" i="0" dirty="0" err="1">
                <a:effectLst/>
                <a:latin typeface="Times New Roman" panose="02020603050405020304" pitchFamily="18" charset="0"/>
                <a:cs typeface="Times New Roman" panose="02020603050405020304" pitchFamily="18" charset="0"/>
              </a:rPr>
              <a:t>Осыған</a:t>
            </a:r>
            <a:r>
              <a:rPr lang="ru-RU" sz="2400" i="0" dirty="0">
                <a:effectLst/>
                <a:latin typeface="Times New Roman" panose="02020603050405020304" pitchFamily="18" charset="0"/>
                <a:cs typeface="Times New Roman" panose="02020603050405020304" pitchFamily="18" charset="0"/>
              </a:rPr>
              <a:t> </a:t>
            </a:r>
            <a:r>
              <a:rPr lang="ru-RU" sz="2400" i="0" dirty="0" err="1">
                <a:effectLst/>
                <a:latin typeface="Times New Roman" panose="02020603050405020304" pitchFamily="18" charset="0"/>
                <a:cs typeface="Times New Roman" panose="02020603050405020304" pitchFamily="18" charset="0"/>
              </a:rPr>
              <a:t>байланысты</a:t>
            </a:r>
            <a:r>
              <a:rPr lang="ru-RU" sz="2400" i="0" dirty="0">
                <a:effectLst/>
                <a:latin typeface="Times New Roman" panose="02020603050405020304" pitchFamily="18" charset="0"/>
                <a:cs typeface="Times New Roman" panose="02020603050405020304" pitchFamily="18" charset="0"/>
              </a:rPr>
              <a:t> мен </a:t>
            </a:r>
            <a:r>
              <a:rPr lang="ru-RU" sz="2400" i="0" dirty="0" err="1">
                <a:effectLst/>
                <a:latin typeface="Times New Roman" panose="02020603050405020304" pitchFamily="18" charset="0"/>
                <a:cs typeface="Times New Roman" panose="02020603050405020304" pitchFamily="18" charset="0"/>
              </a:rPr>
              <a:t>мынадай</a:t>
            </a:r>
            <a:r>
              <a:rPr lang="ru-RU" sz="2400" i="0" dirty="0">
                <a:effectLst/>
                <a:latin typeface="Times New Roman" panose="02020603050405020304" pitchFamily="18" charset="0"/>
                <a:cs typeface="Times New Roman" panose="02020603050405020304" pitchFamily="18" charset="0"/>
              </a:rPr>
              <a:t> </a:t>
            </a:r>
            <a:r>
              <a:rPr lang="ru-RU" sz="2400" i="0" dirty="0" err="1">
                <a:effectLst/>
                <a:latin typeface="Times New Roman" panose="02020603050405020304" pitchFamily="18" charset="0"/>
                <a:cs typeface="Times New Roman" panose="02020603050405020304" pitchFamily="18" charset="0"/>
              </a:rPr>
              <a:t>қорытынды</a:t>
            </a:r>
            <a:r>
              <a:rPr lang="ru-RU" sz="2400" i="0" dirty="0">
                <a:effectLst/>
                <a:latin typeface="Times New Roman" panose="02020603050405020304" pitchFamily="18" charset="0"/>
                <a:cs typeface="Times New Roman" panose="02020603050405020304" pitchFamily="18" charset="0"/>
              </a:rPr>
              <a:t> </a:t>
            </a:r>
            <a:r>
              <a:rPr lang="ru-RU" sz="2400" i="0" dirty="0" err="1">
                <a:effectLst/>
                <a:latin typeface="Times New Roman" panose="02020603050405020304" pitchFamily="18" charset="0"/>
                <a:cs typeface="Times New Roman" panose="02020603050405020304" pitchFamily="18" charset="0"/>
              </a:rPr>
              <a:t>шешімге</a:t>
            </a:r>
            <a:r>
              <a:rPr lang="ru-RU" sz="2400" i="0" dirty="0">
                <a:effectLst/>
                <a:latin typeface="Times New Roman" panose="02020603050405020304" pitchFamily="18" charset="0"/>
                <a:cs typeface="Times New Roman" panose="02020603050405020304" pitchFamily="18" charset="0"/>
              </a:rPr>
              <a:t> </a:t>
            </a:r>
            <a:r>
              <a:rPr lang="ru-RU" sz="2400" i="0" dirty="0" err="1">
                <a:effectLst/>
                <a:latin typeface="Times New Roman" panose="02020603050405020304" pitchFamily="18" charset="0"/>
                <a:cs typeface="Times New Roman" panose="02020603050405020304" pitchFamily="18" charset="0"/>
              </a:rPr>
              <a:t>келдім</a:t>
            </a:r>
            <a:r>
              <a:rPr lang="ru-RU" sz="2400" i="0" dirty="0">
                <a:effectLst/>
                <a:latin typeface="Times New Roman" panose="02020603050405020304" pitchFamily="18" charset="0"/>
                <a:cs typeface="Times New Roman" panose="02020603050405020304" pitchFamily="18" charset="0"/>
              </a:rPr>
              <a:t>. </a:t>
            </a:r>
            <a:r>
              <a:rPr lang="ru-RU" sz="2400" i="1" dirty="0">
                <a:effectLst/>
                <a:latin typeface="Times New Roman" panose="02020603050405020304" pitchFamily="18" charset="0"/>
                <a:cs typeface="Times New Roman" panose="02020603050405020304" pitchFamily="18" charset="0"/>
              </a:rPr>
              <a:t>...»</a:t>
            </a:r>
          </a:p>
        </p:txBody>
      </p:sp>
      <p:sp>
        <p:nvSpPr>
          <p:cNvPr id="12" name="TextBox 11">
            <a:extLst>
              <a:ext uri="{FF2B5EF4-FFF2-40B4-BE49-F238E27FC236}">
                <a16:creationId xmlns:a16="http://schemas.microsoft.com/office/drawing/2014/main" id="{199894D9-4DC1-45D8-8EC9-439D360F2422}"/>
              </a:ext>
            </a:extLst>
          </p:cNvPr>
          <p:cNvSpPr txBox="1"/>
          <p:nvPr/>
        </p:nvSpPr>
        <p:spPr>
          <a:xfrm>
            <a:off x="274320" y="5344676"/>
            <a:ext cx="5372100" cy="2445798"/>
          </a:xfrm>
          <a:prstGeom prst="rect">
            <a:avLst/>
          </a:prstGeom>
          <a:noFill/>
        </p:spPr>
        <p:txBody>
          <a:bodyPr wrap="square">
            <a:spAutoFit/>
          </a:bodyPr>
          <a:lstStyle/>
          <a:p>
            <a:pPr algn="just">
              <a:spcAft>
                <a:spcPts val="1000"/>
              </a:spcAft>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Дескриптор:</a:t>
            </a:r>
            <a:endParaRPr lang="ru-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1000"/>
              </a:spcAft>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өзіндік пікірін білдіреді;</a:t>
            </a:r>
            <a:endParaRPr lang="ru-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10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мысалмен дәлелдейді;</a:t>
            </a:r>
            <a:endParaRPr lang="ru-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10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-қорытынды ойын жазады.</a:t>
            </a:r>
            <a:endParaRPr lang="ru-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1000"/>
              </a:spcAft>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KZ"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0591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106362" y="-18257"/>
            <a:ext cx="10693400" cy="7597775"/>
          </a:xfrm>
          <a:prstGeom prst="rect">
            <a:avLst/>
          </a:prstGeom>
          <a:solidFill>
            <a:schemeClr val="accent1">
              <a:lumMod val="40000"/>
              <a:lumOff val="60000"/>
            </a:schemeClr>
          </a:solidFill>
          <a:ln>
            <a:noFill/>
          </a:ln>
        </p:spPr>
      </p:pic>
      <p:sp>
        <p:nvSpPr>
          <p:cNvPr id="13315" name="Google Shape;123;p4"/>
          <p:cNvSpPr>
            <a:spLocks noGrp="1"/>
          </p:cNvSpPr>
          <p:nvPr>
            <p:ph type="sldNum" sz="quarter" idx="12"/>
          </p:nvPr>
        </p:nvSpPr>
        <p:spPr>
          <a:xfrm>
            <a:off x="8181975" y="6662738"/>
            <a:ext cx="2405063" cy="401637"/>
          </a:xfrm>
          <a:noFill/>
        </p:spPr>
        <p:txBody>
          <a:bodyPr lIns="90624" tIns="45298" rIns="90624" bIns="45298"/>
          <a:lstStyle>
            <a:lvl1pPr>
              <a:defRPr sz="15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5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SzPts val="1100"/>
            </a:pPr>
            <a:fld id="{ED472CCA-BA93-479B-80E0-BBDAB4853F10}" type="slidenum">
              <a:rPr lang="ru-RU" altLang="ru-RU" sz="1400" b="1" smtClean="0">
                <a:solidFill>
                  <a:srgbClr val="002060"/>
                </a:solidFill>
              </a:rPr>
              <a:pPr>
                <a:buSzPts val="1100"/>
              </a:pPr>
              <a:t>11</a:t>
            </a:fld>
            <a:endParaRPr lang="ru-RU" altLang="ru-RU" sz="1400" b="1">
              <a:solidFill>
                <a:srgbClr val="002060"/>
              </a:solidFill>
            </a:endParaRPr>
          </a:p>
        </p:txBody>
      </p:sp>
      <p:cxnSp>
        <p:nvCxnSpPr>
          <p:cNvPr id="13316" name="Google Shape;124;p4"/>
          <p:cNvCxnSpPr>
            <a:cxnSpLocks noChangeShapeType="1"/>
          </p:cNvCxnSpPr>
          <p:nvPr/>
        </p:nvCxnSpPr>
        <p:spPr bwMode="auto">
          <a:xfrm>
            <a:off x="350838" y="7178675"/>
            <a:ext cx="10074275"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3317" name="Google Shape;125;p4"/>
          <p:cNvCxnSpPr>
            <a:cxnSpLocks noChangeShapeType="1"/>
          </p:cNvCxnSpPr>
          <p:nvPr/>
        </p:nvCxnSpPr>
        <p:spPr bwMode="auto">
          <a:xfrm rot="10800000" flipH="1">
            <a:off x="534988" y="7321550"/>
            <a:ext cx="9726612"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pic>
        <p:nvPicPr>
          <p:cNvPr id="10" name="Picture 2" descr="C:\Users\Типография\Desktop\Безымянный.png">
            <a:extLst>
              <a:ext uri="{FF2B5EF4-FFF2-40B4-BE49-F238E27FC236}">
                <a16:creationId xmlns:a16="http://schemas.microsoft.com/office/drawing/2014/main" id="{068CA13E-33C9-4B05-A75B-E13643495541}"/>
              </a:ext>
            </a:extLst>
          </p:cNvPr>
          <p:cNvPicPr>
            <a:picLocks noChangeAspect="1" noChangeArrowheads="1"/>
          </p:cNvPicPr>
          <p:nvPr/>
        </p:nvPicPr>
        <p:blipFill rotWithShape="1">
          <a:blip r:embed="rId3"/>
          <a:srcRect l="11757" r="11484"/>
          <a:stretch/>
        </p:blipFill>
        <p:spPr bwMode="auto">
          <a:xfrm>
            <a:off x="66597" y="97032"/>
            <a:ext cx="10560205" cy="7503140"/>
          </a:xfrm>
          <a:prstGeom prst="rect">
            <a:avLst/>
          </a:prstGeom>
          <a:solidFill>
            <a:schemeClr val="accent1">
              <a:lumMod val="40000"/>
              <a:lumOff val="60000"/>
            </a:schemeClr>
          </a:solidFill>
          <a:ln>
            <a:noFill/>
          </a:ln>
        </p:spPr>
      </p:pic>
      <p:sp>
        <p:nvSpPr>
          <p:cNvPr id="12" name="TextBox 11">
            <a:extLst>
              <a:ext uri="{FF2B5EF4-FFF2-40B4-BE49-F238E27FC236}">
                <a16:creationId xmlns:a16="http://schemas.microsoft.com/office/drawing/2014/main" id="{D5AB0038-043F-4803-A583-D9A5C18DF389}"/>
              </a:ext>
            </a:extLst>
          </p:cNvPr>
          <p:cNvSpPr txBox="1"/>
          <p:nvPr/>
        </p:nvSpPr>
        <p:spPr>
          <a:xfrm>
            <a:off x="3992892" y="604821"/>
            <a:ext cx="5391614" cy="461665"/>
          </a:xfrm>
          <a:prstGeom prst="rect">
            <a:avLst/>
          </a:prstGeom>
          <a:noFill/>
        </p:spPr>
        <p:txBody>
          <a:bodyPr wrap="square">
            <a:spAutoFit/>
          </a:bodyPr>
          <a:lstStyle/>
          <a:p>
            <a:r>
              <a:rPr lang="kk-KZ" sz="2400" dirty="0">
                <a:solidFill>
                  <a:schemeClr val="tx1"/>
                </a:solidFill>
                <a:latin typeface="Times New Roman" panose="02020603050405020304" pitchFamily="18" charset="0"/>
                <a:cs typeface="Times New Roman" panose="02020603050405020304" pitchFamily="18" charset="0"/>
              </a:rPr>
              <a:t>Өзіңді тексер!</a:t>
            </a:r>
          </a:p>
        </p:txBody>
      </p:sp>
      <p:sp>
        <p:nvSpPr>
          <p:cNvPr id="13" name="TextBox 12">
            <a:extLst>
              <a:ext uri="{FF2B5EF4-FFF2-40B4-BE49-F238E27FC236}">
                <a16:creationId xmlns:a16="http://schemas.microsoft.com/office/drawing/2014/main" id="{E4736780-27CF-4A69-9BE5-ECBB94EF5A24}"/>
              </a:ext>
            </a:extLst>
          </p:cNvPr>
          <p:cNvSpPr txBox="1"/>
          <p:nvPr/>
        </p:nvSpPr>
        <p:spPr>
          <a:xfrm>
            <a:off x="177878" y="1339281"/>
            <a:ext cx="10060433" cy="6137386"/>
          </a:xfrm>
          <a:prstGeom prst="rect">
            <a:avLst/>
          </a:prstGeom>
          <a:noFill/>
        </p:spPr>
        <p:txBody>
          <a:bodyPr wrap="square">
            <a:spAutoFit/>
          </a:bodyPr>
          <a:lstStyle/>
          <a:p>
            <a:pPr marL="342900" lvl="0" indent="-342900">
              <a:lnSpc>
                <a:spcPct val="115000"/>
              </a:lnSpc>
              <a:spcAft>
                <a:spcPts val="1000"/>
              </a:spcAft>
              <a:buFont typeface="Arial" panose="020B0604020202020204" pitchFamily="34" charset="0"/>
              <a:buChar char="•"/>
              <a:tabLst>
                <a:tab pos="457200" algn="l"/>
              </a:tabLst>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Бірінші сөйлем: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Менің ойымша</a:t>
            </a: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400" i="1" dirty="0">
                <a:effectLst/>
                <a:latin typeface="Times New Roman" panose="02020603050405020304" pitchFamily="18" charset="0"/>
                <a:ea typeface="Calibri" panose="020F0502020204030204" pitchFamily="34" charset="0"/>
                <a:cs typeface="Times New Roman" panose="02020603050405020304" pitchFamily="18" charset="0"/>
              </a:rPr>
              <a:t>басты кейіпкер-</a:t>
            </a:r>
            <a:r>
              <a:rPr lang="ru-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KZ"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Естемес</a:t>
            </a:r>
            <a:r>
              <a:rPr lang="ru-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a:t>
            </a:r>
            <a:r>
              <a:rPr lang="ru-KZ"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үсінігі</a:t>
            </a:r>
            <a:r>
              <a:rPr lang="ru-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мол, </a:t>
            </a:r>
            <a:r>
              <a:rPr lang="ru-KZ"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есті</a:t>
            </a:r>
            <a:r>
              <a:rPr lang="ru-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KZ"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қамқор</a:t>
            </a:r>
            <a:r>
              <a:rPr lang="ru-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KZ"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жан</a:t>
            </a:r>
            <a:r>
              <a:rPr lang="ru-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Arial" panose="020B0604020202020204" pitchFamily="34" charset="0"/>
              <a:buChar char="•"/>
              <a:tabLst>
                <a:tab pos="457200" algn="l"/>
              </a:tabLst>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Екінші сөйлем: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«Себебі, мен оны былай түсіндіремін. Өзі өнерді серік еткен өнер адамы болса да, адамгершілік қасиетті өнерден де жоғары қойған, </a:t>
            </a:r>
            <a:r>
              <a:rPr lang="ru-KZ"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Оразымбетке</a:t>
            </a:r>
            <a:r>
              <a:rPr lang="ru-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KZ"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жолын</a:t>
            </a:r>
            <a:r>
              <a:rPr lang="ru-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KZ"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берген</a:t>
            </a: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spcAft>
                <a:spcPts val="1000"/>
              </a:spcAft>
              <a:buFont typeface="Arial" panose="020B0604020202020204" pitchFamily="34" charset="0"/>
              <a:buChar char="•"/>
              <a:tabLst>
                <a:tab pos="457200" algn="l"/>
              </a:tabLst>
            </a:pPr>
            <a:r>
              <a:rPr lang="ru-RU" sz="2400" b="1" dirty="0" err="1">
                <a:effectLst/>
                <a:latin typeface="Times New Roman" panose="02020603050405020304" pitchFamily="18" charset="0"/>
                <a:ea typeface="Calibri" panose="020F0502020204030204" pitchFamily="34" charset="0"/>
                <a:cs typeface="Times New Roman" panose="02020603050405020304" pitchFamily="18" charset="0"/>
              </a:rPr>
              <a:t>Үшінші</a:t>
            </a:r>
            <a:r>
              <a:rPr lang="ru-RU"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b="1" dirty="0" err="1">
                <a:effectLst/>
                <a:latin typeface="Times New Roman" panose="02020603050405020304" pitchFamily="18" charset="0"/>
                <a:ea typeface="Calibri" panose="020F0502020204030204" pitchFamily="34" charset="0"/>
                <a:cs typeface="Times New Roman" panose="02020603050405020304" pitchFamily="18" charset="0"/>
              </a:rPr>
              <a:t>сөйлем</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«Оны мен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мына</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фактілермен</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мысалдармен</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дәлелдей</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аламын</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a:spcAft>
                <a:spcPts val="1000"/>
              </a:spcAft>
            </a:pPr>
            <a:r>
              <a:rPr lang="kk-KZ"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«Заманым өткен екен ғой!» – деп аһ ұрып, жалт бұрылды да:</a:t>
            </a:r>
            <a:br>
              <a:rPr lang="kk-KZ"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kk-KZ"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Ар жағын сен тарт! – деп саңқ етіп, домбыраны Оразымбетке тастай берді.</a:t>
            </a:r>
            <a:endParaRPr lang="ru-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spcAft>
                <a:spcPts val="1000"/>
              </a:spcAft>
              <a:buFont typeface="Arial" panose="020B0604020202020204" pitchFamily="34" charset="0"/>
              <a:buChar char="•"/>
              <a:tabLst>
                <a:tab pos="457200" algn="l"/>
              </a:tabLst>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Соңғы сөйлем: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«Осыған байланысты мен мынадай қорытынды шешімге келдім. Естемес – жастардың  бақыты үшін өз мүддесінен бас тартқан жан.»</a:t>
            </a:r>
            <a:endParaRPr lang="ru-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20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KZ"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6510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6350"/>
            <a:ext cx="10693400" cy="7597775"/>
          </a:xfrm>
          <a:prstGeom prst="rect">
            <a:avLst/>
          </a:prstGeom>
          <a:solidFill>
            <a:schemeClr val="accent1">
              <a:lumMod val="40000"/>
              <a:lumOff val="60000"/>
            </a:schemeClr>
          </a:solidFill>
          <a:ln>
            <a:noFill/>
          </a:ln>
        </p:spPr>
      </p:pic>
      <p:cxnSp>
        <p:nvCxnSpPr>
          <p:cNvPr id="15364" name="Google Shape;124;p4"/>
          <p:cNvCxnSpPr>
            <a:cxnSpLocks noChangeShapeType="1"/>
          </p:cNvCxnSpPr>
          <p:nvPr/>
        </p:nvCxnSpPr>
        <p:spPr bwMode="auto">
          <a:xfrm>
            <a:off x="350838" y="7178675"/>
            <a:ext cx="10074275"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5365" name="Google Shape;125;p4"/>
          <p:cNvCxnSpPr>
            <a:cxnSpLocks noChangeShapeType="1"/>
          </p:cNvCxnSpPr>
          <p:nvPr/>
        </p:nvCxnSpPr>
        <p:spPr bwMode="auto">
          <a:xfrm rot="10800000" flipH="1">
            <a:off x="534988" y="7321550"/>
            <a:ext cx="9726612"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10" name="TextBox 9">
            <a:extLst>
              <a:ext uri="{FF2B5EF4-FFF2-40B4-BE49-F238E27FC236}">
                <a16:creationId xmlns:a16="http://schemas.microsoft.com/office/drawing/2014/main" id="{A4825A35-3940-4131-B107-221FF0F29831}"/>
              </a:ext>
            </a:extLst>
          </p:cNvPr>
          <p:cNvSpPr txBox="1"/>
          <p:nvPr/>
        </p:nvSpPr>
        <p:spPr>
          <a:xfrm>
            <a:off x="420624" y="1750918"/>
            <a:ext cx="9400032" cy="3490827"/>
          </a:xfrm>
          <a:prstGeom prst="rect">
            <a:avLst/>
          </a:prstGeom>
          <a:noFill/>
        </p:spPr>
        <p:txBody>
          <a:bodyPr wrap="square">
            <a:spAutoFit/>
          </a:bodyPr>
          <a:lstStyle/>
          <a:p>
            <a:pPr algn="ctr">
              <a:lnSpc>
                <a:spcPct val="115000"/>
              </a:lnSpc>
              <a:spcAft>
                <a:spcPts val="1000"/>
              </a:spcAft>
            </a:pPr>
            <a:r>
              <a:rPr lang="kk-KZ" sz="24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Сабақты бекіту сұрағы</a:t>
            </a:r>
            <a:endParaRPr lang="ru-KZ"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endParaRPr lang="kk-KZ" sz="1800" b="1" kern="1200" dirty="0">
              <a:solidFill>
                <a:srgbClr val="002060"/>
              </a:solidFill>
              <a:effectLst/>
              <a:latin typeface="Times New Roman" panose="02020603050405020304" pitchFamily="18" charset="0"/>
              <a:ea typeface="DengXian" panose="020B0503020204020204" pitchFamily="2" charset="-122"/>
              <a:cs typeface="Times New Roman" panose="02020603050405020304" pitchFamily="18" charset="0"/>
            </a:endParaRPr>
          </a:p>
          <a:p>
            <a:pPr>
              <a:lnSpc>
                <a:spcPct val="115000"/>
              </a:lnSpc>
              <a:spcAft>
                <a:spcPts val="1000"/>
              </a:spcAft>
            </a:pPr>
            <a:r>
              <a:rPr lang="kk-KZ" sz="1800" b="1" kern="1200" dirty="0">
                <a:solidFill>
                  <a:srgbClr val="002060"/>
                </a:solidFill>
                <a:effectLst/>
                <a:latin typeface="Times New Roman" panose="02020603050405020304" pitchFamily="18" charset="0"/>
                <a:ea typeface="DengXian" panose="020B0503020204020204" pitchFamily="2" charset="-122"/>
                <a:cs typeface="Times New Roman" panose="02020603050405020304" pitchFamily="18" charset="0"/>
              </a:rPr>
              <a:t> </a:t>
            </a:r>
          </a:p>
          <a:p>
            <a:pPr>
              <a:lnSpc>
                <a:spcPct val="115000"/>
              </a:lnSpc>
              <a:spcAft>
                <a:spcPts val="10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400" dirty="0" err="1">
                <a:effectLst/>
                <a:latin typeface="Times New Roman" panose="02020603050405020304" pitchFamily="18" charset="0"/>
                <a:ea typeface="Calibri" panose="020F0502020204030204" pitchFamily="34" charset="0"/>
                <a:cs typeface="Times New Roman" panose="02020603050405020304" pitchFamily="18" charset="0"/>
              </a:rPr>
              <a:t>Т.Ахтановтың</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«Күй өнері » әңгімесі </a:t>
            </a:r>
          </a:p>
          <a:p>
            <a:pPr>
              <a:lnSpc>
                <a:spcPct val="115000"/>
              </a:lnSpc>
              <a:spcAft>
                <a:spcPts val="10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сізге қандай ой салды? </a:t>
            </a:r>
            <a:endParaRPr lang="ru-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KZ"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11" name="Рисунок 10">
            <a:extLst>
              <a:ext uri="{FF2B5EF4-FFF2-40B4-BE49-F238E27FC236}">
                <a16:creationId xmlns:a16="http://schemas.microsoft.com/office/drawing/2014/main" id="{411D0356-4049-44B3-8433-568AB6C658C1}"/>
              </a:ext>
            </a:extLst>
          </p:cNvPr>
          <p:cNvPicPr>
            <a:picLocks noChangeAspect="1"/>
          </p:cNvPicPr>
          <p:nvPr/>
        </p:nvPicPr>
        <p:blipFill>
          <a:blip r:embed="rId4"/>
          <a:stretch>
            <a:fillRect/>
          </a:stretch>
        </p:blipFill>
        <p:spPr>
          <a:xfrm>
            <a:off x="5870829" y="2884961"/>
            <a:ext cx="4358894" cy="3714290"/>
          </a:xfrm>
          <a:prstGeom prst="rect">
            <a:avLst/>
          </a:prstGeom>
          <a:ln>
            <a:noFill/>
          </a:ln>
          <a:effectLst>
            <a:softEdge rad="112500"/>
          </a:effectLst>
        </p:spPr>
      </p:pic>
      <p:sp>
        <p:nvSpPr>
          <p:cNvPr id="13" name="TextBox 12">
            <a:extLst>
              <a:ext uri="{FF2B5EF4-FFF2-40B4-BE49-F238E27FC236}">
                <a16:creationId xmlns:a16="http://schemas.microsoft.com/office/drawing/2014/main" id="{C2D9A437-8AB1-4768-992E-2E74128D4586}"/>
              </a:ext>
            </a:extLst>
          </p:cNvPr>
          <p:cNvSpPr txBox="1"/>
          <p:nvPr/>
        </p:nvSpPr>
        <p:spPr>
          <a:xfrm>
            <a:off x="6761226" y="3423236"/>
            <a:ext cx="5344668" cy="584775"/>
          </a:xfrm>
          <a:prstGeom prst="rect">
            <a:avLst/>
          </a:prstGeom>
          <a:noFill/>
        </p:spPr>
        <p:txBody>
          <a:bodyPr wrap="square">
            <a:spAutoFit/>
          </a:bodyPr>
          <a:lstStyle/>
          <a:p>
            <a:r>
              <a:rPr lang="kk-KZ" sz="3200" b="1" dirty="0">
                <a:solidFill>
                  <a:schemeClr val="tx2"/>
                </a:solidFill>
                <a:latin typeface="Times New Roman" panose="02020603050405020304" pitchFamily="18" charset="0"/>
                <a:cs typeface="Times New Roman" panose="02020603050405020304" pitchFamily="18" charset="0"/>
              </a:rPr>
              <a:t>?</a:t>
            </a:r>
            <a:endParaRPr lang="ru-KZ" sz="3200" dirty="0"/>
          </a:p>
        </p:txBody>
      </p:sp>
      <p:sp>
        <p:nvSpPr>
          <p:cNvPr id="14" name="TextBox 13">
            <a:extLst>
              <a:ext uri="{FF2B5EF4-FFF2-40B4-BE49-F238E27FC236}">
                <a16:creationId xmlns:a16="http://schemas.microsoft.com/office/drawing/2014/main" id="{82377530-B27A-45F9-ABDB-07AF369F6F9B}"/>
              </a:ext>
            </a:extLst>
          </p:cNvPr>
          <p:cNvSpPr txBox="1"/>
          <p:nvPr/>
        </p:nvSpPr>
        <p:spPr>
          <a:xfrm>
            <a:off x="7949057" y="3137788"/>
            <a:ext cx="5344668" cy="584775"/>
          </a:xfrm>
          <a:prstGeom prst="rect">
            <a:avLst/>
          </a:prstGeom>
          <a:noFill/>
        </p:spPr>
        <p:txBody>
          <a:bodyPr wrap="square">
            <a:spAutoFit/>
          </a:bodyPr>
          <a:lstStyle/>
          <a:p>
            <a:r>
              <a:rPr lang="kk-KZ" sz="3200" b="1" dirty="0">
                <a:solidFill>
                  <a:schemeClr val="tx2"/>
                </a:solidFill>
                <a:latin typeface="Times New Roman" panose="02020603050405020304" pitchFamily="18" charset="0"/>
                <a:cs typeface="Times New Roman" panose="02020603050405020304" pitchFamily="18" charset="0"/>
              </a:rPr>
              <a:t>?</a:t>
            </a:r>
            <a:endParaRPr lang="ru-KZ" sz="3200" dirty="0"/>
          </a:p>
        </p:txBody>
      </p:sp>
      <p:sp>
        <p:nvSpPr>
          <p:cNvPr id="15" name="TextBox 14">
            <a:extLst>
              <a:ext uri="{FF2B5EF4-FFF2-40B4-BE49-F238E27FC236}">
                <a16:creationId xmlns:a16="http://schemas.microsoft.com/office/drawing/2014/main" id="{E0CD364D-D6B1-47ED-A161-188217C75EB1}"/>
              </a:ext>
            </a:extLst>
          </p:cNvPr>
          <p:cNvSpPr txBox="1"/>
          <p:nvPr/>
        </p:nvSpPr>
        <p:spPr>
          <a:xfrm>
            <a:off x="9136888" y="3468088"/>
            <a:ext cx="5344668" cy="584775"/>
          </a:xfrm>
          <a:prstGeom prst="rect">
            <a:avLst/>
          </a:prstGeom>
          <a:noFill/>
        </p:spPr>
        <p:txBody>
          <a:bodyPr wrap="square">
            <a:spAutoFit/>
          </a:bodyPr>
          <a:lstStyle/>
          <a:p>
            <a:r>
              <a:rPr lang="kk-KZ" sz="3200" b="1" dirty="0">
                <a:solidFill>
                  <a:schemeClr val="tx2"/>
                </a:solidFill>
                <a:latin typeface="Times New Roman" panose="02020603050405020304" pitchFamily="18" charset="0"/>
                <a:cs typeface="Times New Roman" panose="02020603050405020304" pitchFamily="18" charset="0"/>
              </a:rPr>
              <a:t>?</a:t>
            </a:r>
            <a:endParaRPr lang="ru-KZ" sz="3200" dirty="0"/>
          </a:p>
        </p:txBody>
      </p:sp>
      <p:sp>
        <p:nvSpPr>
          <p:cNvPr id="16" name="TextBox 15">
            <a:extLst>
              <a:ext uri="{FF2B5EF4-FFF2-40B4-BE49-F238E27FC236}">
                <a16:creationId xmlns:a16="http://schemas.microsoft.com/office/drawing/2014/main" id="{CBA18168-D467-4848-8C09-6487965265F8}"/>
              </a:ext>
            </a:extLst>
          </p:cNvPr>
          <p:cNvSpPr txBox="1"/>
          <p:nvPr/>
        </p:nvSpPr>
        <p:spPr>
          <a:xfrm>
            <a:off x="9433560" y="4504707"/>
            <a:ext cx="5344668" cy="584775"/>
          </a:xfrm>
          <a:prstGeom prst="rect">
            <a:avLst/>
          </a:prstGeom>
          <a:noFill/>
        </p:spPr>
        <p:txBody>
          <a:bodyPr wrap="square">
            <a:spAutoFit/>
          </a:bodyPr>
          <a:lstStyle/>
          <a:p>
            <a:r>
              <a:rPr lang="kk-KZ" sz="3200" b="1" dirty="0">
                <a:solidFill>
                  <a:schemeClr val="tx2"/>
                </a:solidFill>
                <a:latin typeface="Times New Roman" panose="02020603050405020304" pitchFamily="18" charset="0"/>
                <a:cs typeface="Times New Roman" panose="02020603050405020304" pitchFamily="18" charset="0"/>
              </a:rPr>
              <a:t>?</a:t>
            </a:r>
            <a:endParaRPr lang="ru-KZ" sz="3200" dirty="0"/>
          </a:p>
        </p:txBody>
      </p:sp>
      <p:sp>
        <p:nvSpPr>
          <p:cNvPr id="17" name="TextBox 16">
            <a:extLst>
              <a:ext uri="{FF2B5EF4-FFF2-40B4-BE49-F238E27FC236}">
                <a16:creationId xmlns:a16="http://schemas.microsoft.com/office/drawing/2014/main" id="{F68FDBB4-764C-4E3C-9912-32AD82093DBB}"/>
              </a:ext>
            </a:extLst>
          </p:cNvPr>
          <p:cNvSpPr txBox="1"/>
          <p:nvPr/>
        </p:nvSpPr>
        <p:spPr>
          <a:xfrm>
            <a:off x="6336792" y="4395019"/>
            <a:ext cx="5472430" cy="584775"/>
          </a:xfrm>
          <a:prstGeom prst="rect">
            <a:avLst/>
          </a:prstGeom>
          <a:noFill/>
        </p:spPr>
        <p:txBody>
          <a:bodyPr wrap="square">
            <a:spAutoFit/>
          </a:bodyPr>
          <a:lstStyle/>
          <a:p>
            <a:r>
              <a:rPr lang="kk-KZ" sz="3200" b="1" dirty="0">
                <a:solidFill>
                  <a:schemeClr val="tx2"/>
                </a:solidFill>
                <a:latin typeface="Times New Roman" panose="02020603050405020304" pitchFamily="18" charset="0"/>
                <a:cs typeface="Times New Roman" panose="02020603050405020304" pitchFamily="18" charset="0"/>
              </a:rPr>
              <a:t>?</a:t>
            </a:r>
            <a:endParaRPr lang="ru-KZ"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106362" y="-18257"/>
            <a:ext cx="10693400" cy="7597775"/>
          </a:xfrm>
          <a:prstGeom prst="rect">
            <a:avLst/>
          </a:prstGeom>
          <a:solidFill>
            <a:schemeClr val="accent1">
              <a:lumMod val="40000"/>
              <a:lumOff val="60000"/>
            </a:schemeClr>
          </a:solidFill>
          <a:ln>
            <a:noFill/>
          </a:ln>
        </p:spPr>
      </p:pic>
      <p:cxnSp>
        <p:nvCxnSpPr>
          <p:cNvPr id="13316" name="Google Shape;124;p4"/>
          <p:cNvCxnSpPr>
            <a:cxnSpLocks noChangeShapeType="1"/>
          </p:cNvCxnSpPr>
          <p:nvPr/>
        </p:nvCxnSpPr>
        <p:spPr bwMode="auto">
          <a:xfrm>
            <a:off x="350838" y="7178675"/>
            <a:ext cx="10074275"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3317" name="Google Shape;125;p4"/>
          <p:cNvCxnSpPr>
            <a:cxnSpLocks noChangeShapeType="1"/>
          </p:cNvCxnSpPr>
          <p:nvPr/>
        </p:nvCxnSpPr>
        <p:spPr bwMode="auto">
          <a:xfrm rot="10800000" flipH="1">
            <a:off x="534988" y="7321550"/>
            <a:ext cx="9726612"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8" name="TextBox 7">
            <a:extLst>
              <a:ext uri="{FF2B5EF4-FFF2-40B4-BE49-F238E27FC236}">
                <a16:creationId xmlns:a16="http://schemas.microsoft.com/office/drawing/2014/main" id="{09C5424B-AE0D-4345-898C-4EF2DA204941}"/>
              </a:ext>
            </a:extLst>
          </p:cNvPr>
          <p:cNvSpPr txBox="1"/>
          <p:nvPr/>
        </p:nvSpPr>
        <p:spPr>
          <a:xfrm>
            <a:off x="534988" y="2709045"/>
            <a:ext cx="8721026" cy="1816203"/>
          </a:xfrm>
          <a:prstGeom prst="rect">
            <a:avLst/>
          </a:prstGeom>
          <a:noFill/>
        </p:spPr>
        <p:txBody>
          <a:bodyPr wrap="square">
            <a:spAutoFit/>
          </a:bodyPr>
          <a:lstStyle/>
          <a:p>
            <a:pPr>
              <a:lnSpc>
                <a:spcPct val="150000"/>
              </a:lnSpc>
              <a:spcAft>
                <a:spcPts val="1000"/>
              </a:spcAft>
            </a:pPr>
            <a:r>
              <a:rPr lang="kk-KZ"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Күй адам санасына ғана емес, сонымен бірге, сезіміне, </a:t>
            </a:r>
          </a:p>
          <a:p>
            <a:pPr>
              <a:lnSpc>
                <a:spcPct val="150000"/>
              </a:lnSpc>
              <a:spcAft>
                <a:spcPts val="1000"/>
              </a:spcAft>
            </a:pPr>
            <a:r>
              <a:rPr lang="kk-KZ"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қимыл -әрекетіне үлкен әсер етеді. Өмірдің мәні, адамгершілік, қоғамдық мәселелер, сан қырлы сырлар сарапқа салынады.</a:t>
            </a:r>
            <a:endParaRPr lang="ru-KZ"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4BAE7EF4-8161-4CC2-A899-34F2DAD1410A}"/>
              </a:ext>
            </a:extLst>
          </p:cNvPr>
          <p:cNvSpPr txBox="1"/>
          <p:nvPr/>
        </p:nvSpPr>
        <p:spPr>
          <a:xfrm>
            <a:off x="3810762" y="1565538"/>
            <a:ext cx="5445252" cy="483017"/>
          </a:xfrm>
          <a:prstGeom prst="rect">
            <a:avLst/>
          </a:prstGeom>
          <a:noFill/>
        </p:spPr>
        <p:txBody>
          <a:bodyPr wrap="square">
            <a:spAutoFit/>
          </a:bodyPr>
          <a:lstStyle/>
          <a:p>
            <a:pPr>
              <a:lnSpc>
                <a:spcPct val="115000"/>
              </a:lnSpc>
              <a:spcAft>
                <a:spcPts val="1000"/>
              </a:spcAft>
            </a:pPr>
            <a:r>
              <a:rPr lang="kk-KZ" sz="24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Өзіңді тексер!</a:t>
            </a:r>
            <a:r>
              <a:rPr lang="kk-KZ"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KZ" sz="24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84964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36512"/>
            <a:ext cx="10693400" cy="7597775"/>
          </a:xfrm>
          <a:prstGeom prst="rect">
            <a:avLst/>
          </a:prstGeom>
          <a:solidFill>
            <a:schemeClr val="accent1">
              <a:lumMod val="40000"/>
              <a:lumOff val="60000"/>
            </a:schemeClr>
          </a:solidFill>
          <a:ln>
            <a:noFill/>
          </a:ln>
        </p:spPr>
      </p:pic>
      <p:cxnSp>
        <p:nvCxnSpPr>
          <p:cNvPr id="17412" name="Google Shape;124;p4"/>
          <p:cNvCxnSpPr>
            <a:cxnSpLocks noChangeShapeType="1"/>
          </p:cNvCxnSpPr>
          <p:nvPr/>
        </p:nvCxnSpPr>
        <p:spPr bwMode="auto">
          <a:xfrm>
            <a:off x="350838" y="7178675"/>
            <a:ext cx="10074275"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7413" name="Google Shape;125;p4"/>
          <p:cNvCxnSpPr>
            <a:cxnSpLocks noChangeShapeType="1"/>
          </p:cNvCxnSpPr>
          <p:nvPr/>
        </p:nvCxnSpPr>
        <p:spPr bwMode="auto">
          <a:xfrm rot="10800000" flipH="1">
            <a:off x="534988" y="7321550"/>
            <a:ext cx="9726612"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17416" name="Google Shape;140;p35"/>
          <p:cNvSpPr txBox="1">
            <a:spLocks noChangeArrowheads="1"/>
          </p:cNvSpPr>
          <p:nvPr/>
        </p:nvSpPr>
        <p:spPr bwMode="auto">
          <a:xfrm>
            <a:off x="569844" y="3379788"/>
            <a:ext cx="10587038"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endParaRPr lang="ru-KZ" dirty="0"/>
          </a:p>
        </p:txBody>
      </p:sp>
      <p:sp>
        <p:nvSpPr>
          <p:cNvPr id="14" name="TextBox 13">
            <a:extLst>
              <a:ext uri="{FF2B5EF4-FFF2-40B4-BE49-F238E27FC236}">
                <a16:creationId xmlns:a16="http://schemas.microsoft.com/office/drawing/2014/main" id="{21066A00-B425-41DE-8518-BDB21C183B15}"/>
              </a:ext>
            </a:extLst>
          </p:cNvPr>
          <p:cNvSpPr txBox="1"/>
          <p:nvPr/>
        </p:nvSpPr>
        <p:spPr>
          <a:xfrm>
            <a:off x="569844" y="1233046"/>
            <a:ext cx="9448800" cy="3524042"/>
          </a:xfrm>
          <a:prstGeom prst="rect">
            <a:avLst/>
          </a:prstGeom>
          <a:noFill/>
        </p:spPr>
        <p:txBody>
          <a:bodyPr wrap="square" rtlCol="0">
            <a:spAutoFit/>
          </a:bodyPr>
          <a:lstStyle/>
          <a:p>
            <a:r>
              <a:rPr lang="kk-KZ" sz="2400" b="1" dirty="0">
                <a:solidFill>
                  <a:schemeClr val="tx1"/>
                </a:solidFill>
                <a:latin typeface="Times New Roman" panose="02020603050405020304" pitchFamily="18" charset="0"/>
                <a:cs typeface="Times New Roman" panose="02020603050405020304" pitchFamily="18" charset="0"/>
              </a:rPr>
              <a:t>Бүгінгі сабақта:</a:t>
            </a:r>
          </a:p>
          <a:p>
            <a:pPr>
              <a:lnSpc>
                <a:spcPct val="150000"/>
              </a:lnSpc>
            </a:pPr>
            <a:endParaRPr lang="en-US" sz="2400" b="1" dirty="0">
              <a:solidFill>
                <a:schemeClr val="tx1"/>
              </a:solidFill>
              <a:latin typeface="Times New Roman" panose="02020603050405020304" pitchFamily="18" charset="0"/>
              <a:cs typeface="Times New Roman" panose="02020603050405020304" pitchFamily="18" charset="0"/>
            </a:endParaRPr>
          </a:p>
          <a:p>
            <a:r>
              <a:rPr lang="kk-KZ" sz="4000" b="1" dirty="0">
                <a:solidFill>
                  <a:schemeClr val="tx1"/>
                </a:solidFill>
                <a:latin typeface="Times New Roman" panose="02020603050405020304" pitchFamily="18" charset="0"/>
                <a:cs typeface="Times New Roman" panose="02020603050405020304" pitchFamily="18" charset="0"/>
              </a:rPr>
              <a:t>. </a:t>
            </a:r>
            <a:r>
              <a:rPr lang="kk-KZ" sz="2400" dirty="0" err="1">
                <a:solidFill>
                  <a:schemeClr val="tx1"/>
                </a:solidFill>
                <a:latin typeface="Times New Roman" panose="02020603050405020304" pitchFamily="18" charset="0"/>
                <a:cs typeface="Times New Roman" panose="02020603050405020304" pitchFamily="18" charset="0"/>
              </a:rPr>
              <a:t>Т.Ахтановтың</a:t>
            </a:r>
            <a:r>
              <a:rPr lang="kk-KZ" sz="2400" dirty="0">
                <a:solidFill>
                  <a:schemeClr val="tx1"/>
                </a:solidFill>
                <a:latin typeface="Times New Roman" panose="02020603050405020304" pitchFamily="18" charset="0"/>
                <a:cs typeface="Times New Roman" panose="02020603050405020304" pitchFamily="18" charset="0"/>
              </a:rPr>
              <a:t> «Күй аңызы» әңгімесінің мазмұнын еске түсірдік. </a:t>
            </a:r>
          </a:p>
          <a:p>
            <a:r>
              <a:rPr lang="kk-KZ" sz="4000" b="1" dirty="0">
                <a:latin typeface="Times New Roman" panose="02020603050405020304" pitchFamily="18" charset="0"/>
                <a:cs typeface="Times New Roman" panose="02020603050405020304" pitchFamily="18" charset="0"/>
              </a:rPr>
              <a:t>. </a:t>
            </a:r>
            <a:r>
              <a:rPr lang="kk-KZ" sz="2400" dirty="0">
                <a:latin typeface="Times New Roman" panose="02020603050405020304" pitchFamily="18" charset="0"/>
                <a:cs typeface="Times New Roman" panose="02020603050405020304" pitchFamily="18" charset="0"/>
              </a:rPr>
              <a:t>Ш</a:t>
            </a:r>
            <a:r>
              <a:rPr lang="kk-KZ" sz="2400" b="0" dirty="0">
                <a:solidFill>
                  <a:srgbClr val="000000"/>
                </a:solidFill>
                <a:effectLst/>
                <a:latin typeface="Times New Roman" panose="02020603050405020304" pitchFamily="18" charset="0"/>
                <a:cs typeface="Times New Roman" panose="02020603050405020304" pitchFamily="18" charset="0"/>
              </a:rPr>
              <a:t>ығарма бойынша өзіндік сыни пікір жаздық.</a:t>
            </a:r>
          </a:p>
          <a:p>
            <a:endParaRPr lang="kk-KZ" sz="2400" b="1" dirty="0">
              <a:solidFill>
                <a:srgbClr val="FF0000"/>
              </a:solidFill>
              <a:latin typeface="Times New Roman" panose="02020603050405020304" pitchFamily="18" charset="0"/>
              <a:cs typeface="Times New Roman" panose="02020603050405020304" pitchFamily="18" charset="0"/>
            </a:endParaRPr>
          </a:p>
          <a:p>
            <a:endParaRPr lang="kk-KZ" sz="2400" b="1"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kk-KZ" sz="2000" b="1" dirty="0">
              <a:solidFill>
                <a:srgbClr val="002060"/>
              </a:solidFill>
              <a:latin typeface="Times New Roman" panose="02020603050405020304" pitchFamily="18" charset="0"/>
              <a:cs typeface="Times New Roman" panose="02020603050405020304" pitchFamily="18" charset="0"/>
            </a:endParaRPr>
          </a:p>
          <a:p>
            <a:pPr lvl="0"/>
            <a:endParaRPr lang="ru-RU"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a:extLst>
              <a:ext uri="{FF2B5EF4-FFF2-40B4-BE49-F238E27FC236}">
                <a16:creationId xmlns:a16="http://schemas.microsoft.com/office/drawing/2014/main" id="{136E0730-2C1F-43E0-97B2-D8C44C6EB5A7}"/>
              </a:ext>
            </a:extLst>
          </p:cNvPr>
          <p:cNvSpPr>
            <a:spLocks noGrp="1"/>
          </p:cNvSpPr>
          <p:nvPr>
            <p:ph type="sldNum" sz="quarter" idx="12"/>
          </p:nvPr>
        </p:nvSpPr>
        <p:spPr/>
        <p:txBody>
          <a:bodyPr/>
          <a:lstStyle/>
          <a:p>
            <a:pPr>
              <a:defRPr/>
            </a:pPr>
            <a:fld id="{A7ACD5C9-CE4D-40EC-BEC6-70084692156F}" type="slidenum">
              <a:rPr lang="ru-RU" altLang="ru-RU" smtClean="0"/>
              <a:pPr>
                <a:defRPr/>
              </a:pPr>
              <a:t>15</a:t>
            </a:fld>
            <a:endParaRPr lang="ru-RU" altLang="ru-RU"/>
          </a:p>
        </p:txBody>
      </p:sp>
      <p:pic>
        <p:nvPicPr>
          <p:cNvPr id="6" name="Picture 2" descr="C:\Users\Типография\Desktop\Безымянный.png">
            <a:extLst>
              <a:ext uri="{FF2B5EF4-FFF2-40B4-BE49-F238E27FC236}">
                <a16:creationId xmlns:a16="http://schemas.microsoft.com/office/drawing/2014/main" id="{2A5970E1-70FD-48A1-A2C3-ECC9A815BE43}"/>
              </a:ext>
            </a:extLst>
          </p:cNvPr>
          <p:cNvPicPr>
            <a:picLocks noChangeAspect="1" noChangeArrowheads="1"/>
          </p:cNvPicPr>
          <p:nvPr/>
        </p:nvPicPr>
        <p:blipFill rotWithShape="1">
          <a:blip r:embed="rId2"/>
          <a:srcRect l="11757" r="11484"/>
          <a:stretch/>
        </p:blipFill>
        <p:spPr bwMode="auto">
          <a:xfrm>
            <a:off x="0" y="-36512"/>
            <a:ext cx="10693400" cy="7597775"/>
          </a:xfrm>
          <a:prstGeom prst="rect">
            <a:avLst/>
          </a:prstGeom>
          <a:solidFill>
            <a:schemeClr val="accent1">
              <a:lumMod val="40000"/>
              <a:lumOff val="60000"/>
            </a:schemeClr>
          </a:solidFill>
          <a:ln>
            <a:noFill/>
          </a:ln>
        </p:spPr>
      </p:pic>
      <p:sp>
        <p:nvSpPr>
          <p:cNvPr id="7" name="Google Shape;140;p35">
            <a:extLst>
              <a:ext uri="{FF2B5EF4-FFF2-40B4-BE49-F238E27FC236}">
                <a16:creationId xmlns:a16="http://schemas.microsoft.com/office/drawing/2014/main" id="{99D252F6-D6C1-45C2-A368-539E019AEF26}"/>
              </a:ext>
            </a:extLst>
          </p:cNvPr>
          <p:cNvSpPr txBox="1">
            <a:spLocks noChangeArrowheads="1"/>
          </p:cNvSpPr>
          <p:nvPr/>
        </p:nvSpPr>
        <p:spPr bwMode="auto">
          <a:xfrm>
            <a:off x="999612" y="1590866"/>
            <a:ext cx="885762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lgn="ctr"/>
            <a:r>
              <a:rPr lang="kk-KZ" sz="2400" b="1" dirty="0">
                <a:solidFill>
                  <a:schemeClr val="tx2"/>
                </a:solidFill>
                <a:latin typeface="Times New Roman" panose="02020603050405020304" pitchFamily="18" charset="0"/>
                <a:cs typeface="Times New Roman" panose="02020603050405020304" pitchFamily="18" charset="0"/>
              </a:rPr>
              <a:t>    Қосымша тапсырма</a:t>
            </a:r>
          </a:p>
          <a:p>
            <a:pPr algn="ctr"/>
            <a:endParaRPr lang="kk-KZ" sz="2400" b="1" dirty="0">
              <a:solidFill>
                <a:schemeClr val="tx2"/>
              </a:solidFill>
              <a:latin typeface="Times New Roman" panose="02020603050405020304" pitchFamily="18" charset="0"/>
              <a:cs typeface="Times New Roman" panose="02020603050405020304" pitchFamily="18" charset="0"/>
            </a:endParaRPr>
          </a:p>
          <a:p>
            <a:pPr algn="ctr"/>
            <a:endParaRPr lang="ru-KZ" sz="2400" dirty="0">
              <a:solidFill>
                <a:schemeClr val="tx2"/>
              </a:solidFill>
              <a:latin typeface="Times New Roman" panose="02020603050405020304" pitchFamily="18" charset="0"/>
              <a:cs typeface="Times New Roman" panose="02020603050405020304" pitchFamily="18" charset="0"/>
            </a:endParaRPr>
          </a:p>
          <a:p>
            <a:r>
              <a:rPr lang="kk-KZ" sz="2400" dirty="0">
                <a:latin typeface="Times New Roman" panose="02020603050405020304" pitchFamily="18" charset="0"/>
                <a:cs typeface="Times New Roman" panose="02020603050405020304" pitchFamily="18" charset="0"/>
              </a:rPr>
              <a:t>Өзіңіз қалаған бір күйдің шығу тарихын зерттеңіз. </a:t>
            </a:r>
            <a:endParaRPr lang="ru-K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9375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6350"/>
            <a:ext cx="10693400" cy="7597775"/>
          </a:xfrm>
          <a:prstGeom prst="rect">
            <a:avLst/>
          </a:prstGeom>
          <a:solidFill>
            <a:schemeClr val="accent1">
              <a:lumMod val="40000"/>
              <a:lumOff val="60000"/>
            </a:schemeClr>
          </a:solidFill>
          <a:ln>
            <a:noFill/>
          </a:ln>
        </p:spPr>
      </p:pic>
      <p:cxnSp>
        <p:nvCxnSpPr>
          <p:cNvPr id="7172" name="Google Shape;124;p4"/>
          <p:cNvCxnSpPr>
            <a:cxnSpLocks noChangeShapeType="1"/>
          </p:cNvCxnSpPr>
          <p:nvPr/>
        </p:nvCxnSpPr>
        <p:spPr bwMode="auto">
          <a:xfrm>
            <a:off x="350838" y="7178675"/>
            <a:ext cx="10074275"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7173" name="Google Shape;125;p4"/>
          <p:cNvCxnSpPr>
            <a:cxnSpLocks noChangeShapeType="1"/>
          </p:cNvCxnSpPr>
          <p:nvPr/>
        </p:nvCxnSpPr>
        <p:spPr bwMode="auto">
          <a:xfrm rot="10800000" flipH="1">
            <a:off x="534988" y="7321550"/>
            <a:ext cx="9726612"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 name="Google Shape;230;p65"/>
          <p:cNvSpPr txBox="1">
            <a:spLocks/>
          </p:cNvSpPr>
          <p:nvPr/>
        </p:nvSpPr>
        <p:spPr bwMode="auto">
          <a:xfrm>
            <a:off x="381000" y="1684338"/>
            <a:ext cx="9801225" cy="497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lIns="106916" tIns="106916" rIns="106916" bIns="106916"/>
          <a:lstStyle>
            <a:lvl1pPr marL="373063" indent="-373063" algn="l" rtl="0" eaLnBrk="0" fontAlgn="base" hangingPunct="0">
              <a:spcBef>
                <a:spcPct val="20000"/>
              </a:spcBef>
              <a:spcAft>
                <a:spcPct val="0"/>
              </a:spcAft>
              <a:buFont typeface="Arial" pitchFamily="34" charset="0"/>
              <a:buChar char="•"/>
              <a:defRPr sz="3000" kern="1200">
                <a:solidFill>
                  <a:schemeClr val="tx1"/>
                </a:solidFill>
                <a:latin typeface="+mn-lt"/>
                <a:ea typeface="+mn-ea"/>
                <a:cs typeface="+mn-cs"/>
              </a:defRPr>
            </a:lvl1pPr>
            <a:lvl2pPr marL="808038" indent="-311150" algn="l" rtl="0" eaLnBrk="0" fontAlgn="base" hangingPunct="0">
              <a:spcBef>
                <a:spcPct val="20000"/>
              </a:spcBef>
              <a:spcAft>
                <a:spcPct val="0"/>
              </a:spcAft>
              <a:buFont typeface="Arial" pitchFamily="34" charset="0"/>
              <a:buChar char="–"/>
              <a:defRPr sz="2600" kern="1200">
                <a:solidFill>
                  <a:schemeClr val="tx1"/>
                </a:solidFill>
                <a:latin typeface="+mn-lt"/>
                <a:ea typeface="+mn-ea"/>
                <a:cs typeface="+mn-cs"/>
              </a:defRPr>
            </a:lvl2pPr>
            <a:lvl3pPr marL="1244600" indent="-247650" algn="l" rtl="0" eaLnBrk="0" fontAlgn="base" hangingPunct="0">
              <a:spcBef>
                <a:spcPct val="20000"/>
              </a:spcBef>
              <a:spcAft>
                <a:spcPct val="0"/>
              </a:spcAft>
              <a:buFont typeface="Arial" pitchFamily="34" charset="0"/>
              <a:buChar char="•"/>
              <a:defRPr sz="2200" kern="1200">
                <a:solidFill>
                  <a:schemeClr val="tx1"/>
                </a:solidFill>
                <a:latin typeface="+mn-lt"/>
                <a:ea typeface="+mn-ea"/>
                <a:cs typeface="+mn-cs"/>
              </a:defRPr>
            </a:lvl3pPr>
            <a:lvl4pPr marL="1741488" indent="-24765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239963" indent="-24765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kk-KZ" sz="2800" b="1" dirty="0">
                <a:latin typeface="Times New Roman" panose="02020603050405020304" pitchFamily="18" charset="0"/>
                <a:cs typeface="Times New Roman" panose="02020603050405020304" pitchFamily="18" charset="0"/>
              </a:rPr>
              <a:t>Оқу мақсаты:</a:t>
            </a:r>
            <a:br>
              <a:rPr lang="kk-KZ" sz="1400" dirty="0">
                <a:solidFill>
                  <a:srgbClr val="000000"/>
                </a:solidFill>
                <a:latin typeface="Times New Roman" panose="02020603050405020304" pitchFamily="18" charset="0"/>
                <a:ea typeface="Calibri" panose="020F0502020204030204" pitchFamily="34" charset="0"/>
              </a:rPr>
            </a:br>
            <a:endParaRPr lang="ru-RU" sz="2400" dirty="0">
              <a:latin typeface="Times New Roman" pitchFamily="18" charset="0"/>
              <a:cs typeface="Times New Roman" pitchFamily="18" charset="0"/>
            </a:endParaRPr>
          </a:p>
          <a:p>
            <a:r>
              <a:rPr lang="kk-KZ" sz="2400" dirty="0">
                <a:latin typeface="Times New Roman" pitchFamily="18" charset="0"/>
                <a:cs typeface="Times New Roman" pitchFamily="18" charset="0"/>
              </a:rPr>
              <a:t>Б/С4.Шығарма бойынша жазылған әдеби сын </a:t>
            </a:r>
            <a:r>
              <a:rPr lang="en-US" sz="2400" dirty="0">
                <a:latin typeface="Times New Roman" pitchFamily="18" charset="0"/>
                <a:cs typeface="Times New Roman" pitchFamily="18" charset="0"/>
              </a:rPr>
              <a:t>- </a:t>
            </a:r>
            <a:r>
              <a:rPr lang="kk-KZ" sz="2400" dirty="0">
                <a:latin typeface="Times New Roman" pitchFamily="18" charset="0"/>
                <a:cs typeface="Times New Roman" pitchFamily="18" charset="0"/>
              </a:rPr>
              <a:t>пікірлерге сүйене отырып, өзіндік сыни пікір жазу.</a:t>
            </a:r>
          </a:p>
          <a:p>
            <a:endParaRPr lang="kk-KZ" sz="2400" dirty="0">
              <a:latin typeface="Times New Roman" pitchFamily="18" charset="0"/>
              <a:cs typeface="Times New Roman" pitchFamily="18" charset="0"/>
            </a:endParaRPr>
          </a:p>
          <a:p>
            <a:pPr marL="0" indent="0">
              <a:buNone/>
            </a:pPr>
            <a:r>
              <a:rPr lang="kk-KZ" sz="2800" b="1" dirty="0">
                <a:latin typeface="Times New Roman" panose="02020603050405020304" pitchFamily="18" charset="0"/>
                <a:cs typeface="Times New Roman" panose="02020603050405020304" pitchFamily="18" charset="0"/>
              </a:rPr>
              <a:t>Сабақ мақсаты:</a:t>
            </a:r>
          </a:p>
          <a:p>
            <a:r>
              <a:rPr lang="kk-KZ" sz="2400" dirty="0">
                <a:latin typeface="Times New Roman" pitchFamily="18" charset="0"/>
                <a:cs typeface="Times New Roman" pitchFamily="18" charset="0"/>
              </a:rPr>
              <a:t>Шығарма бойынша  өзіндік сыни пікір жазады.</a:t>
            </a:r>
            <a:br>
              <a:rPr lang="kk-KZ" sz="2800" b="1" i="1" dirty="0">
                <a:latin typeface="Times New Roman" panose="02020603050405020304" pitchFamily="18" charset="0"/>
                <a:cs typeface="Times New Roman" panose="02020603050405020304" pitchFamily="18" charset="0"/>
              </a:rPr>
            </a:br>
            <a:br>
              <a:rPr lang="ru-RU" sz="2800" b="1" i="1" dirty="0">
                <a:latin typeface="Times New Roman" panose="02020603050405020304" pitchFamily="18" charset="0"/>
                <a:cs typeface="Times New Roman" panose="02020603050405020304" pitchFamily="18" charset="0"/>
              </a:rPr>
            </a:br>
            <a:endParaRPr lang="ru-RU" sz="2400" dirty="0">
              <a:solidFill>
                <a:srgbClr val="002060"/>
              </a:solidFill>
              <a:latin typeface="Times New Roman" panose="02020603050405020304" pitchFamily="18" charset="0"/>
              <a:ea typeface="Open Sans"/>
              <a:cs typeface="Times New Roman" panose="02020603050405020304" pitchFamily="18" charset="0"/>
              <a:sym typeface="Open San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p>
            <a:pPr>
              <a:defRPr/>
            </a:pPr>
            <a:fld id="{A7ACD5C9-CE4D-40EC-BEC6-70084692156F}" type="slidenum">
              <a:rPr lang="ru-RU" altLang="ru-RU" smtClean="0"/>
              <a:pPr>
                <a:defRPr/>
              </a:pPr>
              <a:t>3</a:t>
            </a:fld>
            <a:endParaRPr lang="ru-RU" altLang="ru-RU"/>
          </a:p>
        </p:txBody>
      </p:sp>
      <p:pic>
        <p:nvPicPr>
          <p:cNvPr id="6" name="Picture 2" descr="C:\Users\Типография\Desktop\Безымянный.png"/>
          <p:cNvPicPr>
            <a:picLocks noChangeAspect="1" noChangeArrowheads="1"/>
          </p:cNvPicPr>
          <p:nvPr/>
        </p:nvPicPr>
        <p:blipFill rotWithShape="1">
          <a:blip r:embed="rId2"/>
          <a:srcRect l="11757" r="11484"/>
          <a:stretch/>
        </p:blipFill>
        <p:spPr bwMode="auto">
          <a:xfrm>
            <a:off x="66597" y="97032"/>
            <a:ext cx="10560205" cy="7503140"/>
          </a:xfrm>
          <a:prstGeom prst="rect">
            <a:avLst/>
          </a:prstGeom>
          <a:solidFill>
            <a:schemeClr val="accent1">
              <a:lumMod val="40000"/>
              <a:lumOff val="60000"/>
            </a:schemeClr>
          </a:solidFill>
          <a:ln>
            <a:noFill/>
          </a:ln>
        </p:spPr>
      </p:pic>
      <p:sp>
        <p:nvSpPr>
          <p:cNvPr id="8" name="Google Shape;76;p1">
            <a:extLst>
              <a:ext uri="{FF2B5EF4-FFF2-40B4-BE49-F238E27FC236}">
                <a16:creationId xmlns:a16="http://schemas.microsoft.com/office/drawing/2014/main" id="{76652436-6B8E-4D73-A14F-322C08632FF3}"/>
              </a:ext>
            </a:extLst>
          </p:cNvPr>
          <p:cNvSpPr>
            <a:spLocks noChangeArrowheads="1"/>
          </p:cNvSpPr>
          <p:nvPr/>
        </p:nvSpPr>
        <p:spPr bwMode="auto">
          <a:xfrm>
            <a:off x="835024" y="1591160"/>
            <a:ext cx="9018588"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6650" tIns="28311" rIns="56650" bIns="28311"/>
          <a:lstStyle>
            <a:lvl1pPr>
              <a:defRPr sz="15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5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Clr>
                <a:srgbClr val="000000"/>
              </a:buClr>
              <a:buFont typeface="Arial" panose="020B0604020202020204" pitchFamily="34" charset="0"/>
              <a:buNone/>
            </a:pPr>
            <a:endPar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endParaRPr>
          </a:p>
          <a:p>
            <a:pPr algn="ctr" eaLnBrk="1" hangingPunct="1">
              <a:buClr>
                <a:srgbClr val="000000"/>
              </a:buClr>
              <a:buFont typeface="Arial" panose="020B0604020202020204" pitchFamily="34" charset="0"/>
              <a:buNone/>
            </a:pPr>
            <a:endPar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endParaRPr>
          </a:p>
        </p:txBody>
      </p:sp>
      <p:sp>
        <p:nvSpPr>
          <p:cNvPr id="10" name="TextBox 9">
            <a:extLst>
              <a:ext uri="{FF2B5EF4-FFF2-40B4-BE49-F238E27FC236}">
                <a16:creationId xmlns:a16="http://schemas.microsoft.com/office/drawing/2014/main" id="{75BCEDC3-BC17-4AE9-A3C7-85AACDB6AC5C}"/>
              </a:ext>
            </a:extLst>
          </p:cNvPr>
          <p:cNvSpPr txBox="1"/>
          <p:nvPr/>
        </p:nvSpPr>
        <p:spPr>
          <a:xfrm>
            <a:off x="2847532" y="1412842"/>
            <a:ext cx="5564458" cy="461665"/>
          </a:xfrm>
          <a:prstGeom prst="rect">
            <a:avLst/>
          </a:prstGeom>
          <a:noFill/>
        </p:spPr>
        <p:txBody>
          <a:bodyPr wrap="square">
            <a:spAutoFit/>
          </a:bodyPr>
          <a:lstStyle/>
          <a:p>
            <a:pPr algn="ctr"/>
            <a:r>
              <a:rPr lang="ru-RU" sz="2400" b="1" dirty="0" err="1">
                <a:solidFill>
                  <a:srgbClr val="0070C0"/>
                </a:solidFill>
                <a:latin typeface="Times New Roman" panose="02020603050405020304" pitchFamily="18" charset="0"/>
                <a:cs typeface="Times New Roman" panose="02020603050405020304" pitchFamily="18" charset="0"/>
              </a:rPr>
              <a:t>Ойтүрткі</a:t>
            </a:r>
            <a:r>
              <a:rPr lang="ru-RU" sz="2400" b="1" dirty="0">
                <a:solidFill>
                  <a:srgbClr val="0070C0"/>
                </a:solidFill>
                <a:latin typeface="Times New Roman" panose="02020603050405020304" pitchFamily="18" charset="0"/>
                <a:cs typeface="Times New Roman" panose="02020603050405020304" pitchFamily="18" charset="0"/>
              </a:rPr>
              <a:t> </a:t>
            </a:r>
            <a:r>
              <a:rPr lang="ru-RU" sz="2400" b="1" dirty="0" err="1">
                <a:solidFill>
                  <a:srgbClr val="0070C0"/>
                </a:solidFill>
                <a:latin typeface="Times New Roman" panose="02020603050405020304" pitchFamily="18" charset="0"/>
                <a:cs typeface="Times New Roman" panose="02020603050405020304" pitchFamily="18" charset="0"/>
              </a:rPr>
              <a:t>сұрақ</a:t>
            </a:r>
            <a:endParaRPr lang="ru-RU" sz="2400" b="1" dirty="0">
              <a:solidFill>
                <a:srgbClr val="0070C0"/>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FE8FCD3F-B087-474D-BE23-79BE8D445841}"/>
              </a:ext>
            </a:extLst>
          </p:cNvPr>
          <p:cNvSpPr txBox="1"/>
          <p:nvPr/>
        </p:nvSpPr>
        <p:spPr>
          <a:xfrm>
            <a:off x="591015" y="2804184"/>
            <a:ext cx="7984273" cy="1043171"/>
          </a:xfrm>
          <a:prstGeom prst="rect">
            <a:avLst/>
          </a:prstGeom>
          <a:noFill/>
        </p:spPr>
        <p:txBody>
          <a:bodyPr wrap="square">
            <a:spAutoFit/>
          </a:bodyPr>
          <a:lstStyle/>
          <a:p>
            <a:pPr>
              <a:lnSpc>
                <a:spcPct val="115000"/>
              </a:lnSpc>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1.</a:t>
            </a:r>
            <a:r>
              <a:rPr lang="kk-KZ" sz="2400" dirty="0">
                <a:latin typeface="Times New Roman" panose="02020603050405020304" pitchFamily="18" charset="0"/>
                <a:ea typeface="Calibri" panose="020F0502020204030204" pitchFamily="34" charset="0"/>
                <a:cs typeface="Times New Roman" panose="02020603050405020304" pitchFamily="18" charset="0"/>
              </a:rPr>
              <a:t> К</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үйдің адам өміріндегі маңызы қандай?</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2. </a:t>
            </a:r>
            <a:r>
              <a:rPr lang="kk-KZ" sz="2400" dirty="0">
                <a:latin typeface="Times New Roman" panose="02020603050405020304" pitchFamily="18" charset="0"/>
                <a:ea typeface="Calibri" panose="020F0502020204030204" pitchFamily="34" charset="0"/>
                <a:cs typeface="Times New Roman" panose="02020603050405020304" pitchFamily="18" charset="0"/>
              </a:rPr>
              <a:t>Әңгімеде не туралы баяндалады?</a:t>
            </a:r>
            <a:endParaRPr lang="ru-KZ"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8310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p>
            <a:pPr>
              <a:defRPr/>
            </a:pPr>
            <a:fld id="{A7ACD5C9-CE4D-40EC-BEC6-70084692156F}" type="slidenum">
              <a:rPr lang="ru-RU" altLang="ru-RU" smtClean="0"/>
              <a:pPr>
                <a:defRPr/>
              </a:pPr>
              <a:t>4</a:t>
            </a:fld>
            <a:endParaRPr lang="ru-RU" altLang="ru-RU"/>
          </a:p>
        </p:txBody>
      </p:sp>
      <p:pic>
        <p:nvPicPr>
          <p:cNvPr id="6" name="Picture 2" descr="C:\Users\Типография\Desktop\Безымянный.png"/>
          <p:cNvPicPr>
            <a:picLocks noChangeAspect="1" noChangeArrowheads="1"/>
          </p:cNvPicPr>
          <p:nvPr/>
        </p:nvPicPr>
        <p:blipFill rotWithShape="1">
          <a:blip r:embed="rId3"/>
          <a:srcRect l="11757" r="11484"/>
          <a:stretch/>
        </p:blipFill>
        <p:spPr bwMode="auto">
          <a:xfrm>
            <a:off x="66597" y="97032"/>
            <a:ext cx="10560205" cy="7503140"/>
          </a:xfrm>
          <a:prstGeom prst="rect">
            <a:avLst/>
          </a:prstGeom>
          <a:solidFill>
            <a:schemeClr val="accent1">
              <a:lumMod val="40000"/>
              <a:lumOff val="60000"/>
            </a:schemeClr>
          </a:solidFill>
          <a:ln>
            <a:noFill/>
          </a:ln>
        </p:spPr>
      </p:pic>
      <p:sp>
        <p:nvSpPr>
          <p:cNvPr id="8" name="Google Shape;76;p1">
            <a:extLst>
              <a:ext uri="{FF2B5EF4-FFF2-40B4-BE49-F238E27FC236}">
                <a16:creationId xmlns:a16="http://schemas.microsoft.com/office/drawing/2014/main" id="{76652436-6B8E-4D73-A14F-322C08632FF3}"/>
              </a:ext>
            </a:extLst>
          </p:cNvPr>
          <p:cNvSpPr>
            <a:spLocks noChangeArrowheads="1"/>
          </p:cNvSpPr>
          <p:nvPr/>
        </p:nvSpPr>
        <p:spPr bwMode="auto">
          <a:xfrm>
            <a:off x="835024" y="1591160"/>
            <a:ext cx="9018588"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6650" tIns="28311" rIns="56650" bIns="28311"/>
          <a:lstStyle>
            <a:lvl1pPr>
              <a:defRPr sz="15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5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Clr>
                <a:srgbClr val="000000"/>
              </a:buClr>
              <a:buFont typeface="Arial" panose="020B0604020202020204" pitchFamily="34" charset="0"/>
              <a:buNone/>
            </a:pPr>
            <a:endPar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endParaRPr>
          </a:p>
          <a:p>
            <a:pPr algn="ctr" eaLnBrk="1" hangingPunct="1">
              <a:buClr>
                <a:srgbClr val="000000"/>
              </a:buClr>
              <a:buFont typeface="Arial" panose="020B0604020202020204" pitchFamily="34" charset="0"/>
              <a:buNone/>
            </a:pPr>
            <a:endPar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endParaRPr>
          </a:p>
        </p:txBody>
      </p:sp>
      <p:sp>
        <p:nvSpPr>
          <p:cNvPr id="9" name="TextBox 8">
            <a:extLst>
              <a:ext uri="{FF2B5EF4-FFF2-40B4-BE49-F238E27FC236}">
                <a16:creationId xmlns:a16="http://schemas.microsoft.com/office/drawing/2014/main" id="{A0E500B7-43CC-412E-9B69-7FA2EA84041B}"/>
              </a:ext>
            </a:extLst>
          </p:cNvPr>
          <p:cNvSpPr txBox="1"/>
          <p:nvPr/>
        </p:nvSpPr>
        <p:spPr>
          <a:xfrm>
            <a:off x="4207009" y="1346647"/>
            <a:ext cx="5391614" cy="461665"/>
          </a:xfrm>
          <a:prstGeom prst="rect">
            <a:avLst/>
          </a:prstGeom>
          <a:noFill/>
        </p:spPr>
        <p:txBody>
          <a:bodyPr wrap="square">
            <a:spAutoFit/>
          </a:bodyPr>
          <a:lstStyle/>
          <a:p>
            <a:r>
              <a:rPr lang="kk-KZ" sz="2400" b="1" dirty="0">
                <a:solidFill>
                  <a:srgbClr val="0070C0"/>
                </a:solidFill>
                <a:latin typeface="Times New Roman" panose="02020603050405020304" pitchFamily="18" charset="0"/>
                <a:cs typeface="Times New Roman" panose="02020603050405020304" pitchFamily="18" charset="0"/>
              </a:rPr>
              <a:t>Өзіңді тексер!</a:t>
            </a:r>
          </a:p>
        </p:txBody>
      </p:sp>
      <p:sp>
        <p:nvSpPr>
          <p:cNvPr id="13" name="TextBox 12">
            <a:extLst>
              <a:ext uri="{FF2B5EF4-FFF2-40B4-BE49-F238E27FC236}">
                <a16:creationId xmlns:a16="http://schemas.microsoft.com/office/drawing/2014/main" id="{636519E5-0C4A-41E6-B3E6-7A981FBB1BB4}"/>
              </a:ext>
            </a:extLst>
          </p:cNvPr>
          <p:cNvSpPr txBox="1"/>
          <p:nvPr/>
        </p:nvSpPr>
        <p:spPr>
          <a:xfrm>
            <a:off x="330944" y="2052825"/>
            <a:ext cx="9846526" cy="7211974"/>
          </a:xfrm>
          <a:prstGeom prst="rect">
            <a:avLst/>
          </a:prstGeom>
          <a:noFill/>
        </p:spPr>
        <p:txBody>
          <a:bodyPr wrap="square">
            <a:spAutoFit/>
          </a:bodyPr>
          <a:lstStyle/>
          <a:p>
            <a:pPr>
              <a:lnSpc>
                <a:spcPct val="115000"/>
              </a:lnSpc>
              <a:spcAft>
                <a:spcPts val="1000"/>
              </a:spcAft>
            </a:pPr>
            <a:r>
              <a:rPr lang="kk-K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Күй, адам санасына ғана емес, сонымен бірге, сезіміне, қимыл- әрекетіне үлкен әсер етеді. Өмірдің мәні, адамгершілік</a:t>
            </a:r>
            <a:r>
              <a:rPr lang="kk-KZ"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қоғамдық мәселелер, сан қырлы сырлар сарапқа салынады, бар ынтамен күйдің әр үніне құлақ түріп, қалт жібермей тыңдасаңыз, көкейге түрткі салып, оның сана - сезімін оятады. Күй - өмір тәжірибесінен алынған философиялық ой-шешімдерді айтады, адамгершілік қарым-қатынасты, өмірдің философиялық мәнін түсінуді уағыздайды. Күй өнері жақсы мінез-құлық машықтарын, адамның қоғамдық мұраттарын қалыптастыруда елеулі рөл атқарады. Күй мен ән адамда эстетикалық сезімдерді туғызу арқылы  </a:t>
            </a:r>
            <a:r>
              <a:rPr lang="kk-KZ" sz="2000" dirty="0">
                <a:latin typeface="Times New Roman" panose="02020603050405020304" pitchFamily="18" charset="0"/>
                <a:ea typeface="Calibri" panose="020F0502020204030204" pitchFamily="34" charset="0"/>
                <a:cs typeface="Times New Roman" panose="02020603050405020304" pitchFamily="18" charset="0"/>
              </a:rPr>
              <a:t>адамның </a:t>
            </a:r>
            <a:r>
              <a:rPr lang="kk-KZ"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өзін-өзі тәрбиелеуіне, бойдағы нашар қасиеттерден арылуына ықпал етеді.</a:t>
            </a:r>
          </a:p>
          <a:p>
            <a:pPr algn="just">
              <a:lnSpc>
                <a:spcPct val="115000"/>
              </a:lnSpc>
              <a:spcAft>
                <a:spcPts val="1000"/>
              </a:spcAft>
            </a:pPr>
            <a:r>
              <a:rPr lang="kk-KZ" sz="20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2. Жазушы  өнер құдіретінің ботасы өлген </a:t>
            </a:r>
            <a:r>
              <a:rPr lang="kk-KZ" sz="2000" dirty="0" err="1">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бозінгеннің</a:t>
            </a:r>
            <a:r>
              <a:rPr lang="kk-KZ" sz="20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 тарамыс болған терісіне жан беріп, суалып біткен желінін сүтке толтырғанын айтады. Естемес күйшінің ауыр тағдыры, өз көкірегіндегі зары, алдамшы бір үміт сәулесіне елтуі әңгімеде тартымды тілмен баяндалады.</a:t>
            </a:r>
            <a:endParaRPr lang="ru-KZ"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KZ"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endParaRPr lang="kk-KZ"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endParaRPr lang="kk-KZ"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endParaRPr lang="kk-KZ"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endParaRPr lang="ru-K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5751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7628" y="-177801"/>
            <a:ext cx="10693400" cy="7597776"/>
          </a:xfrm>
          <a:prstGeom prst="rect">
            <a:avLst/>
          </a:prstGeom>
          <a:solidFill>
            <a:schemeClr val="accent1">
              <a:lumMod val="40000"/>
              <a:lumOff val="60000"/>
            </a:schemeClr>
          </a:solidFill>
          <a:ln>
            <a:noFill/>
          </a:ln>
        </p:spPr>
      </p:pic>
      <p:cxnSp>
        <p:nvCxnSpPr>
          <p:cNvPr id="9220" name="Google Shape;124;p4"/>
          <p:cNvCxnSpPr>
            <a:cxnSpLocks noChangeShapeType="1"/>
          </p:cNvCxnSpPr>
          <p:nvPr/>
        </p:nvCxnSpPr>
        <p:spPr bwMode="auto">
          <a:xfrm>
            <a:off x="350838" y="7178675"/>
            <a:ext cx="10074275"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534988" y="7321550"/>
            <a:ext cx="9726612"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 name="Содержимое 8"/>
          <p:cNvSpPr>
            <a:spLocks noGrp="1"/>
          </p:cNvSpPr>
          <p:nvPr>
            <p:ph sz="half" idx="1"/>
          </p:nvPr>
        </p:nvSpPr>
        <p:spPr>
          <a:xfrm>
            <a:off x="579226" y="847495"/>
            <a:ext cx="9479174" cy="5906888"/>
          </a:xfrm>
        </p:spPr>
        <p:txBody>
          <a:bodyPr/>
          <a:lstStyle/>
          <a:p>
            <a:pPr>
              <a:buNone/>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1-тапсырма. </a:t>
            </a:r>
            <a:endParaRPr lang="ru-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Ұсынылған тақырыптарға сай әңгіме</a:t>
            </a:r>
            <a:r>
              <a:rPr lang="kk-KZ" sz="2400" dirty="0">
                <a:latin typeface="Times New Roman" panose="02020603050405020304" pitchFamily="18" charset="0"/>
                <a:ea typeface="Calibri" panose="020F0502020204030204" pitchFamily="34" charset="0"/>
                <a:cs typeface="Times New Roman" panose="02020603050405020304" pitchFamily="18" charset="0"/>
              </a:rPr>
              <a:t>ден үзінді келтіру, өзіндік пікір жазу.</a:t>
            </a:r>
            <a:endParaRPr lang="ru-RU" dirty="0">
              <a:latin typeface="Times New Roman" pitchFamily="18" charset="0"/>
              <a:cs typeface="Times New Roman" pitchFamily="18" charset="0"/>
            </a:endParaRPr>
          </a:p>
          <a:p>
            <a:pPr marL="0" indent="0">
              <a:buNone/>
            </a:pPr>
            <a:endParaRPr lang="en-US" b="1" dirty="0">
              <a:latin typeface="Times New Roman" pitchFamily="18" charset="0"/>
              <a:cs typeface="Times New Roman" pitchFamily="18" charset="0"/>
            </a:endParaRPr>
          </a:p>
        </p:txBody>
      </p:sp>
      <p:graphicFrame>
        <p:nvGraphicFramePr>
          <p:cNvPr id="13" name="Таблица 3">
            <a:extLst>
              <a:ext uri="{FF2B5EF4-FFF2-40B4-BE49-F238E27FC236}">
                <a16:creationId xmlns:a16="http://schemas.microsoft.com/office/drawing/2014/main" id="{6C047376-04BD-4487-AA06-196C3762134B}"/>
              </a:ext>
            </a:extLst>
          </p:cNvPr>
          <p:cNvGraphicFramePr>
            <a:graphicFrameLocks noGrp="1"/>
          </p:cNvGraphicFramePr>
          <p:nvPr>
            <p:extLst>
              <p:ext uri="{D42A27DB-BD31-4B8C-83A1-F6EECF244321}">
                <p14:modId xmlns:p14="http://schemas.microsoft.com/office/powerpoint/2010/main" val="782638781"/>
              </p:ext>
            </p:extLst>
          </p:nvPr>
        </p:nvGraphicFramePr>
        <p:xfrm>
          <a:off x="579226" y="2293734"/>
          <a:ext cx="9171433" cy="2278265"/>
        </p:xfrm>
        <a:graphic>
          <a:graphicData uri="http://schemas.openxmlformats.org/drawingml/2006/table">
            <a:tbl>
              <a:tblPr firstRow="1" bandRow="1">
                <a:tableStyleId>{5C22544A-7EE6-4342-B048-85BDC9FD1C3A}</a:tableStyleId>
              </a:tblPr>
              <a:tblGrid>
                <a:gridCol w="518699">
                  <a:extLst>
                    <a:ext uri="{9D8B030D-6E8A-4147-A177-3AD203B41FA5}">
                      <a16:colId xmlns:a16="http://schemas.microsoft.com/office/drawing/2014/main" val="1694651637"/>
                    </a:ext>
                  </a:extLst>
                </a:gridCol>
                <a:gridCol w="4067018">
                  <a:extLst>
                    <a:ext uri="{9D8B030D-6E8A-4147-A177-3AD203B41FA5}">
                      <a16:colId xmlns:a16="http://schemas.microsoft.com/office/drawing/2014/main" val="4110657502"/>
                    </a:ext>
                  </a:extLst>
                </a:gridCol>
                <a:gridCol w="2292858">
                  <a:extLst>
                    <a:ext uri="{9D8B030D-6E8A-4147-A177-3AD203B41FA5}">
                      <a16:colId xmlns:a16="http://schemas.microsoft.com/office/drawing/2014/main" val="2816905380"/>
                    </a:ext>
                  </a:extLst>
                </a:gridCol>
                <a:gridCol w="2292858">
                  <a:extLst>
                    <a:ext uri="{9D8B030D-6E8A-4147-A177-3AD203B41FA5}">
                      <a16:colId xmlns:a16="http://schemas.microsoft.com/office/drawing/2014/main" val="3098928180"/>
                    </a:ext>
                  </a:extLst>
                </a:gridCol>
              </a:tblGrid>
              <a:tr h="932018">
                <a:tc>
                  <a:txBody>
                    <a:bodyPr/>
                    <a:lstStyle/>
                    <a:p>
                      <a:endParaRPr lang="ru-KZ" dirty="0"/>
                    </a:p>
                  </a:txBody>
                  <a:tcPr/>
                </a:tc>
                <a:tc>
                  <a:txBody>
                    <a:bodyPr/>
                    <a:lstStyle/>
                    <a:p>
                      <a:r>
                        <a:rPr lang="en-US" sz="2400" dirty="0">
                          <a:solidFill>
                            <a:srgbClr val="FF0000"/>
                          </a:solidFill>
                          <a:latin typeface="Times New Roman" panose="02020603050405020304" pitchFamily="18" charset="0"/>
                          <a:cs typeface="Times New Roman" panose="02020603050405020304" pitchFamily="18" charset="0"/>
                        </a:rPr>
                        <a:t>     </a:t>
                      </a:r>
                      <a:r>
                        <a:rPr lang="kk-KZ" sz="2400" dirty="0">
                          <a:solidFill>
                            <a:srgbClr val="FF0000"/>
                          </a:solidFill>
                          <a:latin typeface="Times New Roman" panose="02020603050405020304" pitchFamily="18" charset="0"/>
                          <a:cs typeface="Times New Roman" panose="02020603050405020304" pitchFamily="18" charset="0"/>
                        </a:rPr>
                        <a:t>Тақырып</a:t>
                      </a:r>
                      <a:endParaRPr lang="ru-KZ" sz="24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ctr" defTabSz="995690" rtl="0" eaLnBrk="1" fontAlgn="auto" latinLnBrk="0" hangingPunct="1">
                        <a:lnSpc>
                          <a:spcPct val="100000"/>
                        </a:lnSpc>
                        <a:spcBef>
                          <a:spcPts val="0"/>
                        </a:spcBef>
                        <a:spcAft>
                          <a:spcPts val="0"/>
                        </a:spcAft>
                        <a:buClrTx/>
                        <a:buSzTx/>
                        <a:buFontTx/>
                        <a:buNone/>
                        <a:tabLst/>
                        <a:defRPr/>
                      </a:pPr>
                      <a:r>
                        <a:rPr lang="kk-KZ" sz="2400" b="1" kern="1200" dirty="0">
                          <a:solidFill>
                            <a:srgbClr val="FF0000"/>
                          </a:solidFill>
                          <a:effectLst/>
                          <a:latin typeface="Times New Roman" panose="02020603050405020304" pitchFamily="18" charset="0"/>
                          <a:ea typeface="+mn-ea"/>
                          <a:cs typeface="Times New Roman" panose="02020603050405020304" pitchFamily="18" charset="0"/>
                        </a:rPr>
                        <a:t>Әңгімеден үзінді</a:t>
                      </a:r>
                      <a:endParaRPr lang="ru-KZ" sz="24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ctr" defTabSz="995690" rtl="0" eaLnBrk="1" fontAlgn="auto" latinLnBrk="0" hangingPunct="1">
                        <a:lnSpc>
                          <a:spcPct val="100000"/>
                        </a:lnSpc>
                        <a:spcBef>
                          <a:spcPts val="0"/>
                        </a:spcBef>
                        <a:spcAft>
                          <a:spcPts val="0"/>
                        </a:spcAft>
                        <a:buClrTx/>
                        <a:buSzTx/>
                        <a:buFontTx/>
                        <a:buNone/>
                        <a:tabLst/>
                        <a:defRPr/>
                      </a:pPr>
                      <a:r>
                        <a:rPr lang="kk-KZ" sz="2400" b="1" kern="1200" dirty="0">
                          <a:solidFill>
                            <a:srgbClr val="FF0000"/>
                          </a:solidFill>
                          <a:effectLst/>
                          <a:latin typeface="Times New Roman" panose="02020603050405020304" pitchFamily="18" charset="0"/>
                          <a:ea typeface="+mn-ea"/>
                          <a:cs typeface="Times New Roman" panose="02020603050405020304" pitchFamily="18" charset="0"/>
                        </a:rPr>
                        <a:t>Менің пікірім</a:t>
                      </a:r>
                      <a:endParaRPr lang="ru-KZ" sz="2400" dirty="0">
                        <a:solidFill>
                          <a:srgbClr val="FF0000"/>
                        </a:solidFill>
                        <a:latin typeface="Times New Roman" panose="02020603050405020304" pitchFamily="18" charset="0"/>
                        <a:cs typeface="Times New Roman" panose="02020603050405020304" pitchFamily="18" charset="0"/>
                      </a:endParaRPr>
                    </a:p>
                    <a:p>
                      <a:endParaRPr lang="ru-KZ" sz="24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19715704"/>
                  </a:ext>
                </a:extLst>
              </a:tr>
              <a:tr h="448749">
                <a:tc>
                  <a:txBody>
                    <a:bodyPr/>
                    <a:lstStyle/>
                    <a:p>
                      <a:r>
                        <a:rPr lang="en-US" dirty="0"/>
                        <a:t>1</a:t>
                      </a:r>
                      <a:endParaRPr lang="ru-KZ" dirty="0"/>
                    </a:p>
                  </a:txBody>
                  <a:tcPr/>
                </a:tc>
                <a:tc>
                  <a:txBody>
                    <a:bodyPr/>
                    <a:lstStyle/>
                    <a:p>
                      <a:r>
                        <a:rPr lang="kk-KZ" dirty="0"/>
                        <a:t>Өнер </a:t>
                      </a:r>
                      <a:r>
                        <a:rPr lang="kk-KZ" dirty="0" err="1"/>
                        <a:t>құдыреті</a:t>
                      </a:r>
                      <a:endParaRPr lang="ru-KZ" dirty="0"/>
                    </a:p>
                  </a:txBody>
                  <a:tcPr/>
                </a:tc>
                <a:tc>
                  <a:txBody>
                    <a:bodyPr/>
                    <a:lstStyle/>
                    <a:p>
                      <a:endParaRPr lang="ru-KZ" dirty="0"/>
                    </a:p>
                  </a:txBody>
                  <a:tcPr/>
                </a:tc>
                <a:tc>
                  <a:txBody>
                    <a:bodyPr/>
                    <a:lstStyle/>
                    <a:p>
                      <a:endParaRPr lang="ru-KZ" dirty="0"/>
                    </a:p>
                  </a:txBody>
                  <a:tcPr/>
                </a:tc>
                <a:extLst>
                  <a:ext uri="{0D108BD9-81ED-4DB2-BD59-A6C34878D82A}">
                    <a16:rowId xmlns:a16="http://schemas.microsoft.com/office/drawing/2014/main" val="79691365"/>
                  </a:ext>
                </a:extLst>
              </a:tr>
              <a:tr h="448749">
                <a:tc>
                  <a:txBody>
                    <a:bodyPr/>
                    <a:lstStyle/>
                    <a:p>
                      <a:r>
                        <a:rPr lang="en-US" dirty="0"/>
                        <a:t>2</a:t>
                      </a:r>
                      <a:endParaRPr lang="ru-KZ" dirty="0"/>
                    </a:p>
                  </a:txBody>
                  <a:tcPr/>
                </a:tc>
                <a:tc>
                  <a:txBody>
                    <a:bodyPr/>
                    <a:lstStyle/>
                    <a:p>
                      <a:r>
                        <a:rPr lang="kk-KZ" dirty="0"/>
                        <a:t>Өнер адамының тағдыры</a:t>
                      </a:r>
                      <a:endParaRPr lang="ru-KZ" dirty="0"/>
                    </a:p>
                  </a:txBody>
                  <a:tcPr/>
                </a:tc>
                <a:tc>
                  <a:txBody>
                    <a:bodyPr/>
                    <a:lstStyle/>
                    <a:p>
                      <a:endParaRPr lang="ru-KZ"/>
                    </a:p>
                  </a:txBody>
                  <a:tcPr/>
                </a:tc>
                <a:tc>
                  <a:txBody>
                    <a:bodyPr/>
                    <a:lstStyle/>
                    <a:p>
                      <a:endParaRPr lang="ru-KZ"/>
                    </a:p>
                  </a:txBody>
                  <a:tcPr/>
                </a:tc>
                <a:extLst>
                  <a:ext uri="{0D108BD9-81ED-4DB2-BD59-A6C34878D82A}">
                    <a16:rowId xmlns:a16="http://schemas.microsoft.com/office/drawing/2014/main" val="1056932375"/>
                  </a:ext>
                </a:extLst>
              </a:tr>
              <a:tr h="448749">
                <a:tc>
                  <a:txBody>
                    <a:bodyPr/>
                    <a:lstStyle/>
                    <a:p>
                      <a:r>
                        <a:rPr lang="en-US" dirty="0"/>
                        <a:t>3</a:t>
                      </a:r>
                      <a:endParaRPr lang="ru-KZ" dirty="0"/>
                    </a:p>
                  </a:txBody>
                  <a:tcPr/>
                </a:tc>
                <a:tc>
                  <a:txBody>
                    <a:bodyPr/>
                    <a:lstStyle/>
                    <a:p>
                      <a:r>
                        <a:rPr lang="kk-KZ" dirty="0" err="1"/>
                        <a:t>Бозінген</a:t>
                      </a:r>
                      <a:endParaRPr lang="ru-KZ" dirty="0"/>
                    </a:p>
                  </a:txBody>
                  <a:tcPr/>
                </a:tc>
                <a:tc>
                  <a:txBody>
                    <a:bodyPr/>
                    <a:lstStyle/>
                    <a:p>
                      <a:endParaRPr lang="ru-KZ"/>
                    </a:p>
                  </a:txBody>
                  <a:tcPr/>
                </a:tc>
                <a:tc>
                  <a:txBody>
                    <a:bodyPr/>
                    <a:lstStyle/>
                    <a:p>
                      <a:endParaRPr lang="ru-KZ" dirty="0"/>
                    </a:p>
                  </a:txBody>
                  <a:tcPr/>
                </a:tc>
                <a:extLst>
                  <a:ext uri="{0D108BD9-81ED-4DB2-BD59-A6C34878D82A}">
                    <a16:rowId xmlns:a16="http://schemas.microsoft.com/office/drawing/2014/main" val="3020506338"/>
                  </a:ext>
                </a:extLst>
              </a:tr>
            </a:tbl>
          </a:graphicData>
        </a:graphic>
      </p:graphicFrame>
      <p:sp>
        <p:nvSpPr>
          <p:cNvPr id="15" name="TextBox 14">
            <a:extLst>
              <a:ext uri="{FF2B5EF4-FFF2-40B4-BE49-F238E27FC236}">
                <a16:creationId xmlns:a16="http://schemas.microsoft.com/office/drawing/2014/main" id="{430ECD1A-A681-4667-8010-31725CC2E43F}"/>
              </a:ext>
            </a:extLst>
          </p:cNvPr>
          <p:cNvSpPr txBox="1"/>
          <p:nvPr/>
        </p:nvSpPr>
        <p:spPr>
          <a:xfrm>
            <a:off x="504467" y="5015177"/>
            <a:ext cx="7391709" cy="1753300"/>
          </a:xfrm>
          <a:prstGeom prst="rect">
            <a:avLst/>
          </a:prstGeom>
          <a:noFill/>
        </p:spPr>
        <p:txBody>
          <a:bodyPr wrap="square">
            <a:spAutoFit/>
          </a:bodyPr>
          <a:lstStyle/>
          <a:p>
            <a:pPr>
              <a:lnSpc>
                <a:spcPct val="115000"/>
              </a:lnSpc>
              <a:spcAft>
                <a:spcPts val="10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Дескриптор:</a:t>
            </a:r>
            <a:endParaRPr lang="ru-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Оқушылар ұсынылған тақырыптармен танысады;</a:t>
            </a:r>
            <a:endParaRPr lang="ru-KZ"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kk-KZ" sz="2400" dirty="0">
                <a:latin typeface="Times New Roman" panose="02020603050405020304" pitchFamily="18" charset="0"/>
                <a:ea typeface="Times New Roman" panose="02020603050405020304" pitchFamily="18" charset="0"/>
                <a:cs typeface="Times New Roman" panose="02020603050405020304" pitchFamily="18" charset="0"/>
              </a:rPr>
              <a:t>Әңгімеден үзінділер келтіреді;</a:t>
            </a:r>
            <a:endParaRPr lang="ru-KZ"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kk-KZ" sz="2400" dirty="0">
                <a:latin typeface="Times New Roman" panose="02020603050405020304" pitchFamily="18" charset="0"/>
                <a:ea typeface="Times New Roman" panose="02020603050405020304" pitchFamily="18" charset="0"/>
                <a:cs typeface="Times New Roman" panose="02020603050405020304" pitchFamily="18" charset="0"/>
              </a:rPr>
              <a:t>Әңгіме желісі негізінде өз пікірлерін жазады.</a:t>
            </a:r>
            <a:endParaRPr lang="ru-KZ"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p>
            <a:pPr>
              <a:defRPr/>
            </a:pPr>
            <a:fld id="{A7ACD5C9-CE4D-40EC-BEC6-70084692156F}" type="slidenum">
              <a:rPr lang="ru-RU" altLang="ru-RU" smtClean="0"/>
              <a:pPr>
                <a:defRPr/>
              </a:pPr>
              <a:t>6</a:t>
            </a:fld>
            <a:endParaRPr lang="ru-RU" altLang="ru-RU"/>
          </a:p>
        </p:txBody>
      </p:sp>
      <p:pic>
        <p:nvPicPr>
          <p:cNvPr id="6" name="Picture 2" descr="C:\Users\Типография\Desktop\Безымянный.png"/>
          <p:cNvPicPr>
            <a:picLocks noChangeAspect="1" noChangeArrowheads="1"/>
          </p:cNvPicPr>
          <p:nvPr/>
        </p:nvPicPr>
        <p:blipFill rotWithShape="1">
          <a:blip r:embed="rId2"/>
          <a:srcRect l="11757" r="11484"/>
          <a:stretch/>
        </p:blipFill>
        <p:spPr bwMode="auto">
          <a:xfrm>
            <a:off x="66597" y="97032"/>
            <a:ext cx="10560205" cy="7503140"/>
          </a:xfrm>
          <a:prstGeom prst="rect">
            <a:avLst/>
          </a:prstGeom>
          <a:solidFill>
            <a:schemeClr val="accent1">
              <a:lumMod val="40000"/>
              <a:lumOff val="60000"/>
            </a:schemeClr>
          </a:solidFill>
          <a:ln>
            <a:noFill/>
          </a:ln>
        </p:spPr>
      </p:pic>
      <p:sp>
        <p:nvSpPr>
          <p:cNvPr id="8" name="Google Shape;76;p1">
            <a:extLst>
              <a:ext uri="{FF2B5EF4-FFF2-40B4-BE49-F238E27FC236}">
                <a16:creationId xmlns:a16="http://schemas.microsoft.com/office/drawing/2014/main" id="{76652436-6B8E-4D73-A14F-322C08632FF3}"/>
              </a:ext>
            </a:extLst>
          </p:cNvPr>
          <p:cNvSpPr>
            <a:spLocks noChangeArrowheads="1"/>
          </p:cNvSpPr>
          <p:nvPr/>
        </p:nvSpPr>
        <p:spPr bwMode="auto">
          <a:xfrm>
            <a:off x="835024" y="1591160"/>
            <a:ext cx="9018588"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6650" tIns="28311" rIns="56650" bIns="28311"/>
          <a:lstStyle>
            <a:lvl1pPr>
              <a:defRPr sz="15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5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Clr>
                <a:srgbClr val="000000"/>
              </a:buClr>
              <a:buFont typeface="Arial" panose="020B0604020202020204" pitchFamily="34" charset="0"/>
              <a:buNone/>
            </a:pPr>
            <a:endPar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endParaRPr>
          </a:p>
          <a:p>
            <a:pPr algn="ctr" eaLnBrk="1" hangingPunct="1">
              <a:buClr>
                <a:srgbClr val="000000"/>
              </a:buClr>
              <a:buFont typeface="Arial" panose="020B0604020202020204" pitchFamily="34" charset="0"/>
              <a:buNone/>
            </a:pPr>
            <a:endPar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endParaRPr>
          </a:p>
        </p:txBody>
      </p:sp>
      <p:sp>
        <p:nvSpPr>
          <p:cNvPr id="7" name="Вертикальный свиток 110">
            <a:extLst>
              <a:ext uri="{FF2B5EF4-FFF2-40B4-BE49-F238E27FC236}">
                <a16:creationId xmlns:a16="http://schemas.microsoft.com/office/drawing/2014/main" id="{85FD78EA-7734-4ECC-A63D-2C8D377067B5}"/>
              </a:ext>
            </a:extLst>
          </p:cNvPr>
          <p:cNvSpPr>
            <a:spLocks noChangeArrowheads="1"/>
          </p:cNvSpPr>
          <p:nvPr/>
        </p:nvSpPr>
        <p:spPr bwMode="auto">
          <a:xfrm>
            <a:off x="835024" y="1300154"/>
            <a:ext cx="8875904" cy="5909477"/>
          </a:xfrm>
          <a:prstGeom prst="verticalScroll">
            <a:avLst>
              <a:gd name="adj" fmla="val 12500"/>
            </a:avLst>
          </a:prstGeom>
          <a:solidFill>
            <a:srgbClr val="FFFFFF"/>
          </a:solidFill>
          <a:ln w="25400">
            <a:solidFill>
              <a:srgbClr val="4BACC6"/>
            </a:solidFill>
            <a:round/>
            <a:headEnd/>
            <a:tailEnd/>
          </a:ln>
        </p:spPr>
        <p:txBody>
          <a:bodyPr vert="horz" wrap="square" lIns="91440" tIns="45720" rIns="91440" bIns="45720" numCol="1" anchor="ctr"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lang="kk-KZ" sz="2400" b="1" dirty="0">
              <a:solidFill>
                <a:schemeClr val="tx1"/>
              </a:solidFill>
              <a:latin typeface="Times New Roma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Әдеби сын туралы анықтамамен танысыңыз.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Әдеби сын – әдеби шығарманың бір түрі. Әдеби сын көркем шығармаға эстетикалық баға беріп, бейнеленген өмір шындығының көркемдік шындыққа қалайша айналғандығын саралайды, оның мән-маңызын түсіндіреді, әдеби өмірдің бүгінгі ерекшелігін айқындап, бағыт сілтейді. Әдеби сын бүгінгі шығармаларды талдап, оларға қазіргі кезең талаптары тұрғысынан баға береді. Әдеби шығарманы оқыған адам ол жөнінде өз пікірін, көзқарасын білдірмей отыра алмайды. </a:t>
            </a:r>
            <a:endParaRPr kumimoji="0" lang="kk-KZ" sz="2400" b="0" i="0" u="none" strike="noStrike" cap="none" normalizeH="0" baseline="0" dirty="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638221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051DF4-95CB-4D2E-9590-374271D3F8A2}"/>
              </a:ext>
            </a:extLst>
          </p:cNvPr>
          <p:cNvSpPr>
            <a:spLocks noGrp="1"/>
          </p:cNvSpPr>
          <p:nvPr>
            <p:ph type="title"/>
          </p:nvPr>
        </p:nvSpPr>
        <p:spPr>
          <a:xfrm>
            <a:off x="534988" y="402336"/>
            <a:ext cx="9623425" cy="77166"/>
          </a:xfrm>
        </p:spPr>
        <p:txBody>
          <a:bodyPr/>
          <a:lstStyle/>
          <a:p>
            <a:r>
              <a:rPr lang="kk-KZ" sz="1800" b="1" dirty="0">
                <a:solidFill>
                  <a:srgbClr val="0070C0"/>
                </a:solidFill>
                <a:latin typeface="Times New Roman" panose="02020603050405020304" pitchFamily="18" charset="0"/>
                <a:cs typeface="Times New Roman" panose="02020603050405020304" pitchFamily="18" charset="0"/>
                <a:sym typeface="Arial" panose="020B0604020202020204" pitchFamily="34" charset="0"/>
              </a:rPr>
              <a:t>Өзіңді тексер!</a:t>
            </a:r>
            <a:br>
              <a:rPr lang="kk-KZ" sz="1800" b="1" dirty="0">
                <a:solidFill>
                  <a:srgbClr val="0070C0"/>
                </a:solidFill>
                <a:latin typeface="Times New Roman" panose="02020603050405020304" pitchFamily="18" charset="0"/>
                <a:cs typeface="Times New Roman" panose="02020603050405020304" pitchFamily="18" charset="0"/>
                <a:sym typeface="Arial" panose="020B0604020202020204" pitchFamily="34" charset="0"/>
              </a:rPr>
            </a:br>
            <a:endParaRPr lang="ru-KZ" sz="1800" dirty="0"/>
          </a:p>
        </p:txBody>
      </p:sp>
      <p:sp>
        <p:nvSpPr>
          <p:cNvPr id="5" name="Номер слайда 4">
            <a:extLst>
              <a:ext uri="{FF2B5EF4-FFF2-40B4-BE49-F238E27FC236}">
                <a16:creationId xmlns:a16="http://schemas.microsoft.com/office/drawing/2014/main" id="{33B491F0-6D88-471A-9688-95B438052CB8}"/>
              </a:ext>
            </a:extLst>
          </p:cNvPr>
          <p:cNvSpPr>
            <a:spLocks noGrp="1"/>
          </p:cNvSpPr>
          <p:nvPr>
            <p:ph type="sldNum" sz="quarter" idx="12"/>
          </p:nvPr>
        </p:nvSpPr>
        <p:spPr/>
        <p:txBody>
          <a:bodyPr/>
          <a:lstStyle/>
          <a:p>
            <a:pPr>
              <a:defRPr/>
            </a:pPr>
            <a:fld id="{A7ACD5C9-CE4D-40EC-BEC6-70084692156F}" type="slidenum">
              <a:rPr lang="ru-RU" altLang="ru-RU" smtClean="0"/>
              <a:pPr>
                <a:defRPr/>
              </a:pPr>
              <a:t>7</a:t>
            </a:fld>
            <a:endParaRPr lang="ru-RU" altLang="ru-RU"/>
          </a:p>
        </p:txBody>
      </p:sp>
      <p:graphicFrame>
        <p:nvGraphicFramePr>
          <p:cNvPr id="6" name="Таблица 3">
            <a:extLst>
              <a:ext uri="{FF2B5EF4-FFF2-40B4-BE49-F238E27FC236}">
                <a16:creationId xmlns:a16="http://schemas.microsoft.com/office/drawing/2014/main" id="{4EA79D51-2CA2-4CBC-8278-3B462C0CD667}"/>
              </a:ext>
            </a:extLst>
          </p:cNvPr>
          <p:cNvGraphicFramePr>
            <a:graphicFrameLocks noGrp="1"/>
          </p:cNvGraphicFramePr>
          <p:nvPr>
            <p:extLst>
              <p:ext uri="{D42A27DB-BD31-4B8C-83A1-F6EECF244321}">
                <p14:modId xmlns:p14="http://schemas.microsoft.com/office/powerpoint/2010/main" val="1031531627"/>
              </p:ext>
            </p:extLst>
          </p:nvPr>
        </p:nvGraphicFramePr>
        <p:xfrm>
          <a:off x="1" y="0"/>
          <a:ext cx="10693399" cy="7561264"/>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1694651637"/>
                    </a:ext>
                  </a:extLst>
                </a:gridCol>
                <a:gridCol w="1280960">
                  <a:extLst>
                    <a:ext uri="{9D8B030D-6E8A-4147-A177-3AD203B41FA5}">
                      <a16:colId xmlns:a16="http://schemas.microsoft.com/office/drawing/2014/main" val="4110657502"/>
                    </a:ext>
                  </a:extLst>
                </a:gridCol>
                <a:gridCol w="4565872">
                  <a:extLst>
                    <a:ext uri="{9D8B030D-6E8A-4147-A177-3AD203B41FA5}">
                      <a16:colId xmlns:a16="http://schemas.microsoft.com/office/drawing/2014/main" val="2816905380"/>
                    </a:ext>
                  </a:extLst>
                </a:gridCol>
                <a:gridCol w="4638287">
                  <a:extLst>
                    <a:ext uri="{9D8B030D-6E8A-4147-A177-3AD203B41FA5}">
                      <a16:colId xmlns:a16="http://schemas.microsoft.com/office/drawing/2014/main" val="3098928180"/>
                    </a:ext>
                  </a:extLst>
                </a:gridCol>
              </a:tblGrid>
              <a:tr h="663096">
                <a:tc>
                  <a:txBody>
                    <a:bodyPr/>
                    <a:lstStyle/>
                    <a:p>
                      <a:endParaRPr lang="ru-KZ" dirty="0"/>
                    </a:p>
                  </a:txBody>
                  <a:tcPr/>
                </a:tc>
                <a:tc>
                  <a:txBody>
                    <a:bodyPr/>
                    <a:lstStyle/>
                    <a:p>
                      <a:r>
                        <a:rPr lang="en-US" sz="1800" dirty="0">
                          <a:solidFill>
                            <a:srgbClr val="FF0000"/>
                          </a:solidFill>
                          <a:latin typeface="Times New Roman" panose="02020603050405020304" pitchFamily="18" charset="0"/>
                          <a:cs typeface="Times New Roman" panose="02020603050405020304" pitchFamily="18" charset="0"/>
                        </a:rPr>
                        <a:t>    </a:t>
                      </a:r>
                      <a:r>
                        <a:rPr lang="kk-KZ" sz="1800" dirty="0">
                          <a:solidFill>
                            <a:srgbClr val="FF0000"/>
                          </a:solidFill>
                          <a:latin typeface="Times New Roman" panose="02020603050405020304" pitchFamily="18" charset="0"/>
                          <a:cs typeface="Times New Roman" panose="02020603050405020304" pitchFamily="18" charset="0"/>
                        </a:rPr>
                        <a:t>Тақырып</a:t>
                      </a:r>
                      <a:endParaRPr lang="ru-KZ" sz="18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ctr" defTabSz="995690" rtl="0" eaLnBrk="1" fontAlgn="auto" latinLnBrk="0" hangingPunct="1">
                        <a:lnSpc>
                          <a:spcPct val="100000"/>
                        </a:lnSpc>
                        <a:spcBef>
                          <a:spcPts val="0"/>
                        </a:spcBef>
                        <a:spcAft>
                          <a:spcPts val="0"/>
                        </a:spcAft>
                        <a:buClrTx/>
                        <a:buSzTx/>
                        <a:buFontTx/>
                        <a:buNone/>
                        <a:tabLst/>
                        <a:defRPr/>
                      </a:pPr>
                      <a:r>
                        <a:rPr lang="kk-KZ" sz="1800" b="1" kern="1200" dirty="0">
                          <a:solidFill>
                            <a:srgbClr val="FF0000"/>
                          </a:solidFill>
                          <a:effectLst/>
                          <a:latin typeface="Times New Roman" panose="02020603050405020304" pitchFamily="18" charset="0"/>
                          <a:ea typeface="+mn-ea"/>
                          <a:cs typeface="Times New Roman" panose="02020603050405020304" pitchFamily="18" charset="0"/>
                        </a:rPr>
                        <a:t>Әңгімеден үзінді</a:t>
                      </a:r>
                      <a:endParaRPr lang="ru-KZ" sz="18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ctr" defTabSz="995690" rtl="0" eaLnBrk="1" fontAlgn="auto" latinLnBrk="0" hangingPunct="1">
                        <a:lnSpc>
                          <a:spcPct val="100000"/>
                        </a:lnSpc>
                        <a:spcBef>
                          <a:spcPts val="0"/>
                        </a:spcBef>
                        <a:spcAft>
                          <a:spcPts val="0"/>
                        </a:spcAft>
                        <a:buClrTx/>
                        <a:buSzTx/>
                        <a:buFontTx/>
                        <a:buNone/>
                        <a:tabLst/>
                        <a:defRPr/>
                      </a:pPr>
                      <a:r>
                        <a:rPr lang="kk-KZ" sz="1800" b="1" kern="1200" dirty="0">
                          <a:solidFill>
                            <a:srgbClr val="FF0000"/>
                          </a:solidFill>
                          <a:effectLst/>
                          <a:latin typeface="Times New Roman" panose="02020603050405020304" pitchFamily="18" charset="0"/>
                          <a:ea typeface="+mn-ea"/>
                          <a:cs typeface="Times New Roman" panose="02020603050405020304" pitchFamily="18" charset="0"/>
                        </a:rPr>
                        <a:t>Менің пікірім</a:t>
                      </a:r>
                      <a:endParaRPr lang="ru-KZ" sz="1800" dirty="0">
                        <a:solidFill>
                          <a:srgbClr val="FF0000"/>
                        </a:solidFill>
                        <a:latin typeface="Times New Roman" panose="02020603050405020304" pitchFamily="18" charset="0"/>
                        <a:cs typeface="Times New Roman" panose="02020603050405020304" pitchFamily="18" charset="0"/>
                      </a:endParaRPr>
                    </a:p>
                    <a:p>
                      <a:endParaRPr lang="ru-KZ" sz="18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19715704"/>
                  </a:ext>
                </a:extLst>
              </a:tr>
              <a:tr h="1610375">
                <a:tc>
                  <a:txBody>
                    <a:bodyPr/>
                    <a:lstStyle/>
                    <a:p>
                      <a:endParaRPr lang="ru-KZ" dirty="0"/>
                    </a:p>
                  </a:txBody>
                  <a:tcPr/>
                </a:tc>
                <a:tc>
                  <a:txBody>
                    <a:bodyPr/>
                    <a:lstStyle/>
                    <a:p>
                      <a:r>
                        <a:rPr lang="kk-KZ" sz="1600" dirty="0">
                          <a:latin typeface="Times New Roman" panose="02020603050405020304" pitchFamily="18" charset="0"/>
                          <a:cs typeface="Times New Roman" panose="02020603050405020304" pitchFamily="18" charset="0"/>
                        </a:rPr>
                        <a:t>Өнер </a:t>
                      </a:r>
                      <a:r>
                        <a:rPr lang="kk-KZ" sz="1600" dirty="0" err="1">
                          <a:latin typeface="Times New Roman" panose="02020603050405020304" pitchFamily="18" charset="0"/>
                          <a:cs typeface="Times New Roman" panose="02020603050405020304" pitchFamily="18" charset="0"/>
                        </a:rPr>
                        <a:t>құдыреті</a:t>
                      </a:r>
                      <a:endParaRPr lang="ru-KZ" sz="1600" dirty="0">
                        <a:latin typeface="Times New Roman" panose="02020603050405020304" pitchFamily="18" charset="0"/>
                        <a:cs typeface="Times New Roman" panose="02020603050405020304" pitchFamily="18" charset="0"/>
                      </a:endParaRPr>
                    </a:p>
                  </a:txBody>
                  <a:tcPr/>
                </a:tc>
                <a:tc>
                  <a:txBody>
                    <a:bodyPr/>
                    <a:lstStyle/>
                    <a:p>
                      <a:pPr lvl="0"/>
                      <a:r>
                        <a:rPr lang="en-US" sz="1600" kern="1200" dirty="0">
                          <a:solidFill>
                            <a:schemeClr val="dk1"/>
                          </a:solidFill>
                          <a:effectLst/>
                          <a:latin typeface="Times New Roman" panose="02020603050405020304" pitchFamily="18" charset="0"/>
                          <a:ea typeface="+mn-ea"/>
                          <a:cs typeface="Times New Roman" panose="02020603050405020304" pitchFamily="18" charset="0"/>
                        </a:rPr>
                        <a:t>1. </a:t>
                      </a:r>
                      <a:r>
                        <a:rPr lang="kk-KZ" sz="1600" kern="1200" dirty="0">
                          <a:solidFill>
                            <a:schemeClr val="dk1"/>
                          </a:solidFill>
                          <a:effectLst/>
                          <a:latin typeface="Times New Roman" panose="02020603050405020304" pitchFamily="18" charset="0"/>
                          <a:ea typeface="+mn-ea"/>
                          <a:cs typeface="Times New Roman" panose="02020603050405020304" pitchFamily="18" charset="0"/>
                        </a:rPr>
                        <a:t>Нардың тақырдай қатып қалған қайыс жоны жұмсарып, қан жүгіргендей. Денесіне тіршілік дірілі еніп, бір-екі рет қозғалып теңселгендей де болды. Жаңағы қадалған қырқадан басын бері бұрып, үлкен көзі жасқа толып, жаудырап тұр екен.</a:t>
                      </a:r>
                      <a:endParaRPr lang="ru-KZ" sz="16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marL="0" marR="0" lvl="0" indent="0" algn="l" defTabSz="995690" rtl="0" eaLnBrk="1" fontAlgn="auto" latinLnBrk="0" hangingPunct="1">
                        <a:lnSpc>
                          <a:spcPct val="100000"/>
                        </a:lnSpc>
                        <a:spcBef>
                          <a:spcPts val="0"/>
                        </a:spcBef>
                        <a:spcAft>
                          <a:spcPts val="0"/>
                        </a:spcAft>
                        <a:buClrTx/>
                        <a:buSzTx/>
                        <a:buFontTx/>
                        <a:buNone/>
                        <a:tabLst/>
                        <a:defRPr/>
                      </a:pPr>
                      <a:r>
                        <a:rPr lang="kk-KZ" sz="1600" kern="1200" dirty="0">
                          <a:solidFill>
                            <a:schemeClr val="dk1"/>
                          </a:solidFill>
                          <a:effectLst/>
                          <a:latin typeface="Times New Roman" panose="02020603050405020304" pitchFamily="18" charset="0"/>
                          <a:ea typeface="+mn-ea"/>
                          <a:cs typeface="Times New Roman" panose="02020603050405020304" pitchFamily="18" charset="0"/>
                        </a:rPr>
                        <a:t>Әңгіме арқылы күй өнерінің </a:t>
                      </a:r>
                      <a:r>
                        <a:rPr lang="kk-KZ" sz="1600" kern="1200" dirty="0" err="1">
                          <a:solidFill>
                            <a:schemeClr val="dk1"/>
                          </a:solidFill>
                          <a:effectLst/>
                          <a:latin typeface="Times New Roman" panose="02020603050405020304" pitchFamily="18" charset="0"/>
                          <a:ea typeface="+mn-ea"/>
                          <a:cs typeface="Times New Roman" panose="02020603050405020304" pitchFamily="18" charset="0"/>
                        </a:rPr>
                        <a:t>құдыреті</a:t>
                      </a:r>
                      <a:r>
                        <a:rPr lang="kk-KZ" sz="1600" kern="1200" dirty="0">
                          <a:solidFill>
                            <a:schemeClr val="dk1"/>
                          </a:solidFill>
                          <a:effectLst/>
                          <a:latin typeface="Times New Roman" panose="02020603050405020304" pitchFamily="18" charset="0"/>
                          <a:ea typeface="+mn-ea"/>
                          <a:cs typeface="Times New Roman" panose="02020603050405020304" pitchFamily="18" charset="0"/>
                        </a:rPr>
                        <a:t> ұғындырылып, өнер адамы дәріптеледі</a:t>
                      </a:r>
                      <a:r>
                        <a:rPr lang="kk-KZ" sz="1600" b="1" kern="1200" dirty="0">
                          <a:solidFill>
                            <a:schemeClr val="dk1"/>
                          </a:solidFill>
                          <a:effectLst/>
                          <a:latin typeface="Times New Roman" panose="02020603050405020304" pitchFamily="18" charset="0"/>
                          <a:ea typeface="+mn-ea"/>
                          <a:cs typeface="Times New Roman" panose="02020603050405020304" pitchFamily="18" charset="0"/>
                        </a:rPr>
                        <a:t>. </a:t>
                      </a:r>
                    </a:p>
                    <a:p>
                      <a:pPr marL="0" marR="0" lvl="0" indent="0" algn="l" defTabSz="995690" rtl="0" eaLnBrk="1" fontAlgn="auto" latinLnBrk="0" hangingPunct="1">
                        <a:lnSpc>
                          <a:spcPct val="100000"/>
                        </a:lnSpc>
                        <a:spcBef>
                          <a:spcPts val="0"/>
                        </a:spcBef>
                        <a:spcAft>
                          <a:spcPts val="0"/>
                        </a:spcAft>
                        <a:buClrTx/>
                        <a:buSzTx/>
                        <a:buFontTx/>
                        <a:buNone/>
                        <a:tabLst/>
                        <a:defRPr/>
                      </a:pPr>
                      <a:r>
                        <a:rPr lang="kk-KZ" sz="1600" kern="1200" dirty="0">
                          <a:solidFill>
                            <a:schemeClr val="dk1"/>
                          </a:solidFill>
                          <a:effectLst/>
                          <a:latin typeface="Times New Roman" panose="02020603050405020304" pitchFamily="18" charset="0"/>
                          <a:ea typeface="+mn-ea"/>
                          <a:cs typeface="Times New Roman" panose="02020603050405020304" pitchFamily="18" charset="0"/>
                        </a:rPr>
                        <a:t>Өнер қай кезде де өміршең келеді, өнерді бағалап, құрметтеуіміз керек. </a:t>
                      </a:r>
                      <a:endParaRPr lang="ru-KZ"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9691365"/>
                  </a:ext>
                </a:extLst>
              </a:tr>
              <a:tr h="3172202">
                <a:tc>
                  <a:txBody>
                    <a:bodyPr/>
                    <a:lstStyle/>
                    <a:p>
                      <a:endParaRPr lang="ru-KZ" dirty="0"/>
                    </a:p>
                  </a:txBody>
                  <a:tcPr/>
                </a:tc>
                <a:tc>
                  <a:txBody>
                    <a:bodyPr/>
                    <a:lstStyle/>
                    <a:p>
                      <a:r>
                        <a:rPr lang="kk-KZ" sz="1600" dirty="0">
                          <a:latin typeface="Times New Roman" panose="02020603050405020304" pitchFamily="18" charset="0"/>
                          <a:cs typeface="Times New Roman" panose="02020603050405020304" pitchFamily="18" charset="0"/>
                        </a:rPr>
                        <a:t>Өнер адамының тағдыры</a:t>
                      </a:r>
                      <a:endParaRPr lang="ru-KZ" sz="1600" dirty="0">
                        <a:latin typeface="Times New Roman" panose="02020603050405020304" pitchFamily="18" charset="0"/>
                        <a:cs typeface="Times New Roman" panose="02020603050405020304" pitchFamily="18" charset="0"/>
                      </a:endParaRPr>
                    </a:p>
                  </a:txBody>
                  <a:tcPr/>
                </a:tc>
                <a:tc>
                  <a:txBody>
                    <a:bodyPr/>
                    <a:lstStyle/>
                    <a:p>
                      <a:pPr>
                        <a:lnSpc>
                          <a:spcPct val="115000"/>
                        </a:lnSpc>
                        <a:spcAft>
                          <a:spcPts val="1000"/>
                        </a:spcAft>
                      </a:pPr>
                      <a:r>
                        <a:rPr lang="kk-K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Қарағым Оразымбет, маған ергеніңе жыл болып </a:t>
                      </a:r>
                      <a:r>
                        <a:rPr lang="kk-KZ" sz="16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калды</a:t>
                      </a:r>
                      <a:r>
                        <a:rPr lang="kk-KZ"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Құлағың сақ, қолың жүйрік жігітсің. Түбі жақсы күйші сен боларсың. Бірақ күйімді үлгі етсең де, менің өмірімді үлгі етпе. Жас елуге келді. Менің өмірім тұрлаусыз болып барады... Қанша ел көрсем де, жер көрсем де, қайтып оралар бір қазығым жоқ. Жар сүймей, бала сүймей кетіп барам. Енді бір айналғанша қарттық келеді. Нағыз отбасының жылуын аңсайтын кез сонда болар. Естемес күйге елігіп, өзге дүниені ұмытып кетті.</a:t>
                      </a:r>
                      <a:endParaRPr lang="ru-K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r>
                        <a:rPr lang="kk-KZ" sz="1600" kern="1200" dirty="0">
                          <a:solidFill>
                            <a:schemeClr val="dk1"/>
                          </a:solidFill>
                          <a:effectLst/>
                          <a:latin typeface="Times New Roman" panose="02020603050405020304" pitchFamily="18" charset="0"/>
                          <a:ea typeface="+mn-ea"/>
                          <a:cs typeface="Times New Roman" panose="02020603050405020304" pitchFamily="18" charset="0"/>
                        </a:rPr>
                        <a:t>Естемес елуді алқымдаса да отбасын құруды ойлайды. Алайда, өмірін өнер  жолына арнап, жастық шағын өткізіп алған. </a:t>
                      </a:r>
                      <a:endParaRPr lang="ru-KZ" sz="16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1600" kern="1200" dirty="0">
                          <a:solidFill>
                            <a:schemeClr val="dk1"/>
                          </a:solidFill>
                          <a:effectLst/>
                          <a:latin typeface="Times New Roman" panose="02020603050405020304" pitchFamily="18" charset="0"/>
                          <a:ea typeface="+mn-ea"/>
                          <a:cs typeface="Times New Roman" panose="02020603050405020304" pitchFamily="18" charset="0"/>
                        </a:rPr>
                        <a:t>Әр нәрсенің өз уақыты бар, Адам өмірі өтпелі болады. Кейін өкінбес үшін  жастық дәуреннің қадірін білу керек. </a:t>
                      </a:r>
                      <a:endParaRPr lang="ru-KZ" sz="1600" dirty="0">
                        <a:latin typeface="Times New Roman" panose="02020603050405020304" pitchFamily="18" charset="0"/>
                        <a:cs typeface="Times New Roman" panose="02020603050405020304" pitchFamily="18" charset="0"/>
                      </a:endParaRPr>
                    </a:p>
                    <a:p>
                      <a:endParaRPr lang="ru-KZ" dirty="0"/>
                    </a:p>
                  </a:txBody>
                  <a:tcPr/>
                </a:tc>
                <a:extLst>
                  <a:ext uri="{0D108BD9-81ED-4DB2-BD59-A6C34878D82A}">
                    <a16:rowId xmlns:a16="http://schemas.microsoft.com/office/drawing/2014/main" val="1056932375"/>
                  </a:ext>
                </a:extLst>
              </a:tr>
              <a:tr h="2115591">
                <a:tc>
                  <a:txBody>
                    <a:bodyPr/>
                    <a:lstStyle/>
                    <a:p>
                      <a:r>
                        <a:rPr lang="en-US" dirty="0"/>
                        <a:t>3</a:t>
                      </a:r>
                      <a:endParaRPr lang="ru-KZ" dirty="0"/>
                    </a:p>
                  </a:txBody>
                  <a:tcPr/>
                </a:tc>
                <a:tc>
                  <a:txBody>
                    <a:bodyPr/>
                    <a:lstStyle/>
                    <a:p>
                      <a:r>
                        <a:rPr lang="kk-KZ" sz="1600" dirty="0" err="1">
                          <a:latin typeface="Times New Roman" panose="02020603050405020304" pitchFamily="18" charset="0"/>
                          <a:cs typeface="Times New Roman" panose="02020603050405020304" pitchFamily="18" charset="0"/>
                        </a:rPr>
                        <a:t>Бозінген</a:t>
                      </a:r>
                      <a:endParaRPr lang="ru-KZ" sz="1600" dirty="0">
                        <a:latin typeface="Times New Roman" panose="02020603050405020304" pitchFamily="18" charset="0"/>
                        <a:cs typeface="Times New Roman" panose="02020603050405020304" pitchFamily="18" charset="0"/>
                      </a:endParaRPr>
                    </a:p>
                  </a:txBody>
                  <a:tcPr/>
                </a:tc>
                <a:tc>
                  <a:txBody>
                    <a:bodyPr/>
                    <a:lstStyle/>
                    <a:p>
                      <a:r>
                        <a:rPr lang="kk-KZ" sz="1600" kern="1200" dirty="0">
                          <a:solidFill>
                            <a:schemeClr val="dk1"/>
                          </a:solidFill>
                          <a:effectLst/>
                          <a:latin typeface="Times New Roman" panose="02020603050405020304" pitchFamily="18" charset="0"/>
                          <a:ea typeface="+mn-ea"/>
                          <a:cs typeface="Times New Roman" panose="02020603050405020304" pitchFamily="18" charset="0"/>
                        </a:rPr>
                        <a:t>– Көрмейсің бе, ботасы өлген ғой аруананың. Зары қандай ащы еді. Түйе деген жануар баласын адамнан артық жоқтайды.</a:t>
                      </a:r>
                      <a:endParaRPr lang="ru-KZ" sz="16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95690" rtl="0" eaLnBrk="1" fontAlgn="auto" latinLnBrk="0" hangingPunct="1">
                        <a:lnSpc>
                          <a:spcPct val="100000"/>
                        </a:lnSpc>
                        <a:spcBef>
                          <a:spcPts val="0"/>
                        </a:spcBef>
                        <a:spcAft>
                          <a:spcPts val="0"/>
                        </a:spcAft>
                        <a:buClrTx/>
                        <a:buSzTx/>
                        <a:buFontTx/>
                        <a:buNone/>
                        <a:tabLst/>
                        <a:defRPr/>
                      </a:pPr>
                      <a:r>
                        <a:rPr lang="kk-KZ" sz="1600" kern="1200" dirty="0">
                          <a:solidFill>
                            <a:schemeClr val="dk1"/>
                          </a:solidFill>
                          <a:effectLst/>
                          <a:latin typeface="Times New Roman" panose="02020603050405020304" pitchFamily="18" charset="0"/>
                          <a:ea typeface="+mn-ea"/>
                          <a:cs typeface="Times New Roman" panose="02020603050405020304" pitchFamily="18" charset="0"/>
                        </a:rPr>
                        <a:t>Ананың балаға деген шексіз махаббатын</a:t>
                      </a:r>
                      <a:r>
                        <a:rPr lang="en-US" sz="1600" kern="1200" dirty="0">
                          <a:solidFill>
                            <a:schemeClr val="dk1"/>
                          </a:solidFill>
                          <a:effectLst/>
                          <a:latin typeface="Times New Roman" panose="02020603050405020304" pitchFamily="18" charset="0"/>
                          <a:ea typeface="+mn-ea"/>
                          <a:cs typeface="Times New Roman" panose="02020603050405020304" pitchFamily="18" charset="0"/>
                        </a:rPr>
                        <a:t> c</a:t>
                      </a:r>
                      <a:r>
                        <a:rPr lang="kk-KZ" sz="1600" kern="1200" dirty="0">
                          <a:solidFill>
                            <a:schemeClr val="dk1"/>
                          </a:solidFill>
                          <a:effectLst/>
                          <a:latin typeface="Times New Roman" panose="02020603050405020304" pitchFamily="18" charset="0"/>
                          <a:ea typeface="+mn-ea"/>
                          <a:cs typeface="Times New Roman" panose="02020603050405020304" pitchFamily="18" charset="0"/>
                        </a:rPr>
                        <a:t>өзбен айтып жеткізе алмаймыз.</a:t>
                      </a:r>
                      <a:r>
                        <a:rPr lang="en-US" sz="1600" kern="1200" dirty="0">
                          <a:solidFill>
                            <a:schemeClr val="dk1"/>
                          </a:solidFill>
                          <a:effectLst/>
                          <a:latin typeface="Times New Roman" panose="02020603050405020304" pitchFamily="18" charset="0"/>
                          <a:ea typeface="+mn-ea"/>
                          <a:cs typeface="Times New Roman" panose="02020603050405020304" pitchFamily="18" charset="0"/>
                        </a:rPr>
                        <a:t> </a:t>
                      </a:r>
                      <a:r>
                        <a:rPr lang="kk-KZ" sz="1600" kern="1200" dirty="0">
                          <a:solidFill>
                            <a:schemeClr val="dk1"/>
                          </a:solidFill>
                          <a:effectLst/>
                          <a:latin typeface="Times New Roman" panose="02020603050405020304" pitchFamily="18" charset="0"/>
                          <a:ea typeface="+mn-ea"/>
                          <a:cs typeface="Times New Roman" panose="02020603050405020304" pitchFamily="18" charset="0"/>
                        </a:rPr>
                        <a:t>Өз баласын бағып-қағуда ана өзін-өзі ұмытып, барлық күш-жігерін перзентіне жұмсайды, сол арқылы жаны нұрлана, </a:t>
                      </a:r>
                      <a:r>
                        <a:rPr lang="kk-KZ" sz="1600" kern="1200" dirty="0" err="1">
                          <a:solidFill>
                            <a:schemeClr val="dk1"/>
                          </a:solidFill>
                          <a:effectLst/>
                          <a:latin typeface="Times New Roman" panose="02020603050405020304" pitchFamily="18" charset="0"/>
                          <a:ea typeface="+mn-ea"/>
                          <a:cs typeface="Times New Roman" panose="02020603050405020304" pitchFamily="18" charset="0"/>
                        </a:rPr>
                        <a:t>нәрлене</a:t>
                      </a:r>
                      <a:r>
                        <a:rPr lang="kk-KZ" sz="1600" kern="1200" dirty="0">
                          <a:solidFill>
                            <a:schemeClr val="dk1"/>
                          </a:solidFill>
                          <a:effectLst/>
                          <a:latin typeface="Times New Roman" panose="02020603050405020304" pitchFamily="18" charset="0"/>
                          <a:ea typeface="+mn-ea"/>
                          <a:cs typeface="Times New Roman" panose="02020603050405020304" pitchFamily="18" charset="0"/>
                        </a:rPr>
                        <a:t> </a:t>
                      </a:r>
                      <a:r>
                        <a:rPr lang="kk-KZ" sz="1600" kern="1200" dirty="0" err="1">
                          <a:solidFill>
                            <a:schemeClr val="dk1"/>
                          </a:solidFill>
                          <a:effectLst/>
                          <a:latin typeface="Times New Roman" panose="02020603050405020304" pitchFamily="18" charset="0"/>
                          <a:ea typeface="+mn-ea"/>
                          <a:cs typeface="Times New Roman" panose="02020603050405020304" pitchFamily="18" charset="0"/>
                        </a:rPr>
                        <a:t>түседі.Мұндағы</a:t>
                      </a:r>
                      <a:r>
                        <a:rPr lang="kk-KZ" sz="1600" kern="1200" dirty="0">
                          <a:solidFill>
                            <a:schemeClr val="dk1"/>
                          </a:solidFill>
                          <a:effectLst/>
                          <a:latin typeface="Times New Roman" panose="02020603050405020304" pitchFamily="18" charset="0"/>
                          <a:ea typeface="+mn-ea"/>
                          <a:cs typeface="Times New Roman" panose="02020603050405020304" pitchFamily="18" charset="0"/>
                        </a:rPr>
                        <a:t> жануардың зары баласынан айырылған ана зары іспеттес. Бауыр еті баласын жануарлар да жақсы көреді.</a:t>
                      </a:r>
                      <a:endParaRPr lang="ru-KZ" sz="16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ru-KZ"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20506338"/>
                  </a:ext>
                </a:extLst>
              </a:tr>
            </a:tbl>
          </a:graphicData>
        </a:graphic>
      </p:graphicFrame>
    </p:spTree>
    <p:extLst>
      <p:ext uri="{BB962C8B-B14F-4D97-AF65-F5344CB8AC3E}">
        <p14:creationId xmlns:p14="http://schemas.microsoft.com/office/powerpoint/2010/main" val="1690208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p>
            <a:pPr>
              <a:defRPr/>
            </a:pPr>
            <a:fld id="{A7ACD5C9-CE4D-40EC-BEC6-70084692156F}" type="slidenum">
              <a:rPr lang="ru-RU" altLang="ru-RU" smtClean="0"/>
              <a:pPr>
                <a:defRPr/>
              </a:pPr>
              <a:t>8</a:t>
            </a:fld>
            <a:endParaRPr lang="ru-RU" altLang="ru-RU" dirty="0"/>
          </a:p>
        </p:txBody>
      </p:sp>
      <p:pic>
        <p:nvPicPr>
          <p:cNvPr id="6" name="Picture 2" descr="C:\Users\Типография\Desktop\Безымянный.png"/>
          <p:cNvPicPr>
            <a:picLocks noChangeAspect="1" noChangeArrowheads="1"/>
          </p:cNvPicPr>
          <p:nvPr/>
        </p:nvPicPr>
        <p:blipFill rotWithShape="1">
          <a:blip r:embed="rId2"/>
          <a:srcRect l="11757" r="11484"/>
          <a:stretch/>
        </p:blipFill>
        <p:spPr bwMode="auto">
          <a:xfrm>
            <a:off x="64215" y="-198647"/>
            <a:ext cx="10560205" cy="7503140"/>
          </a:xfrm>
          <a:prstGeom prst="rect">
            <a:avLst/>
          </a:prstGeom>
          <a:solidFill>
            <a:schemeClr val="accent1">
              <a:lumMod val="40000"/>
              <a:lumOff val="60000"/>
            </a:schemeClr>
          </a:solidFill>
          <a:ln>
            <a:noFill/>
          </a:ln>
        </p:spPr>
      </p:pic>
      <p:sp>
        <p:nvSpPr>
          <p:cNvPr id="8" name="Google Shape;76;p1">
            <a:extLst>
              <a:ext uri="{FF2B5EF4-FFF2-40B4-BE49-F238E27FC236}">
                <a16:creationId xmlns:a16="http://schemas.microsoft.com/office/drawing/2014/main" id="{76652436-6B8E-4D73-A14F-322C08632FF3}"/>
              </a:ext>
            </a:extLst>
          </p:cNvPr>
          <p:cNvSpPr>
            <a:spLocks noChangeArrowheads="1"/>
          </p:cNvSpPr>
          <p:nvPr/>
        </p:nvSpPr>
        <p:spPr bwMode="auto">
          <a:xfrm>
            <a:off x="835024" y="1591160"/>
            <a:ext cx="9018588"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6650" tIns="28311" rIns="56650" bIns="28311"/>
          <a:lstStyle>
            <a:lvl1pPr>
              <a:defRPr sz="15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5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5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5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Clr>
                <a:srgbClr val="000000"/>
              </a:buClr>
              <a:buFont typeface="Arial" panose="020B0604020202020204" pitchFamily="34" charset="0"/>
              <a:buNone/>
            </a:pPr>
            <a:endPar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endParaRPr>
          </a:p>
          <a:p>
            <a:pPr algn="ctr" eaLnBrk="1" hangingPunct="1">
              <a:buClr>
                <a:srgbClr val="000000"/>
              </a:buClr>
              <a:buFont typeface="Arial" panose="020B0604020202020204" pitchFamily="34" charset="0"/>
              <a:buNone/>
            </a:pPr>
            <a:endParaRPr lang="ru-RU" altLang="ru-RU" sz="2500" b="1" dirty="0">
              <a:solidFill>
                <a:srgbClr val="090F78"/>
              </a:solidFill>
              <a:latin typeface="Times New Roman" panose="02020603050405020304" pitchFamily="18" charset="0"/>
              <a:cs typeface="Times New Roman" panose="02020603050405020304" pitchFamily="18" charset="0"/>
              <a:sym typeface="Open Sans" pitchFamily="34" charset="0"/>
            </a:endParaRPr>
          </a:p>
        </p:txBody>
      </p:sp>
      <p:sp>
        <p:nvSpPr>
          <p:cNvPr id="7" name="TextBox 6">
            <a:extLst>
              <a:ext uri="{FF2B5EF4-FFF2-40B4-BE49-F238E27FC236}">
                <a16:creationId xmlns:a16="http://schemas.microsoft.com/office/drawing/2014/main" id="{41C28323-2632-4352-8014-9144622D0647}"/>
              </a:ext>
            </a:extLst>
          </p:cNvPr>
          <p:cNvSpPr txBox="1"/>
          <p:nvPr/>
        </p:nvSpPr>
        <p:spPr>
          <a:xfrm>
            <a:off x="216282" y="1333672"/>
            <a:ext cx="8205341" cy="4798045"/>
          </a:xfrm>
          <a:prstGeom prst="rect">
            <a:avLst/>
          </a:prstGeom>
          <a:noFill/>
        </p:spPr>
        <p:txBody>
          <a:bodyPr wrap="square">
            <a:spAutoFit/>
          </a:bodyPr>
          <a:lstStyle/>
          <a:p>
            <a:pPr>
              <a:spcAft>
                <a:spcPts val="100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тапсырма . Сурет бойынша оқиғаны</a:t>
            </a:r>
            <a:r>
              <a:rPr lang="kk-KZ" sz="2400" b="1" dirty="0">
                <a:latin typeface="Times New Roman" panose="02020603050405020304" pitchFamily="18" charset="0"/>
                <a:ea typeface="Calibri" panose="020F0502020204030204" pitchFamily="34" charset="0"/>
                <a:cs typeface="Times New Roman" panose="02020603050405020304" pitchFamily="18" charset="0"/>
              </a:rPr>
              <a:t> еске түсіріп, </a:t>
            </a: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Жаңылдың іс-әрекетіне сыни пікір білдіріңіз.</a:t>
            </a:r>
            <a:br>
              <a:rPr lang="kk-KZ" sz="2400" dirty="0">
                <a:effectLst/>
                <a:latin typeface="Times New Roman" panose="02020603050405020304" pitchFamily="18" charset="0"/>
                <a:ea typeface="Calibri" panose="020F0502020204030204" pitchFamily="34" charset="0"/>
                <a:cs typeface="Times New Roman" panose="02020603050405020304" pitchFamily="18" charset="0"/>
              </a:rPr>
            </a:br>
            <a:br>
              <a:rPr lang="kk-KZ" sz="2400" dirty="0">
                <a:effectLst/>
                <a:latin typeface="Times New Roman" panose="02020603050405020304" pitchFamily="18" charset="0"/>
                <a:ea typeface="Calibri" panose="020F0502020204030204" pitchFamily="34" charset="0"/>
                <a:cs typeface="Times New Roman" panose="02020603050405020304" pitchFamily="18" charset="0"/>
              </a:rPr>
            </a:br>
            <a:endParaRPr lang="kk-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pPr>
            <a:endParaRPr lang="kk-KZ" sz="24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Дескриптор:</a:t>
            </a:r>
          </a:p>
          <a:p>
            <a:pPr>
              <a:lnSpc>
                <a:spcPct val="115000"/>
              </a:lnSpc>
              <a:spcAft>
                <a:spcPts val="10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kk-KZ" sz="2400" dirty="0">
                <a:latin typeface="Times New Roman" panose="02020603050405020304" pitchFamily="18" charset="0"/>
                <a:ea typeface="Calibri" panose="020F0502020204030204" pitchFamily="34" charset="0"/>
                <a:cs typeface="Times New Roman" panose="02020603050405020304" pitchFamily="18" charset="0"/>
              </a:rPr>
              <a:t>әңгіме мазмұнын еске түсіреді;</a:t>
            </a:r>
            <a:endParaRPr lang="ru-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сыни пікірін білдіреді;</a:t>
            </a:r>
            <a:endParaRPr lang="ru-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шығармадан деректер келтіреді;</a:t>
            </a:r>
            <a:endParaRPr lang="ru-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өз ойын жүйелі жеткізеді.</a:t>
            </a:r>
            <a:endParaRPr lang="ru-KZ"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4" name="Рисунок 3">
            <a:extLst>
              <a:ext uri="{FF2B5EF4-FFF2-40B4-BE49-F238E27FC236}">
                <a16:creationId xmlns:a16="http://schemas.microsoft.com/office/drawing/2014/main" id="{B4A21110-DCAB-48C2-A86B-D897A2445D6F}"/>
              </a:ext>
            </a:extLst>
          </p:cNvPr>
          <p:cNvPicPr>
            <a:picLocks noChangeAspect="1"/>
          </p:cNvPicPr>
          <p:nvPr/>
        </p:nvPicPr>
        <p:blipFill rotWithShape="1">
          <a:blip r:embed="rId3"/>
          <a:srcRect l="3956" t="50789" r="12994"/>
          <a:stretch/>
        </p:blipFill>
        <p:spPr>
          <a:xfrm>
            <a:off x="5733758" y="2821589"/>
            <a:ext cx="4397267" cy="3310128"/>
          </a:xfrm>
          <a:prstGeom prst="rect">
            <a:avLst/>
          </a:prstGeom>
        </p:spPr>
      </p:pic>
    </p:spTree>
    <p:extLst>
      <p:ext uri="{BB962C8B-B14F-4D97-AF65-F5344CB8AC3E}">
        <p14:creationId xmlns:p14="http://schemas.microsoft.com/office/powerpoint/2010/main" val="2544910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p:txBody>
          <a:bodyPr/>
          <a:lstStyle/>
          <a:p>
            <a:endParaRPr lang="ru-RU" dirty="0"/>
          </a:p>
        </p:txBody>
      </p:sp>
      <p:pic>
        <p:nvPicPr>
          <p:cNvPr id="6" name="Picture 2" descr="C:\Users\Типография\Desktop\Безымянный.png"/>
          <p:cNvPicPr>
            <a:picLocks noChangeAspect="1" noChangeArrowheads="1"/>
          </p:cNvPicPr>
          <p:nvPr/>
        </p:nvPicPr>
        <p:blipFill rotWithShape="1">
          <a:blip r:embed="rId3"/>
          <a:srcRect l="11757" r="11484"/>
          <a:stretch/>
        </p:blipFill>
        <p:spPr bwMode="auto">
          <a:xfrm>
            <a:off x="10531" y="1346647"/>
            <a:ext cx="10682869" cy="5626621"/>
          </a:xfrm>
          <a:prstGeom prst="rect">
            <a:avLst/>
          </a:prstGeom>
          <a:solidFill>
            <a:schemeClr val="accent1">
              <a:lumMod val="40000"/>
              <a:lumOff val="60000"/>
            </a:schemeClr>
          </a:solidFill>
          <a:ln>
            <a:noFill/>
          </a:ln>
        </p:spPr>
      </p:pic>
      <p:sp>
        <p:nvSpPr>
          <p:cNvPr id="9" name="TextBox 8">
            <a:extLst>
              <a:ext uri="{FF2B5EF4-FFF2-40B4-BE49-F238E27FC236}">
                <a16:creationId xmlns:a16="http://schemas.microsoft.com/office/drawing/2014/main" id="{34D578D1-77AA-44AF-9057-BE1FCB2FCBE3}"/>
              </a:ext>
            </a:extLst>
          </p:cNvPr>
          <p:cNvSpPr txBox="1"/>
          <p:nvPr/>
        </p:nvSpPr>
        <p:spPr>
          <a:xfrm>
            <a:off x="742439" y="2226749"/>
            <a:ext cx="9371735" cy="5164171"/>
          </a:xfrm>
          <a:prstGeom prst="rect">
            <a:avLst/>
          </a:prstGeom>
          <a:noFill/>
        </p:spPr>
        <p:txBody>
          <a:bodyPr wrap="square">
            <a:spAutoFit/>
          </a:bodyPr>
          <a:lstStyle/>
          <a:p>
            <a:pPr>
              <a:lnSpc>
                <a:spcPct val="115000"/>
              </a:lnSpc>
              <a:spcAft>
                <a:spcPts val="1000"/>
              </a:spcAft>
            </a:pPr>
            <a:r>
              <a:rPr lang="kk-KZ"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Жаңылдың тағдырын шешкен</a:t>
            </a: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«Екі күйші, өнерлеріңді бірдей салыңдар» -деген сөзі еді.</a:t>
            </a:r>
            <a:r>
              <a:rPr lang="kk-KZ" sz="24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 Әкесі мен Естемес арасындағы әңгімені естіген Жаңыл таңдауы жас Оразымбетте екенін астарлап жеткізгісі келді.</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Жаңыл бірауыз сөзбен ғана өз тағдырын шешті деуге болады. Егер осы сөзді айтпағанда, өзі қаламаған жасы егде адамның етегінен ұстап кетер еді. Ешқандай өрескел мінез көрсетпей-ақ , өзінің ақылдылығымен </a:t>
            </a:r>
            <a:r>
              <a:rPr lang="kk-KZ" sz="2400" dirty="0" err="1">
                <a:effectLst/>
                <a:latin typeface="Times New Roman" panose="02020603050405020304" pitchFamily="18" charset="0"/>
                <a:ea typeface="Calibri" panose="020F0502020204030204" pitchFamily="34" charset="0"/>
                <a:cs typeface="Times New Roman" panose="02020603050405020304" pitchFamily="18" charset="0"/>
              </a:rPr>
              <a:t>Естеместің</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әділ шешім қабылдауына түрткі болды. Сонымен қоса, </a:t>
            </a:r>
            <a:r>
              <a:rPr lang="kk-KZ" sz="2400" dirty="0" err="1">
                <a:effectLst/>
                <a:latin typeface="Times New Roman" panose="02020603050405020304" pitchFamily="18" charset="0"/>
                <a:ea typeface="Calibri" panose="020F0502020204030204" pitchFamily="34" charset="0"/>
                <a:cs typeface="Times New Roman" panose="02020603050405020304" pitchFamily="18" charset="0"/>
              </a:rPr>
              <a:t>Естеместің</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тартқан күйіне  нардың иіп тұрғанын білдіргісі келмей, өз болашағы үшін әрекет жасады. </a:t>
            </a:r>
            <a:r>
              <a:rPr lang="kk-KZ" sz="24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Өз болашағын жастау адаммен өткізгенді жөн  санап,  өжеттілік танытқан Жаңылдың әрекетін  дұрыс деп бағалауға болады.</a:t>
            </a:r>
            <a:br>
              <a:rPr lang="kk-KZ" sz="2400" dirty="0">
                <a:effectLst/>
                <a:latin typeface="Times New Roman" panose="02020603050405020304" pitchFamily="18" charset="0"/>
                <a:ea typeface="Calibri" panose="020F0502020204030204" pitchFamily="34" charset="0"/>
                <a:cs typeface="Times New Roman" panose="02020603050405020304" pitchFamily="18" charset="0"/>
              </a:rPr>
            </a:br>
            <a:endParaRPr lang="ru-KZ"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5162DB93-B080-4433-BCBF-FAA9C7113EC9}"/>
              </a:ext>
            </a:extLst>
          </p:cNvPr>
          <p:cNvSpPr txBox="1"/>
          <p:nvPr/>
        </p:nvSpPr>
        <p:spPr>
          <a:xfrm>
            <a:off x="4028590" y="467330"/>
            <a:ext cx="5391614" cy="461665"/>
          </a:xfrm>
          <a:prstGeom prst="rect">
            <a:avLst/>
          </a:prstGeom>
          <a:noFill/>
        </p:spPr>
        <p:txBody>
          <a:bodyPr wrap="square">
            <a:spAutoFit/>
          </a:bodyPr>
          <a:lstStyle/>
          <a:p>
            <a:r>
              <a:rPr lang="kk-KZ" sz="2400" b="1" dirty="0">
                <a:solidFill>
                  <a:srgbClr val="0070C0"/>
                </a:solidFill>
                <a:latin typeface="Times New Roman" panose="02020603050405020304" pitchFamily="18" charset="0"/>
                <a:cs typeface="Times New Roman" panose="02020603050405020304" pitchFamily="18" charset="0"/>
              </a:rPr>
              <a:t>Өзіңді тексер!</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3409</TotalTime>
  <Words>1087</Words>
  <Application>Microsoft Office PowerPoint</Application>
  <PresentationFormat>Произвольный</PresentationFormat>
  <Paragraphs>114</Paragraphs>
  <Slides>15</Slides>
  <Notes>10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Calibri</vt:lpstr>
      <vt:lpstr>Symbol</vt:lpstr>
      <vt:lpstr>Times New Roman</vt:lpstr>
      <vt:lpstr>Arial</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Өзіңді тексер!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Администратор</dc:creator>
  <cp:lastModifiedBy>38</cp:lastModifiedBy>
  <cp:revision>313</cp:revision>
  <cp:lastPrinted>2020-01-23T03:03:28Z</cp:lastPrinted>
  <dcterms:modified xsi:type="dcterms:W3CDTF">2021-04-11T22:00:55Z</dcterms:modified>
</cp:coreProperties>
</file>