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74" r:id="rId4"/>
    <p:sldId id="315" r:id="rId5"/>
    <p:sldId id="316" r:id="rId6"/>
    <p:sldId id="317" r:id="rId7"/>
    <p:sldId id="318" r:id="rId8"/>
    <p:sldId id="319" r:id="rId9"/>
    <p:sldId id="262" r:id="rId10"/>
    <p:sldId id="288" r:id="rId11"/>
    <p:sldId id="276" r:id="rId12"/>
    <p:sldId id="289" r:id="rId13"/>
    <p:sldId id="269" r:id="rId14"/>
    <p:sldId id="277" r:id="rId15"/>
    <p:sldId id="313" r:id="rId16"/>
    <p:sldId id="286" r:id="rId17"/>
    <p:sldId id="299" r:id="rId18"/>
    <p:sldId id="314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07" r:id="rId28"/>
    <p:sldId id="308" r:id="rId29"/>
    <p:sldId id="30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9178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5109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2487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3853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3386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393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16178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99270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576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22210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2139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5541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8076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03662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92156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23187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8452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19528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51116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64780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7496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119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8644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102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2778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100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4926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509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2270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F3iusznWsb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79653" y="2828836"/>
            <a:ext cx="74247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Вода 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источник </a:t>
            </a:r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§59. Берегите воду!</a:t>
            </a:r>
            <a:b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литература. 8 класс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8247" y="-3852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23753" y="5517232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988" y="933301"/>
            <a:ext cx="845377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813" y="1561060"/>
            <a:ext cx="86079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Что случилось с рекой и её обитателями? (ответы детей)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Значит надо закрыть завод? (нет)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Запретить животным пить воду, жить рыбе в воде? (нет)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—Вот и возникло противоречие между людьми и природой! Как это противоречие разрешить?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представить, что бы стало с нашей планетой, если бы исчезла пресная вода. А такая угроза существует. От загрязнения воды страдает всё живое, оно вредно и для жизни человека. Поэтому воду надо беречь.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Вы абсолютно правы, ребята. Воду надо беречь и охранять.</a:t>
            </a:r>
          </a:p>
        </p:txBody>
      </p:sp>
    </p:spTree>
    <p:extLst>
      <p:ext uri="{BB962C8B-B14F-4D97-AF65-F5344CB8AC3E}">
        <p14:creationId xmlns:p14="http://schemas.microsoft.com/office/powerpoint/2010/main" val="398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CE2BC7-3C5A-410B-85A5-3DE59550BE03}"/>
              </a:ext>
            </a:extLst>
          </p:cNvPr>
          <p:cNvSpPr/>
          <p:nvPr/>
        </p:nvSpPr>
        <p:spPr>
          <a:xfrm>
            <a:off x="33680" y="314820"/>
            <a:ext cx="8100392" cy="765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2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025" y="2088220"/>
            <a:ext cx="7507480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Поработаем, ребята.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Соберите из слов пословицу и объясните её значение: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1.Всякая, Не, для, годится, питья, водица.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2.Вода, и, прошла, пришла, беда.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3.Не, водой, черпать, шути, придется.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6407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23753" y="5517232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1938" y="443721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3489" y="2302983"/>
            <a:ext cx="6400528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Пословицы: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1.Не всякая водица для питья годится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2.Вода прошла, и беда пришла.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solidFill>
                  <a:srgbClr val="413F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шути водой, придется черпать.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7258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9512" y="980728"/>
            <a:ext cx="7891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55125"/>
            <a:ext cx="27363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4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472" y="1424424"/>
            <a:ext cx="706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454" y="2205193"/>
            <a:ext cx="8595578" cy="251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>
              <a:lnSpc>
                <a:spcPts val="1375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Речевой тренинг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94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приём ПОПС-формулу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дайте ответы на вопросы.</a:t>
            </a:r>
          </a:p>
          <a:p>
            <a:pPr marL="342900" marR="60325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344805" algn="l"/>
                <a:tab pos="345440" algn="l"/>
                <a:tab pos="996950" algn="l"/>
                <a:tab pos="1818640" algn="l"/>
                <a:tab pos="2365375" algn="l"/>
                <a:tab pos="2842260" algn="l"/>
              </a:tabLst>
            </a:pP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Почему	нынешняя	норма	воды	на человека увеличилась?</a:t>
            </a:r>
          </a:p>
          <a:p>
            <a:pPr marL="342900" marR="60325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281305" algn="l"/>
              </a:tabLst>
            </a:pP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ежесуточно распределяется вода в крупных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городах?</a:t>
            </a:r>
          </a:p>
          <a:p>
            <a:pPr marL="342900" marR="60325" lvl="0" indent="-342900"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285115" algn="l"/>
              </a:tabLst>
            </a:pP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большая часть воды уходит в жилые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дома?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Как без ущерба можно экономить</a:t>
            </a:r>
            <a:r>
              <a:rPr lang="ru-RU" sz="2400" spc="-55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воду?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6574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275856" y="589236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378403"/>
            <a:ext cx="2028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20118"/>
            <a:ext cx="7632848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отвечает на вопросы;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предлагает пути решения проблемы;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придерживается структуры ПОПС формулы.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769" y="2771392"/>
            <a:ext cx="5661991" cy="34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6376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42267" y="1008597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46536"/>
            <a:ext cx="39983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267" y="1166649"/>
            <a:ext cx="8788609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Я считаю, что это из за изменения климата сейчас становится все жарче и жарче, например, лето стало длиннее.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 Потому что рост населения Земли, увеличение потребления ресурсов и уничтожение природных экосистем привели к тому, что к началу XXI века вода питьевого и технического назначения стала одним из наиболее существенных видов ресурсов, необходимых не только для глобального экономического роста, но даже для простого выживания человечества.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 Я могу подтвердить из воды, поступающий ежесуточно в крупные города, заводы и фабрики забирают лишь четверть, что жилые дома очень много используют воду. Например,  люди моют посуду, умываются, пьют воду, поливают цветы.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Следовательно, отсюда вывод:  Необходимо рационально использовать воду. Ведь вода - источник жизни.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77888" y="431877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04" y="1734910"/>
            <a:ext cx="884399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Предлагаю 10 заповедей, как более эффективно расходовать воду. Но ваша задача правильно  расположить рисунки к заповедям.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05" y="3607627"/>
            <a:ext cx="6174432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Дескриптор: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правильно располагает рисунки к правилам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10485"/>
              </p:ext>
            </p:extLst>
          </p:nvPr>
        </p:nvGraphicFramePr>
        <p:xfrm>
          <a:off x="0" y="1013681"/>
          <a:ext cx="9114758" cy="465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2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4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Заповедь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рисунки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первую очередь, почините или замените все протекающие краны. Не забывайте, что неисправный кран за сутки может "накапать" 30−200 литров воды!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Выключайте воду при чистке зубов или бритье. Так вы не будете выливать зря 6-15 литров в минуту. Для чистки зубов можно, например, наливать воду в стакан.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Рычаговый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смеситель позволяет быстрее добиться желательной температуры воды, чем смеситель с двумя рукоятками. Кроме того,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рычаговый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смеситель "запоминает" нужную температуру.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 душ расходуется меньше воды, чем на ванну. Также можно уменьшить расход воды, не жертвуя комфортом, если использовать в душе экономичный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рассеиватель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с меньшим диаметром отверстий.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00" y="1583114"/>
            <a:ext cx="2012876" cy="829606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60" y="2333187"/>
            <a:ext cx="2095616" cy="1061968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14" y="3311758"/>
            <a:ext cx="2080962" cy="1264021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14" y="4529485"/>
            <a:ext cx="2080962" cy="1238795"/>
          </a:xfrm>
          <a:prstGeom prst="rect">
            <a:avLst/>
          </a:prstGeom>
          <a:noFill/>
        </p:spPr>
      </p:pic>
      <p:cxnSp>
        <p:nvCxnSpPr>
          <p:cNvPr id="16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6936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91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0671"/>
              </p:ext>
            </p:extLst>
          </p:nvPr>
        </p:nvGraphicFramePr>
        <p:xfrm>
          <a:off x="69888" y="1044403"/>
          <a:ext cx="8730061" cy="565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4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0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Использование прерывателя или системы двойного слива в туалете поможет сэкономить до 10 000 литров воды на каждого человека в течение года. 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1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При мытье посуды не держите постоянно кран открытым. Если ваша раковина состоит из двух отделений, мойте посуду в наполненной водой раковине, предварительно закрыв слив. Вымытую посуду ополосните в отдельной емкости с чистой водой. Этот способ позволяет не только снизить потребление воды на мытье посуды в 3−5 раз, но и уменьшить расход бытовой химии. 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Специальные насадки на кран - аэраторы - позволяют снизить расход воды очень простым способом: в струю добавляется воздух, и напор остается сильным, а воды льется намного меньше.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Не размораживайте продукты под струей воды из-под крана. Лучше всего заранее переложить продукты из морозилки в холодильник.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12" y="1044403"/>
            <a:ext cx="1911444" cy="1097312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59" y="2171807"/>
            <a:ext cx="1909798" cy="2143125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91" y="4351905"/>
            <a:ext cx="1916466" cy="1228725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07" y="5571558"/>
            <a:ext cx="1931649" cy="1042742"/>
          </a:xfrm>
          <a:prstGeom prst="rect">
            <a:avLst/>
          </a:prstGeom>
          <a:noFill/>
        </p:spPr>
      </p:pic>
      <p:cxnSp>
        <p:nvCxnSpPr>
          <p:cNvPr id="1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203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91373"/>
              </p:ext>
            </p:extLst>
          </p:nvPr>
        </p:nvGraphicFramePr>
        <p:xfrm>
          <a:off x="25991" y="1269585"/>
          <a:ext cx="9053050" cy="388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Для полоскания белья лучше использовать наполненную ванну или таз. Хотя стиральная машина – более эффективный способ экономить воду.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Используйте посудомоечную и стиральную машину только при полной загрузке.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00" y="1255181"/>
            <a:ext cx="2365850" cy="1662099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03" y="2934185"/>
            <a:ext cx="2365850" cy="1807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457472" y="836712"/>
            <a:ext cx="8146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на уроке вы: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будете рассуждать о проблеме экономии водных ресурсов;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объяснять, о каких свойствах воды говорится в текстах;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определять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соответствует ли содержание текста теме урока;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извлекать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необходимую информацию из различных источников;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определяет ее актуальность, достоверность, полезность и ценность;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работать с информациями в виде таблицы,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схемы;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-находить  причастные обороты и заменяет их синонимичными конструкциями.</a:t>
            </a:r>
          </a:p>
          <a:p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Рисунок 10" descr="Почему не стоит чинить протекающий кран на кухне и в ванн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60" y="1233141"/>
            <a:ext cx="1224589" cy="9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2" descr="Экономия воды поможет сохранить экологи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35" y="2758611"/>
            <a:ext cx="1245815" cy="8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3" descr="13 советов как экономить воду. Статьи компании «ЭлМисто, предприятие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04" y="4098201"/>
            <a:ext cx="1247094" cy="9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6394" y="1428286"/>
            <a:ext cx="721510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 В первую очередь, почините или замените все протекающие краны.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забывайте, что неисправный кран за сутки может "накапать" 30−200 литров воды!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0252" y="2667693"/>
            <a:ext cx="721510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 Выключайте воду при чистке зубов или бритье. Так вы не будете выливать зря 6-15 литров в минуту. Для чистки зубов можно, например, наливать воду в стакан.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2187" y="4025756"/>
            <a:ext cx="770286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3. 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Рычаговый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смеситель позволяет быстрее добиться желательной температуры воды, чем смеситель с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двумя рукоятками. Кроме того,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рычаговый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смеситель "запоминает" нужную температуру.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15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15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344175"/>
            <a:ext cx="709270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4. На душ расходуется меньше воды, чем на ванну. Также можно уменьшить расход воды, не жертвуя комфортом, если использовать в душе экономичный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рассеиватель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 с меньшим диаметром отверстий.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Рисунок 21" descr="Душ (117 фото): что лучше выбрать, вместо ванны или совмещённый в одной  комнате, сантехника Oras и теплый пол, электрический душ в квартир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83" y="1365664"/>
            <a:ext cx="1791235" cy="1044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616936"/>
            <a:ext cx="667848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5. Использование прерывателя или системы двойного слива в туалете поможет сэкономить до 10 000 литров воды на каждого человека в течение года.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280" y="4057549"/>
            <a:ext cx="616392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6. Для полоскания белья лучше использовать наполненную ванну или таз. Хотя стиральная машина – более эффективный способ экономить воду.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 descr="Как экономить воду по счетчику - простые советы, которые сохранят ваши  деньг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25" y="2616936"/>
            <a:ext cx="1846093" cy="123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к узнать расход воды в стиральной машине и сэкономить воду - Холод +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62" y="4076339"/>
            <a:ext cx="1882724" cy="1300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8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15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5902" y="993188"/>
            <a:ext cx="74550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 мытье посуды не держите постоянно кран открытым. Если ваша раковина состоит из двух отделений, мойте посуду в наполненной водой раковине, предварительно закрыв слив. Вымытую посуду ополосните в отдельной емкости с чистой водой. Этот способ позволяет не только снизить потребление воды на мытье посуды в 3−5 раз, но и уменьшить расход бытовой химии.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Используйте посудомоечную и стиральную машину только при полной загрузке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Не размораживайте продукты под струей воды из-под крана. Лучше всего заранее переложить продукты из морозилки в холодильник.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Специальные насадки на кран - аэраторы - позволяют снизить расход воды очень простым способом: в струю добавляется воздух, и напор остается сильным, а воды льется намного меньше.</a:t>
            </a:r>
          </a:p>
        </p:txBody>
      </p:sp>
      <p:pic>
        <p:nvPicPr>
          <p:cNvPr id="18" name="Рисунок 17" descr="Простые способы экономить воду без дискомфорта - archidea.com.u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33" y="1077985"/>
            <a:ext cx="1559518" cy="119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Территория чистой воды » Как экономить воду дома?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96" y="2634704"/>
            <a:ext cx="1529189" cy="83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Экономия воды в быту - ЭКОНОМИЯ ВОДЫ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33" y="3672213"/>
            <a:ext cx="1559518" cy="88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Эффективность аэратора для экономии воды, виды и особенности насадок,  правила установки - Чистый дом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29" y="4642329"/>
            <a:ext cx="1528722" cy="897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2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656" y="1309930"/>
            <a:ext cx="7941334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Игра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Попробуем помочь нашей речке с помощью чистых капель воды, то есть найти причастные обороты и заменить  их синонимичными конструкциями.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Вам нужно, чтобы эти капли «упали» на предложения  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причастными оборотами. А затем их   заменить  синонимичными конструкциями.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Шло время. Люди всё больше загрязняли Реку, и она всё терпела, ждала, когда они, наконец, опомнятся. Однажды по реке проплыл большой танкер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выливавший в воду много нефти.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тому же речка стала скучать без людей,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привыкших за долгие годы в городе к ней.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0467" y="2560160"/>
            <a:ext cx="6912768" cy="83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96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-находит в предложении причастные обороты;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-заменяет их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синонимичными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конструкциями.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09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39" y="1950707"/>
            <a:ext cx="64087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Шло время. Люди всё больше загрязняли Реку, и она всё терпела, ждала, когда они, наконец, опомнятся. Однажды по реке проплыл большой танкер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которого в воду вылилось  много нефти.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 тому же речка стала скучать без людей, </a:t>
            </a: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которым за долгие годы привыкла в городе.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63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89036" y="4091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Презентация по географии на тему &quot;Гидросфера.Вода на Земле.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 b="1"/>
          <a:stretch/>
        </p:blipFill>
        <p:spPr bwMode="auto">
          <a:xfrm>
            <a:off x="683568" y="1151879"/>
            <a:ext cx="7056784" cy="498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9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89036" y="4091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471" y="1718141"/>
            <a:ext cx="7920880" cy="340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-сумели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извлечь необходимую информацию из различных источников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7945" marR="5905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определяли ее актуальность, достоверность, полезность и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ценность;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представили информацию в виде презентации, в том числе содержащей таблицу, схему, диаграмму, график;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-находили причастные обороты, заменяя  их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синонимичными конструкциями.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75656" y="409180"/>
            <a:ext cx="491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Рекомендуемое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на выбор: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04" y="1406791"/>
            <a:ext cx="8281631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Подготовьте сообщение в виде презентации на тему «Охрана и экономия водных ресурсов – дело каждого!».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Подготовьте свои правила для сохранения воды на Земле.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 descr="Презентация на тему: &quot;Как от брошенного в воду камня, начинают расходиться  круги, затягивающие в себя все предметы вокруг: листочек, веточку,  травинку. Так и от одного «брошенного»&quot;. Скачать бесплатно и без  регистрации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4"/>
          <a:stretch/>
        </p:blipFill>
        <p:spPr bwMode="auto">
          <a:xfrm>
            <a:off x="1564543" y="2936865"/>
            <a:ext cx="5544616" cy="3315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82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82656" y="661430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00392" cy="647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70764" y="1181966"/>
            <a:ext cx="3888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доброго! До новых встреч!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43" y="1698503"/>
            <a:ext cx="5898615" cy="43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424464" y="4257382"/>
            <a:ext cx="776416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41697"/>
            <a:ext cx="9144000" cy="68911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51665" y="464683"/>
            <a:ext cx="6428575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нового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251" y="1384845"/>
            <a:ext cx="8513498" cy="264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Скажите, какая вода всем нужна? Для чего же нужна вода человеку?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Знаем ли мы о расходах воды на день?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Как вы думаете, на ком лежит ответственность за сохранность водных ресурсов Земли?  По - вашему, к чему посвящена тема урока? А для этого отгадаем ребус?</a:t>
            </a:r>
          </a:p>
        </p:txBody>
      </p:sp>
      <p:pic>
        <p:nvPicPr>
          <p:cNvPr id="8" name="Рисунок 7" descr="Презентация на тему: &quot;Отгадайте ребус Здравствуйте, ребята! Меня зовут  Капелька. Я приглашаю Вас совершить путешествие в удивительный мир воды.  Сегодня я расскажу Вам много.&quot;. Скачать бесплатно и без регистрации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1691680" y="4048652"/>
            <a:ext cx="4608512" cy="2321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69235" y="11088"/>
            <a:ext cx="9144000" cy="68911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913555" y="384104"/>
            <a:ext cx="39947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Правильный ответ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268938"/>
            <a:ext cx="6408711" cy="4817286"/>
          </a:xfrm>
          <a:prstGeom prst="rect">
            <a:avLst/>
          </a:prstGeom>
        </p:spPr>
      </p:pic>
      <p:cxnSp>
        <p:nvCxnSpPr>
          <p:cNvPr id="9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406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8880" y="0"/>
            <a:ext cx="9144000" cy="68911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339752" y="384104"/>
            <a:ext cx="245094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90630"/>
            <a:ext cx="8980778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Определите актуальность, полезность  и  проблемы  воды: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Работа  по ролику </a:t>
            </a:r>
            <a:r>
              <a:rPr lang="ru-RU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https://www.youtube.com/watch?v=F3iusznWsb4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094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5475" y="-42631"/>
            <a:ext cx="9144000" cy="68911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660178" y="383010"/>
            <a:ext cx="294544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9330" y="2043956"/>
            <a:ext cx="7733576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- просматривает видеоролик;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- выявить актуальность, полезность, ценность воды;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- определить проблемы.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" panose="020F0502020204030204" pitchFamily="34" charset="0"/>
              </a:rPr>
              <a:t>Так для чего нужна вода?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749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5475" y="-42631"/>
            <a:ext cx="9144000" cy="68911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39367" y="339142"/>
            <a:ext cx="418706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Примерные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07240" y="967587"/>
            <a:ext cx="9160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856" y="1003855"/>
            <a:ext cx="8919338" cy="574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Для жизни человека, животных 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без пищи человек может прожить несколько недель, а без воды — не более 7 дней. Вода входит в состав живых организмов. Её содержание колеблется в широких пределах : от 100 в эмали зубов, в среднем — 80 массы тела. Если взрослый человек весит 70 кг, то 50 кг из них — это вода. Люди всегда обожествляли воду. Нет ни одного народа, у которого вода не считалась бы матерью всего живого, целебной и очистительной силой, источником плодородия.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протяжении всей жизни человек имеет дело с водой с утра и до ночи, пользуется ею для приготовления пищи, питья, умывается. Летом отдыхает у воды, зимой обогревается батареями водяного отопления и любуется узорами на окнах. (СЛАЙД)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— Вода нужна в производстве 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ни одно производство не обходится без воды. Так ,например, для изготовления 1 тонны бумаги нужно 250 тонн воды.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Вода необходима в сельском хозяйстве 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для выращивания животных, поливки растений.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в быту 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посчитай сколько раз в день ты встречаешься с водой.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Вода — это водная дорога 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по воде перевозят грузы, людей.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Вода вырабатывает электроэнергию 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на гидроэлектростанциях используют силу падающей воды.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5475" y="-42631"/>
            <a:ext cx="9144000" cy="68911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-107240" y="967587"/>
            <a:ext cx="9160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378" y="1014755"/>
            <a:ext cx="86410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599" y="1502645"/>
            <a:ext cx="7507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Глубоки моря и океаны. Если бы в самое глубокое место Тихого океана можно было опуститься в кабине обыкновенного лифта, то пришлось бы без остановки ехать 5 часов подряд. Если бы земной шар был ровный, гладкий, то все океаны, моря, озёра, реки разлились, и наша планета оказалась бы залита 9 -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метровым слоем воды.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 среди такого огромного количества воды человек беспокоится об её нехватке? Правомерно ли это?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только воды одного Тихого океана хватит для нужд человека на многие годы.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Согласны вы с таким утверждением?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—Какая вода нужна жителям нашей планеты 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411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23753" y="5517232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04" y="1305342"/>
            <a:ext cx="87530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в океанах не такая, как в реках. В реках, озёрах вода пресная. А в морях и океанах вода солёная. Человек не может пить солёную воду, а её то как раз на земле намного больше пресной.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Пресной воды существенно меньше и треть населения Земли испытывают в ней недостаток. Основные запасы пресной воды сосредоточены в полярных льдах. Ограниченные запасы пресной воды ещё больше сокращаются из-за их загрязнения.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последние столетия помимо естественного загрязнения воды возникла проблема промышленного, коммунального, сельскохозяйственного загрязнения воды.</a:t>
            </a: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1501</Words>
  <Application>Microsoft Office PowerPoint</Application>
  <PresentationFormat>Экран (4:3)</PresentationFormat>
  <Paragraphs>189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136</cp:revision>
  <dcterms:created xsi:type="dcterms:W3CDTF">2020-07-18T05:19:20Z</dcterms:created>
  <dcterms:modified xsi:type="dcterms:W3CDTF">2024-12-11T16:59:06Z</dcterms:modified>
</cp:coreProperties>
</file>