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3gpp" ContentType="video/3gpp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73" r:id="rId4"/>
    <p:sldId id="259" r:id="rId5"/>
    <p:sldId id="274" r:id="rId6"/>
    <p:sldId id="287" r:id="rId7"/>
    <p:sldId id="275" r:id="rId8"/>
    <p:sldId id="276" r:id="rId9"/>
    <p:sldId id="262" r:id="rId10"/>
    <p:sldId id="268" r:id="rId11"/>
    <p:sldId id="264" r:id="rId12"/>
    <p:sldId id="269" r:id="rId13"/>
    <p:sldId id="277" r:id="rId14"/>
    <p:sldId id="278" r:id="rId15"/>
    <p:sldId id="279" r:id="rId16"/>
    <p:sldId id="280" r:id="rId17"/>
    <p:sldId id="281" r:id="rId18"/>
    <p:sldId id="290" r:id="rId19"/>
    <p:sldId id="283" r:id="rId20"/>
    <p:sldId id="284" r:id="rId21"/>
    <p:sldId id="285" r:id="rId22"/>
    <p:sldId id="286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3gpp"/><Relationship Id="rId1" Type="http://schemas.microsoft.com/office/2007/relationships/media" Target="../media/media1.3gp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Раздел: Культура питания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Тема: 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А.П.Чехов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 «Сирена». 1- урок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8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843808" y="327567"/>
            <a:ext cx="350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СРМ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3822"/>
            <a:ext cx="7272808" cy="4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87294" y="891396"/>
            <a:ext cx="83451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рассказа «Сирена»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одного из заседаний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мирового съезда судьи собрались в совещательной комнате, чтобы снять свои мундиры, минутку отдохнуть и ехать домой обедать. Председатель съезда, очень видный мужчина с пушистыми бакенами, оставшийся по одному из только что разобранных дел «при особом мнении», сидел за столом и спешил записать свое мнение. Участковый мировой судья Милкин, молодой человек с томным, меланхолическим лицом, слывущий за философа, недовольного средой и ищущего цели жизни, стоял у окна и печально глядел во двор. Другой участковый и один из почетных уже ушли. Оставшийся почетный, обрюзглый, тяжело дышащий толстяк, и товарищ прокурора, молодой немец с катаральным лицом, сидели на диванчике и ждали, когда кончит писать председатель, чтобы ехать вместе обедать. Перед ними стоял секретарь съезда Жилин, маленький человечек с бачками около ушей и с выражением сладости на лице. Медово улыбаясь и глядя на толстяка, он говорил вполголоса: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Все мы сейчас желаем кушать, потому что утомились и уже четвертый час, но это, душа моя Григорий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настоящий аппетит. Настоящий, волчий аппетит, когда, кажется, отца родного съел бы, бывает только после физических движений, например, после охоты с гончими, или когда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отмахаешь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обывательских верст сто без передышки.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306621"/>
            <a:ext cx="337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834347" y="1424351"/>
            <a:ext cx="69060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Жареные гуси мастера пахнуть, — сказал почетный мировой, тяжело дыша.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говорите, душа моя Григорий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утка или бекас могут гусю десять очков вперед дать. В гусином букете нет нежности и деликатности. Забористее всего пахнет молодой лук, когда, знаете ли, начинает поджариваться и, понимаете ли, шипит, подлец, на весь дом</a:t>
            </a: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11560" y="1052736"/>
            <a:ext cx="698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Послушайте, — сказал председатель, поднимая глаза на секретаря, — говорите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Я из-за вас уже второй лист порчу.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Ах, виноват-с, Петр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Я буду тихо, — сказал секретарь и продолжал полушёпотом: — Ну-с, а закусить, душа моя Григорий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тоже нужно умеючи. Надо знать, чем закусывать. Самая лучшая закуска, ежели желаете знать, селедка. Съели вы ее кусочек с лучком и с горчичным соусом, сейчас же, благодетель мой, пока еще чувствуете в животе искры, кушайте икру саму по себе или, ежели желаете, с лимончиком, потом простой редьки с солью, потом опять селедки, но всего лучше, благодетель, рыжики соленые, ежели их изрезать мелко, как икру, и, понимаете ли, с луком, с прованским маслом... объедение! Но налимья печенка — это трагедия!</a:t>
            </a: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259632" y="1844824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Гурьич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— сказал плачущим голосом председатель. — Из-за вас я третий лист испортил!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Чёрт его знает, только об еде и думает! — проворчал философ Милкин, делая презрительную гримасу. — Неужели, кроме грибов да кулебяки, нет других интересов в жизни?</a:t>
            </a: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382011" y="2132856"/>
            <a:ext cx="5076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-читает каждый отрывок;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-записывает сюжетную линию.</a:t>
            </a: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2483768" y="34762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720840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судьи собрались в совещательной комнате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Председатель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съезда, мировой судья Милкин, молодой человек, товарищ прокурора, секретарь Жилин, Григорий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Гурьич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собрались ехать домой на обед,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зашел о разных вкусных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блюдах            было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 как у героев разыгрался волчий аппетит, или «от аппетита истерика сделалась».</a:t>
            </a:r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2483768" y="2143082"/>
            <a:ext cx="504056" cy="216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5213"/>
            <a:ext cx="536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03" y="3670233"/>
            <a:ext cx="536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82" y="3944870"/>
            <a:ext cx="536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75" y="339090"/>
            <a:ext cx="196203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4" y="940933"/>
            <a:ext cx="7891044" cy="5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740572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олилиния 9"/>
          <p:cNvSpPr/>
          <p:nvPr/>
        </p:nvSpPr>
        <p:spPr>
          <a:xfrm>
            <a:off x="3178593" y="1611201"/>
            <a:ext cx="3213100" cy="457200"/>
          </a:xfrm>
          <a:custGeom>
            <a:avLst/>
            <a:gdLst>
              <a:gd name="connsiteX0" fmla="*/ 0 w 3213100"/>
              <a:gd name="connsiteY0" fmla="*/ 457200 h 457200"/>
              <a:gd name="connsiteX1" fmla="*/ 63500 w 3213100"/>
              <a:gd name="connsiteY1" fmla="*/ 431800 h 457200"/>
              <a:gd name="connsiteX2" fmla="*/ 101600 w 3213100"/>
              <a:gd name="connsiteY2" fmla="*/ 406400 h 457200"/>
              <a:gd name="connsiteX3" fmla="*/ 228600 w 3213100"/>
              <a:gd name="connsiteY3" fmla="*/ 368300 h 457200"/>
              <a:gd name="connsiteX4" fmla="*/ 279400 w 3213100"/>
              <a:gd name="connsiteY4" fmla="*/ 342900 h 457200"/>
              <a:gd name="connsiteX5" fmla="*/ 393700 w 3213100"/>
              <a:gd name="connsiteY5" fmla="*/ 292100 h 457200"/>
              <a:gd name="connsiteX6" fmla="*/ 419100 w 3213100"/>
              <a:gd name="connsiteY6" fmla="*/ 254000 h 457200"/>
              <a:gd name="connsiteX7" fmla="*/ 457200 w 3213100"/>
              <a:gd name="connsiteY7" fmla="*/ 241300 h 457200"/>
              <a:gd name="connsiteX8" fmla="*/ 495300 w 3213100"/>
              <a:gd name="connsiteY8" fmla="*/ 215900 h 457200"/>
              <a:gd name="connsiteX9" fmla="*/ 533400 w 3213100"/>
              <a:gd name="connsiteY9" fmla="*/ 177800 h 457200"/>
              <a:gd name="connsiteX10" fmla="*/ 571500 w 3213100"/>
              <a:gd name="connsiteY10" fmla="*/ 165100 h 457200"/>
              <a:gd name="connsiteX11" fmla="*/ 609600 w 3213100"/>
              <a:gd name="connsiteY11" fmla="*/ 139700 h 457200"/>
              <a:gd name="connsiteX12" fmla="*/ 685800 w 3213100"/>
              <a:gd name="connsiteY12" fmla="*/ 114300 h 457200"/>
              <a:gd name="connsiteX13" fmla="*/ 787400 w 3213100"/>
              <a:gd name="connsiteY13" fmla="*/ 76200 h 457200"/>
              <a:gd name="connsiteX14" fmla="*/ 901700 w 3213100"/>
              <a:gd name="connsiteY14" fmla="*/ 50800 h 457200"/>
              <a:gd name="connsiteX15" fmla="*/ 977900 w 3213100"/>
              <a:gd name="connsiteY15" fmla="*/ 25400 h 457200"/>
              <a:gd name="connsiteX16" fmla="*/ 1206500 w 3213100"/>
              <a:gd name="connsiteY16" fmla="*/ 0 h 457200"/>
              <a:gd name="connsiteX17" fmla="*/ 2057400 w 3213100"/>
              <a:gd name="connsiteY17" fmla="*/ 25400 h 457200"/>
              <a:gd name="connsiteX18" fmla="*/ 2133600 w 3213100"/>
              <a:gd name="connsiteY18" fmla="*/ 38100 h 457200"/>
              <a:gd name="connsiteX19" fmla="*/ 2260600 w 3213100"/>
              <a:gd name="connsiteY19" fmla="*/ 50800 h 457200"/>
              <a:gd name="connsiteX20" fmla="*/ 2463800 w 3213100"/>
              <a:gd name="connsiteY20" fmla="*/ 76200 h 457200"/>
              <a:gd name="connsiteX21" fmla="*/ 2578100 w 3213100"/>
              <a:gd name="connsiteY21" fmla="*/ 114300 h 457200"/>
              <a:gd name="connsiteX22" fmla="*/ 2616200 w 3213100"/>
              <a:gd name="connsiteY22" fmla="*/ 127000 h 457200"/>
              <a:gd name="connsiteX23" fmla="*/ 2654300 w 3213100"/>
              <a:gd name="connsiteY23" fmla="*/ 139700 h 457200"/>
              <a:gd name="connsiteX24" fmla="*/ 2705100 w 3213100"/>
              <a:gd name="connsiteY24" fmla="*/ 152400 h 457200"/>
              <a:gd name="connsiteX25" fmla="*/ 2743200 w 3213100"/>
              <a:gd name="connsiteY25" fmla="*/ 165100 h 457200"/>
              <a:gd name="connsiteX26" fmla="*/ 2794000 w 3213100"/>
              <a:gd name="connsiteY26" fmla="*/ 177800 h 457200"/>
              <a:gd name="connsiteX27" fmla="*/ 2857500 w 3213100"/>
              <a:gd name="connsiteY27" fmla="*/ 190500 h 457200"/>
              <a:gd name="connsiteX28" fmla="*/ 2933700 w 3213100"/>
              <a:gd name="connsiteY28" fmla="*/ 215900 h 457200"/>
              <a:gd name="connsiteX29" fmla="*/ 2971800 w 3213100"/>
              <a:gd name="connsiteY29" fmla="*/ 228600 h 457200"/>
              <a:gd name="connsiteX30" fmla="*/ 3009900 w 3213100"/>
              <a:gd name="connsiteY30" fmla="*/ 254000 h 457200"/>
              <a:gd name="connsiteX31" fmla="*/ 3048000 w 3213100"/>
              <a:gd name="connsiteY31" fmla="*/ 266700 h 457200"/>
              <a:gd name="connsiteX32" fmla="*/ 3124200 w 3213100"/>
              <a:gd name="connsiteY32" fmla="*/ 317500 h 457200"/>
              <a:gd name="connsiteX33" fmla="*/ 3162300 w 3213100"/>
              <a:gd name="connsiteY33" fmla="*/ 342900 h 457200"/>
              <a:gd name="connsiteX34" fmla="*/ 3213100 w 3213100"/>
              <a:gd name="connsiteY34" fmla="*/ 3937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13100" h="457200">
                <a:moveTo>
                  <a:pt x="0" y="457200"/>
                </a:moveTo>
                <a:cubicBezTo>
                  <a:pt x="21167" y="448733"/>
                  <a:pt x="43110" y="441995"/>
                  <a:pt x="63500" y="431800"/>
                </a:cubicBezTo>
                <a:cubicBezTo>
                  <a:pt x="77152" y="424974"/>
                  <a:pt x="87652" y="412599"/>
                  <a:pt x="101600" y="406400"/>
                </a:cubicBezTo>
                <a:cubicBezTo>
                  <a:pt x="257925" y="336922"/>
                  <a:pt x="110385" y="412630"/>
                  <a:pt x="228600" y="368300"/>
                </a:cubicBezTo>
                <a:cubicBezTo>
                  <a:pt x="246327" y="361653"/>
                  <a:pt x="261822" y="349931"/>
                  <a:pt x="279400" y="342900"/>
                </a:cubicBezTo>
                <a:cubicBezTo>
                  <a:pt x="392750" y="297560"/>
                  <a:pt x="320399" y="340967"/>
                  <a:pt x="393700" y="292100"/>
                </a:cubicBezTo>
                <a:cubicBezTo>
                  <a:pt x="402167" y="279400"/>
                  <a:pt x="407181" y="263535"/>
                  <a:pt x="419100" y="254000"/>
                </a:cubicBezTo>
                <a:cubicBezTo>
                  <a:pt x="429553" y="245637"/>
                  <a:pt x="445226" y="247287"/>
                  <a:pt x="457200" y="241300"/>
                </a:cubicBezTo>
                <a:cubicBezTo>
                  <a:pt x="470852" y="234474"/>
                  <a:pt x="483574" y="225671"/>
                  <a:pt x="495300" y="215900"/>
                </a:cubicBezTo>
                <a:cubicBezTo>
                  <a:pt x="509098" y="204402"/>
                  <a:pt x="518456" y="187763"/>
                  <a:pt x="533400" y="177800"/>
                </a:cubicBezTo>
                <a:cubicBezTo>
                  <a:pt x="544539" y="170374"/>
                  <a:pt x="559526" y="171087"/>
                  <a:pt x="571500" y="165100"/>
                </a:cubicBezTo>
                <a:cubicBezTo>
                  <a:pt x="585152" y="158274"/>
                  <a:pt x="595652" y="145899"/>
                  <a:pt x="609600" y="139700"/>
                </a:cubicBezTo>
                <a:cubicBezTo>
                  <a:pt x="634066" y="128826"/>
                  <a:pt x="660941" y="124244"/>
                  <a:pt x="685800" y="114300"/>
                </a:cubicBezTo>
                <a:cubicBezTo>
                  <a:pt x="705223" y="106531"/>
                  <a:pt x="760855" y="82836"/>
                  <a:pt x="787400" y="76200"/>
                </a:cubicBezTo>
                <a:cubicBezTo>
                  <a:pt x="859909" y="58073"/>
                  <a:pt x="836514" y="70356"/>
                  <a:pt x="901700" y="50800"/>
                </a:cubicBezTo>
                <a:cubicBezTo>
                  <a:pt x="927345" y="43107"/>
                  <a:pt x="951259" y="28064"/>
                  <a:pt x="977900" y="25400"/>
                </a:cubicBezTo>
                <a:cubicBezTo>
                  <a:pt x="1138861" y="9304"/>
                  <a:pt x="1062684" y="17977"/>
                  <a:pt x="1206500" y="0"/>
                </a:cubicBezTo>
                <a:cubicBezTo>
                  <a:pt x="1373894" y="3562"/>
                  <a:pt x="1823694" y="7423"/>
                  <a:pt x="2057400" y="25400"/>
                </a:cubicBezTo>
                <a:cubicBezTo>
                  <a:pt x="2083075" y="27375"/>
                  <a:pt x="2108048" y="34906"/>
                  <a:pt x="2133600" y="38100"/>
                </a:cubicBezTo>
                <a:cubicBezTo>
                  <a:pt x="2175816" y="43377"/>
                  <a:pt x="2218429" y="45177"/>
                  <a:pt x="2260600" y="50800"/>
                </a:cubicBezTo>
                <a:cubicBezTo>
                  <a:pt x="2541787" y="88292"/>
                  <a:pt x="1930375" y="27707"/>
                  <a:pt x="2463800" y="76200"/>
                </a:cubicBezTo>
                <a:lnTo>
                  <a:pt x="2578100" y="114300"/>
                </a:lnTo>
                <a:lnTo>
                  <a:pt x="2616200" y="127000"/>
                </a:lnTo>
                <a:cubicBezTo>
                  <a:pt x="2628900" y="131233"/>
                  <a:pt x="2641313" y="136453"/>
                  <a:pt x="2654300" y="139700"/>
                </a:cubicBezTo>
                <a:cubicBezTo>
                  <a:pt x="2671233" y="143933"/>
                  <a:pt x="2688317" y="147605"/>
                  <a:pt x="2705100" y="152400"/>
                </a:cubicBezTo>
                <a:cubicBezTo>
                  <a:pt x="2717972" y="156078"/>
                  <a:pt x="2730328" y="161422"/>
                  <a:pt x="2743200" y="165100"/>
                </a:cubicBezTo>
                <a:cubicBezTo>
                  <a:pt x="2759983" y="169895"/>
                  <a:pt x="2776961" y="174014"/>
                  <a:pt x="2794000" y="177800"/>
                </a:cubicBezTo>
                <a:cubicBezTo>
                  <a:pt x="2815072" y="182483"/>
                  <a:pt x="2836675" y="184820"/>
                  <a:pt x="2857500" y="190500"/>
                </a:cubicBezTo>
                <a:cubicBezTo>
                  <a:pt x="2883331" y="197545"/>
                  <a:pt x="2908300" y="207433"/>
                  <a:pt x="2933700" y="215900"/>
                </a:cubicBezTo>
                <a:cubicBezTo>
                  <a:pt x="2946400" y="220133"/>
                  <a:pt x="2960661" y="221174"/>
                  <a:pt x="2971800" y="228600"/>
                </a:cubicBezTo>
                <a:cubicBezTo>
                  <a:pt x="2984500" y="237067"/>
                  <a:pt x="2996248" y="247174"/>
                  <a:pt x="3009900" y="254000"/>
                </a:cubicBezTo>
                <a:cubicBezTo>
                  <a:pt x="3021874" y="259987"/>
                  <a:pt x="3036298" y="260199"/>
                  <a:pt x="3048000" y="266700"/>
                </a:cubicBezTo>
                <a:cubicBezTo>
                  <a:pt x="3074685" y="281525"/>
                  <a:pt x="3098800" y="300567"/>
                  <a:pt x="3124200" y="317500"/>
                </a:cubicBezTo>
                <a:cubicBezTo>
                  <a:pt x="3136900" y="325967"/>
                  <a:pt x="3151507" y="332107"/>
                  <a:pt x="3162300" y="342900"/>
                </a:cubicBezTo>
                <a:lnTo>
                  <a:pt x="3213100" y="3937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421" y="1151879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замените данные причастные обороты синонимичными конструкциями при помощи союзного слова который.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-находит причастные обороты;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-заменяет причастные обороты синонимичными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конструкциями при помощи союза который.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1.Судья Милкин, слывущий за философа и ищущего цели жизни, стоял у окна.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2.Председатель съезда, оставшийся по одному из только что разобранных дел, сидел за столом.</a:t>
            </a: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259632" y="1484784"/>
            <a:ext cx="6768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познакомитесь с творчеством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его произведением «Сирена».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извлекать необходимую информацию;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излагать выборочно содержание текста на 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прослушанного, прочитанного материала;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заменить причастные обороты   синонимичными  конструкциями.</a:t>
            </a: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065778" y="1700808"/>
            <a:ext cx="6746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Судья Милкин, который слыл за философа, который искал цели жизни, стоял у окна.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Председатель съезда, который остался по одному из только что разобранных дел, сидел за столом.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8934" y="347625"/>
            <a:ext cx="3747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12" y="764704"/>
            <a:ext cx="700507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47098" y="1637053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познакомились с творчеством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его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прроизведением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«Сирена».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научились: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извлекать необходимую информацию;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заменять причастные обороты синонимичными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конструкциями;</a:t>
            </a:r>
          </a:p>
        </p:txBody>
      </p:sp>
    </p:spTree>
    <p:extLst>
      <p:ext uri="{BB962C8B-B14F-4D97-AF65-F5344CB8AC3E}">
        <p14:creationId xmlns:p14="http://schemas.microsoft.com/office/powerpoint/2010/main" val="17365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988840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задание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Напишите, о каких рыбных и мясных продуктах упоминается в рассказе: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dirty="0"/>
              <a:t>	 </a:t>
            </a:r>
          </a:p>
        </p:txBody>
      </p: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58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4437" y="1556792"/>
            <a:ext cx="6805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я желаю вам удачи! Чтобы вы хорошо провели сегодняшний день! Берегите свое здоровье! До скорой встречи!</a:t>
            </a:r>
          </a:p>
        </p:txBody>
      </p: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4" y="723900"/>
            <a:ext cx="7891044" cy="55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55576" y="1340768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«Краткость – сестра таланта». Это слова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писал: «Если бы мне прожить еще сорок лет и все эти сорок лет читать, читать, и читать, и учиться писать талантливо, то есть коротко, я выпалил бы во всех вас из такой большой пушки, что задрожали бы небеса», давая при этом понять, что не следует засорять свою речь «лишними словами».</a:t>
            </a: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00004" y="2004040"/>
            <a:ext cx="8474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о чем мы с вами будем говорить сегодня на уроке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мы будем говорить о творчестве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Ребята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видеоролик о писателе и составьте хронологическую таблицу /основные события/ </a:t>
            </a:r>
          </a:p>
        </p:txBody>
      </p:sp>
      <p:cxnSp>
        <p:nvCxnSpPr>
          <p:cNvPr id="9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ввв.3gpp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72816"/>
            <a:ext cx="7717558" cy="4392487"/>
          </a:xfrm>
        </p:spPr>
      </p:pic>
    </p:spTree>
    <p:extLst>
      <p:ext uri="{BB962C8B-B14F-4D97-AF65-F5344CB8AC3E}">
        <p14:creationId xmlns:p14="http://schemas.microsoft.com/office/powerpoint/2010/main" val="30257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259632" y="378403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«Графический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органайзер»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06405"/>
              </p:ext>
            </p:extLst>
          </p:nvPr>
        </p:nvGraphicFramePr>
        <p:xfrm>
          <a:off x="1043608" y="1499591"/>
          <a:ext cx="7147440" cy="3873624"/>
        </p:xfrm>
        <a:graphic>
          <a:graphicData uri="http://schemas.openxmlformats.org/drawingml/2006/table">
            <a:tbl>
              <a:tblPr firstRow="1" firstCol="1" bandRow="1"/>
              <a:tblGrid>
                <a:gridCol w="241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5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Даты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События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января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Родился в Таганроге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755576" y="282883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202" y="1921330"/>
            <a:ext cx="6804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-смотрит видеоролик;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-составляет хронологическую таблицу.</a:t>
            </a: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7209"/>
              </p:ext>
            </p:extLst>
          </p:nvPr>
        </p:nvGraphicFramePr>
        <p:xfrm>
          <a:off x="755576" y="1268758"/>
          <a:ext cx="7435472" cy="5041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января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Родился в Таганроге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1868 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 в гимназию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 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 звание уездного врача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 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книга «Сказки Мельпомены»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1898 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Переехал в Ялту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1904 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скончался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71902" y="469059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956</Words>
  <Application>Microsoft Office PowerPoint</Application>
  <PresentationFormat>Экран (4:3)</PresentationFormat>
  <Paragraphs>107</Paragraphs>
  <Slides>24</Slides>
  <Notes>20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59</cp:revision>
  <dcterms:created xsi:type="dcterms:W3CDTF">2020-07-18T05:19:20Z</dcterms:created>
  <dcterms:modified xsi:type="dcterms:W3CDTF">2024-12-11T18:16:45Z</dcterms:modified>
</cp:coreProperties>
</file>