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4" r:id="rId2"/>
    <p:sldId id="274" r:id="rId3"/>
    <p:sldId id="256" r:id="rId4"/>
    <p:sldId id="272" r:id="rId5"/>
    <p:sldId id="271" r:id="rId6"/>
    <p:sldId id="258" r:id="rId7"/>
    <p:sldId id="270" r:id="rId8"/>
    <p:sldId id="269" r:id="rId9"/>
    <p:sldId id="268" r:id="rId10"/>
    <p:sldId id="27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6" d="100"/>
          <a:sy n="46" d="100"/>
        </p:scale>
        <p:origin x="53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7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08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522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677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00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30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79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45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2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1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9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0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0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01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3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0F3AE-2597-43C7-B58F-0D11E868E69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8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3" Type="http://schemas.openxmlformats.org/officeDocument/2006/relationships/image" Target="../media/image16.png"/><Relationship Id="rId7" Type="http://schemas.openxmlformats.org/officeDocument/2006/relationships/image" Target="../media/image230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11" Type="http://schemas.openxmlformats.org/officeDocument/2006/relationships/image" Target="../media/image270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2.pn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9677" y="223593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1172" y="3062214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1172" y="385422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1660" y="4646238"/>
            <a:ext cx="6778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Ұстаздың</a:t>
            </a:r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аты-жөні</a:t>
            </a:r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9805" y="2215022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29805" y="303093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97001" y="3771874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2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7"/>
    </mc:Choice>
    <mc:Fallback xmlns="">
      <p:transition spd="slow" advTm="612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5332" y="2286630"/>
            <a:ext cx="6519300" cy="2720941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екі айнымалысы бар сызықтық емес теңсіздіктер жүйесін шешуді үйрендіңіз.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16" y="2655340"/>
            <a:ext cx="3521413" cy="43217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37409" y="1116151"/>
            <a:ext cx="325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Қорытынды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3"/>
    </mc:Choice>
    <mc:Fallback xmlns="">
      <p:transition spd="slow" advTm="1285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8236" y="2297786"/>
            <a:ext cx="6519300" cy="272094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Бүгінгі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сабақта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кі айнымалысы бар сызықтық емес теңсіздіктер жүйесін шешуді үйренесіз.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16" y="2655340"/>
            <a:ext cx="3521413" cy="432173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588236" y="813223"/>
            <a:ext cx="6405390" cy="905417"/>
          </a:xfrm>
        </p:spPr>
        <p:txBody>
          <a:bodyPr>
            <a:noAutofit/>
          </a:bodyPr>
          <a:lstStyle/>
          <a:p>
            <a:pPr algn="l"/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айнымалысы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сызықтық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теңсіздіктер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49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963">
        <p15:prstTrans prst="peelOff"/>
      </p:transition>
    </mc:Choice>
    <mc:Fallback xmlns="">
      <p:transition spd="slow" advTm="169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580" t="21452" r="73446" b="18234"/>
          <a:stretch/>
        </p:blipFill>
        <p:spPr>
          <a:xfrm>
            <a:off x="1077778" y="664063"/>
            <a:ext cx="1356503" cy="7591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1421" y="168814"/>
            <a:ext cx="53058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Теңсіздіктер жүйесіне сәйкес суретті табыңыз</a:t>
            </a:r>
            <a:r>
              <a:rPr lang="kk-KZ" sz="20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3474" t="23265" r="42497" b="17410"/>
          <a:stretch/>
        </p:blipFill>
        <p:spPr>
          <a:xfrm>
            <a:off x="3251835" y="664064"/>
            <a:ext cx="1538724" cy="8098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65688" t="23099" r="5436" b="21530"/>
          <a:stretch/>
        </p:blipFill>
        <p:spPr>
          <a:xfrm>
            <a:off x="5759552" y="664064"/>
            <a:ext cx="1847745" cy="7552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6504" y="139644"/>
            <a:ext cx="123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i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  <a:endParaRPr lang="kk-KZ" i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/>
          <p:cNvPicPr/>
          <p:nvPr/>
        </p:nvPicPr>
        <p:blipFill rotWithShape="1">
          <a:blip r:embed="rId4"/>
          <a:srcRect l="5073" t="4025" r="4829" b="6056"/>
          <a:stretch/>
        </p:blipFill>
        <p:spPr>
          <a:xfrm>
            <a:off x="512019" y="2313796"/>
            <a:ext cx="3578804" cy="33660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/>
          <a:srcRect l="4539" t="14497" r="4462" b="4718"/>
          <a:stretch/>
        </p:blipFill>
        <p:spPr>
          <a:xfrm>
            <a:off x="4519274" y="2313796"/>
            <a:ext cx="3702714" cy="334112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/>
          <a:srcRect l="6617" t="5803" r="6078" b="5803"/>
          <a:stretch/>
        </p:blipFill>
        <p:spPr>
          <a:xfrm>
            <a:off x="8384402" y="2383459"/>
            <a:ext cx="3342160" cy="3341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02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42"/>
    </mc:Choice>
    <mc:Fallback xmlns="">
      <p:transition spd="slow" advTm="41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51 -0.17291 L -0.10951 -0.02731 C -0.10951 0.0382 0.09909 0.11875 0.26849 0.11875 L 0.64674 0.1187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13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6 0.11412 L -0.16119 0.11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85 -0.30602 L -0.0595 0.118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400747" y="1489530"/>
                <a:ext cx="4022541" cy="101566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kk-K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kk-KZ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kk-K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у</m:t>
                        </m:r>
                      </m:e>
                      <m:sup>
                        <m:r>
                          <a:rPr lang="kk-K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   </a:t>
                </a:r>
                <a:r>
                  <a:rPr lang="kk-K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теңдеуінің графигі центрі координаталар басында жатқан шеңбер болып табылады.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47" y="1489530"/>
                <a:ext cx="4022541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1667" t="-2994" r="-455" b="-9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400747" y="3790724"/>
                <a:ext cx="4288924" cy="101566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kk-KZ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k-K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х</m:t>
                            </m:r>
                            <m:r>
                              <a:rPr lang="kk-KZ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kk-K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kk-KZ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kk-K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kk-KZ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k-K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у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kk-K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kk-K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теңдеуінің графигі</a:t>
                </a:r>
                <a:r>
                  <a:rPr lang="en-US" sz="2000" dirty="0" smtClean="0"/>
                  <a:t> 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центрі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kk-K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болатын шеңбер болып табылады.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47" y="3790724"/>
                <a:ext cx="4288924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1565" t="-3614" r="-1707" b="-10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959" y="682389"/>
            <a:ext cx="2312904" cy="2511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959" y="3444305"/>
            <a:ext cx="2435734" cy="24256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1346" y="78420"/>
            <a:ext cx="1247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Қайталау:</a:t>
            </a:r>
            <a:endParaRPr lang="kk-KZ" i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605411" y="4437055"/>
                <a:ext cx="9196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О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411" y="4437055"/>
                <a:ext cx="919675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6000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206988" y="1965151"/>
                <a:ext cx="9196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О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kk-KZ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988" y="1965151"/>
                <a:ext cx="91967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5298"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03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74"/>
    </mc:Choice>
    <mc:Fallback xmlns="">
      <p:transition spd="slow" advTm="40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0" grpId="0"/>
    </p:bldLst>
  </p:timing>
  <p:extLst mod="1">
    <p:ext uri="{3A86A75C-4F4B-4683-9AE1-C65F6400EC91}">
      <p14:laserTraceLst xmlns:p14="http://schemas.microsoft.com/office/powerpoint/2010/main">
        <p14:tracePtLst>
          <p14:tracePt t="2979" x="1268413" y="5000625"/>
          <p14:tracePt t="3084" x="1268413" y="4991100"/>
          <p14:tracePt t="3100" x="1276350" y="4991100"/>
          <p14:tracePt t="3108" x="1276350" y="4983163"/>
          <p14:tracePt t="3118" x="1285875" y="4983163"/>
          <p14:tracePt t="3134" x="1312863" y="4983163"/>
          <p14:tracePt t="3150" x="1374775" y="4983163"/>
          <p14:tracePt t="3167" x="1500188" y="4983163"/>
          <p14:tracePt t="3182" x="1643063" y="4983163"/>
          <p14:tracePt t="3198" x="1785938" y="4983163"/>
          <p14:tracePt t="3216" x="1938338" y="4983163"/>
          <p14:tracePt t="3220" x="1990725" y="4973638"/>
          <p14:tracePt t="3233" x="2027238" y="4965700"/>
          <p14:tracePt t="3250" x="2081213" y="4938713"/>
          <p14:tracePt t="3265" x="2133600" y="4875213"/>
          <p14:tracePt t="3285" x="2241550" y="4687888"/>
          <p14:tracePt t="3301" x="2312988" y="4518025"/>
          <p14:tracePt t="3316" x="2384425" y="4367213"/>
          <p14:tracePt t="3333" x="2419350" y="4276725"/>
          <p14:tracePt t="3350" x="2446338" y="4170363"/>
          <p14:tracePt t="3365" x="2465388" y="4098925"/>
          <p14:tracePt t="3382" x="2509838" y="4000500"/>
          <p14:tracePt t="3398" x="2562225" y="3902075"/>
          <p14:tracePt t="3415" x="2608263" y="3803650"/>
          <p14:tracePt t="3430" x="2660650" y="3679825"/>
          <p14:tracePt t="3447" x="2732088" y="3571875"/>
          <p14:tracePt t="3465" x="2803525" y="3465513"/>
          <p14:tracePt t="3480" x="2857500" y="3394075"/>
          <p14:tracePt t="3497" x="2901950" y="3340100"/>
          <p14:tracePt t="3514" x="2965450" y="3295650"/>
          <p14:tracePt t="3531" x="3009900" y="3268663"/>
          <p14:tracePt t="3547" x="3108325" y="3251200"/>
          <p14:tracePt t="3564" x="3241675" y="3214688"/>
          <p14:tracePt t="3582" x="3367088" y="3170238"/>
          <p14:tracePt t="3597" x="3490913" y="3133725"/>
          <p14:tracePt t="3614" x="3562350" y="3098800"/>
          <p14:tracePt t="3629" x="3581400" y="3071813"/>
          <p14:tracePt t="3647" x="3589338" y="3044825"/>
          <p14:tracePt t="3663" x="3589338" y="3009900"/>
          <p14:tracePt t="3681" x="3589338" y="2965450"/>
          <p14:tracePt t="3696" x="3589338" y="2946400"/>
          <p14:tracePt t="3713" x="3562350" y="2919413"/>
          <p14:tracePt t="3716" x="3562350" y="2911475"/>
          <p14:tracePt t="3729" x="3554413" y="2901950"/>
          <p14:tracePt t="3746" x="3544888" y="2884488"/>
          <p14:tracePt t="3764" x="3517900" y="2857500"/>
          <p14:tracePt t="3779" x="3509963" y="2840038"/>
          <p14:tracePt t="3797" x="3482975" y="2813050"/>
          <p14:tracePt t="3812" x="3473450" y="2813050"/>
          <p14:tracePt t="4164" x="3473450" y="2795588"/>
          <p14:tracePt t="4172" x="3465513" y="2786063"/>
          <p14:tracePt t="4181" x="3465513" y="2776538"/>
          <p14:tracePt t="4195" x="3455988" y="2751138"/>
          <p14:tracePt t="4210" x="3446463" y="2732088"/>
          <p14:tracePt t="4213" x="3438525" y="2724150"/>
          <p14:tracePt t="4227" x="3429000" y="2697163"/>
          <p14:tracePt t="4243" x="3402013" y="2670175"/>
          <p14:tracePt t="4261" x="3402013" y="2643188"/>
          <p14:tracePt t="4277" x="3384550" y="2616200"/>
          <p14:tracePt t="4293" x="3357563" y="2571750"/>
          <p14:tracePt t="4309" x="3330575" y="2536825"/>
          <p14:tracePt t="4326" x="3295650" y="2482850"/>
          <p14:tracePt t="4342" x="3241675" y="2428875"/>
          <p14:tracePt t="4360" x="3205163" y="2393950"/>
          <p14:tracePt t="4376" x="3179763" y="2366963"/>
          <p14:tracePt t="4395" x="3160713" y="2347913"/>
          <p14:tracePt t="4410" x="3160713" y="2339975"/>
          <p14:tracePt t="4425" x="3152775" y="2330450"/>
          <p14:tracePt t="4445" x="3143250" y="2330450"/>
          <p14:tracePt t="4459" x="3133725" y="2330450"/>
          <p14:tracePt t="4500" x="3125788" y="2330450"/>
          <p14:tracePt t="4509" x="3116263" y="2322513"/>
          <p14:tracePt t="4525" x="3116263" y="2312988"/>
          <p14:tracePt t="4542" x="3108325" y="2303463"/>
          <p14:tracePt t="4559" x="3108325" y="2295525"/>
          <p14:tracePt t="4580" x="3108325" y="2286000"/>
          <p14:tracePt t="4591" x="3108325" y="2276475"/>
          <p14:tracePt t="4608" x="3098800" y="2268538"/>
          <p14:tracePt t="4629" x="3098800" y="2259013"/>
          <p14:tracePt t="4641" x="3089275" y="2251075"/>
          <p14:tracePt t="4658" x="3089275" y="2232025"/>
          <p14:tracePt t="4678" x="3081338" y="2214563"/>
          <p14:tracePt t="4691" x="3081338" y="2205038"/>
          <p14:tracePt t="4709" x="3062288" y="2187575"/>
          <p14:tracePt t="4724" x="3054350" y="2170113"/>
          <p14:tracePt t="4742" x="3036888" y="2160588"/>
          <p14:tracePt t="4757" x="3000375" y="2152650"/>
          <p14:tracePt t="4775" x="2946400" y="2133600"/>
          <p14:tracePt t="4790" x="2901950" y="2108200"/>
          <p14:tracePt t="4807" x="2847975" y="2081213"/>
          <p14:tracePt t="4824" x="2786063" y="2062163"/>
          <p14:tracePt t="4840" x="2697163" y="2044700"/>
          <p14:tracePt t="4856" x="2616200" y="2017713"/>
          <p14:tracePt t="4875" x="2509838" y="1990725"/>
          <p14:tracePt t="4890" x="2482850" y="1982788"/>
          <p14:tracePt t="4906" x="2446338" y="1982788"/>
          <p14:tracePt t="4923" x="2419350" y="1982788"/>
          <p14:tracePt t="4940" x="2393950" y="1982788"/>
          <p14:tracePt t="4956" x="2357438" y="1982788"/>
          <p14:tracePt t="4973" x="2295525" y="1982788"/>
          <p14:tracePt t="4989" x="2251075" y="1965325"/>
          <p14:tracePt t="5006" x="2170113" y="1955800"/>
          <p14:tracePt t="5022" x="2098675" y="1946275"/>
          <p14:tracePt t="5040" x="2036763" y="1938338"/>
          <p14:tracePt t="5056" x="2000250" y="1938338"/>
          <p14:tracePt t="5072" x="1982788" y="1938338"/>
          <p14:tracePt t="5088" x="1973263" y="1938338"/>
          <p14:tracePt t="5105" x="1955800" y="1938338"/>
          <p14:tracePt t="5122" x="1938338" y="1938338"/>
          <p14:tracePt t="5155" x="1928813" y="1938338"/>
          <p14:tracePt t="5268" x="1919288" y="1946275"/>
          <p14:tracePt t="5316" x="1911350" y="1965325"/>
          <p14:tracePt t="5332" x="1901825" y="1965325"/>
          <p14:tracePt t="5340" x="1893888" y="1965325"/>
          <p14:tracePt t="5357" x="1884363" y="1973263"/>
          <p14:tracePt t="5916" x="1884363" y="1955800"/>
          <p14:tracePt t="5924" x="1901825" y="1955800"/>
          <p14:tracePt t="5940" x="1901825" y="1946275"/>
          <p14:tracePt t="5956" x="1911350" y="1946275"/>
          <p14:tracePt t="5967" x="1928813" y="1938338"/>
          <p14:tracePt t="5996" x="1938338" y="1928813"/>
          <p14:tracePt t="6117" x="1946275" y="1928813"/>
          <p14:tracePt t="6156" x="1955800" y="1928813"/>
          <p14:tracePt t="6172" x="1973263" y="1928813"/>
          <p14:tracePt t="6188" x="1982788" y="1928813"/>
          <p14:tracePt t="6195" x="2009775" y="1928813"/>
          <p14:tracePt t="6206" x="2017713" y="1928813"/>
          <p14:tracePt t="6216" x="2027238" y="1928813"/>
          <p14:tracePt t="6233" x="2044700" y="1928813"/>
          <p14:tracePt t="6249" x="2062163" y="1928813"/>
          <p14:tracePt t="6316" x="2071688" y="1928813"/>
          <p14:tracePt t="6323" x="2081213" y="1919288"/>
          <p14:tracePt t="6380" x="2089150" y="1919288"/>
          <p14:tracePt t="6516" x="2089150" y="1911350"/>
          <p14:tracePt t="6811" x="2098675" y="1911350"/>
          <p14:tracePt t="6820" x="2108200" y="1893888"/>
          <p14:tracePt t="6844" x="2116138" y="1893888"/>
          <p14:tracePt t="6860" x="2125663" y="1893888"/>
          <p14:tracePt t="6868" x="2133600" y="1893888"/>
          <p14:tracePt t="6879" x="2143125" y="1893888"/>
          <p14:tracePt t="6896" x="2170113" y="1893888"/>
          <p14:tracePt t="6912" x="2197100" y="1893888"/>
          <p14:tracePt t="6929" x="2232025" y="1893888"/>
          <p14:tracePt t="6946" x="2276475" y="1893888"/>
          <p14:tracePt t="6962" x="2303463" y="1893888"/>
          <p14:tracePt t="6979" x="2330450" y="1893888"/>
          <p14:tracePt t="6997" x="2347913" y="1893888"/>
          <p14:tracePt t="7012" x="2374900" y="1893888"/>
          <p14:tracePt t="7032" x="2384425" y="1893888"/>
          <p14:tracePt t="7045" x="2401888" y="1893888"/>
          <p14:tracePt t="7061" x="2411413" y="1893888"/>
          <p14:tracePt t="7077" x="2446338" y="1893888"/>
          <p14:tracePt t="7095" x="2490788" y="1893888"/>
          <p14:tracePt t="7112" x="2517775" y="1893888"/>
          <p14:tracePt t="7127" x="2536825" y="1893888"/>
          <p14:tracePt t="7161" x="2544763" y="1893888"/>
          <p14:tracePt t="7179" x="2581275" y="1893888"/>
          <p14:tracePt t="7195" x="2589213" y="1893888"/>
          <p14:tracePt t="7211" x="2625725" y="1884363"/>
          <p14:tracePt t="7228" x="2633663" y="1884363"/>
          <p14:tracePt t="7412" x="2643188" y="1884363"/>
          <p14:tracePt t="7428" x="2660650" y="1874838"/>
          <p14:tracePt t="7444" x="2670175" y="1874838"/>
          <p14:tracePt t="7455" x="2697163" y="1866900"/>
          <p14:tracePt t="7460" x="2732088" y="1866900"/>
          <p14:tracePt t="7476" x="2830513" y="1866900"/>
          <p14:tracePt t="7494" x="2938463" y="1866900"/>
          <p14:tracePt t="7509" x="3089275" y="1874838"/>
          <p14:tracePt t="7526" x="3232150" y="1884363"/>
          <p14:tracePt t="7542" x="3357563" y="1911350"/>
          <p14:tracePt t="7559" x="3482975" y="1919288"/>
          <p14:tracePt t="7575" x="3589338" y="1938338"/>
          <p14:tracePt t="7598" x="3741738" y="1955800"/>
          <p14:tracePt t="7611" x="3776663" y="1955800"/>
          <p14:tracePt t="7627" x="3786188" y="1955800"/>
          <p14:tracePt t="8532" x="3795713" y="1955800"/>
          <p14:tracePt t="8771" x="3786188" y="1955800"/>
          <p14:tracePt t="8797" x="3633788" y="2017713"/>
          <p14:tracePt t="8802" x="3544888" y="2054225"/>
          <p14:tracePt t="8819" x="3340100" y="2116138"/>
          <p14:tracePt t="8836" x="3108325" y="2187575"/>
          <p14:tracePt t="8853" x="2901950" y="2205038"/>
          <p14:tracePt t="8869" x="2768600" y="2232025"/>
          <p14:tracePt t="8886" x="2724150" y="2241550"/>
          <p14:tracePt t="8902" x="2697163" y="2241550"/>
          <p14:tracePt t="8919" x="2679700" y="2241550"/>
          <p14:tracePt t="8935" x="2660650" y="2251075"/>
          <p14:tracePt t="8952" x="2643188" y="2268538"/>
          <p14:tracePt t="8968" x="2625725" y="2268538"/>
          <p14:tracePt t="8985" x="2598738" y="2268538"/>
          <p14:tracePt t="9001" x="2581275" y="2268538"/>
          <p14:tracePt t="9020" x="2554288" y="2268538"/>
          <p14:tracePt t="9035" x="2527300" y="2268538"/>
          <p14:tracePt t="9052" x="2509838" y="2268538"/>
          <p14:tracePt t="9069" x="2482850" y="2268538"/>
          <p14:tracePt t="9085" x="2446338" y="2259013"/>
          <p14:tracePt t="9100" x="2438400" y="2259013"/>
          <p14:tracePt t="9118" x="2419350" y="2259013"/>
          <p14:tracePt t="9180" x="2411413" y="2251075"/>
          <p14:tracePt t="9219" x="2411413" y="2241550"/>
          <p14:tracePt t="9371" x="2411413" y="2232025"/>
          <p14:tracePt t="9435" x="2419350" y="2232025"/>
          <p14:tracePt t="9451" x="2428875" y="2232025"/>
          <p14:tracePt t="9467" x="2438400" y="2232025"/>
          <p14:tracePt t="9564" x="2446338" y="2232025"/>
          <p14:tracePt t="9572" x="2455863" y="2232025"/>
          <p14:tracePt t="9582" x="2465388" y="2232025"/>
          <p14:tracePt t="9600" x="2482850" y="2232025"/>
          <p14:tracePt t="9615" x="2527300" y="2232025"/>
          <p14:tracePt t="9631" x="2562225" y="2241550"/>
          <p14:tracePt t="9648" x="2633663" y="2259013"/>
          <p14:tracePt t="9665" x="2724150" y="2268538"/>
          <p14:tracePt t="9682" x="2919413" y="2295525"/>
          <p14:tracePt t="9697" x="2973388" y="2295525"/>
          <p14:tracePt t="9715" x="3108325" y="2322513"/>
          <p14:tracePt t="9733" x="3152775" y="2330450"/>
          <p14:tracePt t="9748" x="3197225" y="2330450"/>
          <p14:tracePt t="9764" x="3205163" y="2330450"/>
          <p14:tracePt t="9782" x="3224213" y="2330450"/>
          <p14:tracePt t="9798" x="3259138" y="2330450"/>
          <p14:tracePt t="9813" x="3276600" y="2330450"/>
          <p14:tracePt t="9830" x="3303588" y="2330450"/>
          <p14:tracePt t="9848" x="3322638" y="2330450"/>
          <p14:tracePt t="9863" x="3340100" y="2330450"/>
          <p14:tracePt t="9880" x="3367088" y="2330450"/>
          <p14:tracePt t="9896" x="3402013" y="2322513"/>
          <p14:tracePt t="9913" x="3429000" y="2322513"/>
          <p14:tracePt t="9930" x="3455988" y="2322513"/>
          <p14:tracePt t="9946" x="3473450" y="2322513"/>
          <p14:tracePt t="9965" x="3500438" y="2303463"/>
          <p14:tracePt t="9980" x="3527425" y="2303463"/>
          <p14:tracePt t="10000" x="3544888" y="2303463"/>
          <p14:tracePt t="10015" x="3571875" y="2303463"/>
          <p14:tracePt t="10030" x="3598863" y="2303463"/>
          <p14:tracePt t="10164" x="3608388" y="2303463"/>
          <p14:tracePt t="10171" x="3625850" y="2295525"/>
          <p14:tracePt t="10188" x="3633788" y="2295525"/>
          <p14:tracePt t="10203" x="3643313" y="2295525"/>
          <p14:tracePt t="10212" x="3652838" y="2295525"/>
          <p14:tracePt t="10228" x="3679825" y="2295525"/>
          <p14:tracePt t="10246" x="3714750" y="2295525"/>
          <p14:tracePt t="10261" x="3751263" y="2295525"/>
          <p14:tracePt t="10282" x="3848100" y="2295525"/>
          <p14:tracePt t="10297" x="3875088" y="2295525"/>
          <p14:tracePt t="10311" x="3919538" y="2295525"/>
          <p14:tracePt t="10327" x="3946525" y="2295525"/>
          <p14:tracePt t="10344" x="3956050" y="2295525"/>
          <p14:tracePt t="10362" x="3965575" y="2295525"/>
          <p14:tracePt t="10422" x="3973513" y="2286000"/>
          <p14:tracePt t="10547" x="3956050" y="2286000"/>
          <p14:tracePt t="10555" x="3929063" y="2286000"/>
          <p14:tracePt t="10564" x="3884613" y="2286000"/>
          <p14:tracePt t="10577" x="3840163" y="2286000"/>
          <p14:tracePt t="10593" x="3705225" y="2286000"/>
          <p14:tracePt t="10611" x="3581400" y="2312988"/>
          <p14:tracePt t="10626" x="3438525" y="2366963"/>
          <p14:tracePt t="10642" x="3348038" y="2393950"/>
          <p14:tracePt t="10659" x="3224213" y="2411413"/>
          <p14:tracePt t="10676" x="3133725" y="2419350"/>
          <p14:tracePt t="10693" x="3054350" y="2419350"/>
          <p14:tracePt t="10709" x="2990850" y="2419350"/>
          <p14:tracePt t="10726" x="2938463" y="2419350"/>
          <p14:tracePt t="10742" x="2894013" y="2419350"/>
          <p14:tracePt t="10759" x="2847975" y="2428875"/>
          <p14:tracePt t="10775" x="2813050" y="2428875"/>
          <p14:tracePt t="10791" x="2795588" y="2438400"/>
          <p14:tracePt t="10859" x="2786063" y="2446338"/>
          <p14:tracePt t="10876" x="2795588" y="2446338"/>
          <p14:tracePt t="10883" x="2813050" y="2446338"/>
          <p14:tracePt t="10892" x="2847975" y="2465388"/>
          <p14:tracePt t="10908" x="2919413" y="2482850"/>
          <p14:tracePt t="10925" x="2982913" y="2509838"/>
          <p14:tracePt t="10942" x="3027363" y="2517775"/>
          <p14:tracePt t="10959" x="3062288" y="2527300"/>
          <p14:tracePt t="10974" x="3081338" y="2527300"/>
          <p14:tracePt t="10992" x="3089275" y="2527300"/>
          <p14:tracePt t="11277" x="3108325" y="2527300"/>
          <p14:tracePt t="11307" x="3116263" y="2527300"/>
          <p14:tracePt t="11323" x="3133725" y="2527300"/>
          <p14:tracePt t="11331" x="3143250" y="2527300"/>
          <p14:tracePt t="11340" x="3179763" y="2536825"/>
          <p14:tracePt t="11356" x="3241675" y="2544763"/>
          <p14:tracePt t="11372" x="3330575" y="2554288"/>
          <p14:tracePt t="11389" x="3411538" y="2554288"/>
          <p14:tracePt t="11405" x="3517900" y="2554288"/>
          <p14:tracePt t="11421" x="3598863" y="2554288"/>
          <p14:tracePt t="11439" x="3625850" y="2554288"/>
          <p14:tracePt t="11455" x="3633788" y="2554288"/>
          <p14:tracePt t="11883" x="3652838" y="2554288"/>
          <p14:tracePt t="11899" x="3670300" y="2554288"/>
          <p14:tracePt t="11907" x="3687763" y="2554288"/>
          <p14:tracePt t="11919" x="3714750" y="2554288"/>
          <p14:tracePt t="11935" x="3786188" y="2554288"/>
          <p14:tracePt t="11952" x="3875088" y="2554288"/>
          <p14:tracePt t="11970" x="3983038" y="2554288"/>
          <p14:tracePt t="11986" x="4010025" y="2554288"/>
          <p14:tracePt t="12002" x="4098925" y="2562225"/>
          <p14:tracePt t="12020" x="4116388" y="2562225"/>
          <p14:tracePt t="12246" x="4125913" y="2562225"/>
          <p14:tracePt t="12259" x="4125913" y="2554288"/>
          <p14:tracePt t="12275" x="4125913" y="2544763"/>
          <p14:tracePt t="12307" x="4125913" y="2536825"/>
          <p14:tracePt t="12467" x="4125913" y="2527300"/>
          <p14:tracePt t="12651" x="4116388" y="2536825"/>
          <p14:tracePt t="12939" x="4116388" y="2544763"/>
          <p14:tracePt t="12955" x="4108450" y="2554288"/>
          <p14:tracePt t="14667" x="4108450" y="2571750"/>
          <p14:tracePt t="14675" x="4116388" y="2589213"/>
          <p14:tracePt t="14688" x="4170363" y="2625725"/>
          <p14:tracePt t="14704" x="4357688" y="2697163"/>
          <p14:tracePt t="14707" x="4456113" y="2732088"/>
          <p14:tracePt t="14720" x="4562475" y="2768600"/>
          <p14:tracePt t="14737" x="4973638" y="2874963"/>
          <p14:tracePt t="14754" x="5303838" y="2955925"/>
          <p14:tracePt t="14770" x="5741988" y="3009900"/>
          <p14:tracePt t="14787" x="6323013" y="3071813"/>
          <p14:tracePt t="14804" x="6831013" y="3071813"/>
          <p14:tracePt t="14820" x="7197725" y="3071813"/>
          <p14:tracePt t="14837" x="7491413" y="3071813"/>
          <p14:tracePt t="14854" x="7688263" y="3071813"/>
          <p14:tracePt t="14871" x="7823200" y="3071813"/>
          <p14:tracePt t="14886" x="7920038" y="3071813"/>
          <p14:tracePt t="14904" x="7983538" y="3054350"/>
          <p14:tracePt t="14921" x="8001000" y="3027363"/>
          <p14:tracePt t="14940" x="8054975" y="3009900"/>
          <p14:tracePt t="14954" x="8072438" y="2982913"/>
          <p14:tracePt t="14970" x="8081963" y="2973388"/>
          <p14:tracePt t="14987" x="8099425" y="2965450"/>
          <p14:tracePt t="15003" x="8134350" y="2965450"/>
          <p14:tracePt t="15020" x="8161338" y="2965450"/>
          <p14:tracePt t="15036" x="8269288" y="2965450"/>
          <p14:tracePt t="15052" x="8518525" y="3027363"/>
          <p14:tracePt t="15068" x="9028113" y="3179763"/>
          <p14:tracePt t="15086" x="9752013" y="3357563"/>
          <p14:tracePt t="15103" x="10447338" y="3554413"/>
          <p14:tracePt t="15120" x="11109325" y="3759200"/>
          <p14:tracePt t="15136" x="11626850" y="3875088"/>
          <p14:tracePt t="15155" x="12055475" y="3983038"/>
          <p14:tracePt t="15169" x="12117388" y="4010025"/>
          <p14:tracePt t="15185" x="12188825" y="4027488"/>
          <p14:tracePt t="15458" x="12188825" y="4017963"/>
          <p14:tracePt t="15515" x="12180888" y="4010025"/>
          <p14:tracePt t="18410" x="12171363" y="4010025"/>
          <p14:tracePt t="18426" x="12161838" y="4010025"/>
          <p14:tracePt t="18476" x="12153900" y="4010025"/>
          <p14:tracePt t="18490" x="12144375" y="4017963"/>
          <p14:tracePt t="18515" x="12144375" y="4027488"/>
          <p14:tracePt t="18522" x="12134850" y="4037013"/>
          <p14:tracePt t="18534" x="12126913" y="4044950"/>
          <p14:tracePt t="18551" x="12126913" y="4054475"/>
          <p14:tracePt t="18567" x="12117388" y="4062413"/>
          <p14:tracePt t="18594" x="12117388" y="4071938"/>
          <p14:tracePt t="18682" x="12099925" y="4089400"/>
          <p14:tracePt t="21802" x="12090400" y="4098925"/>
          <p14:tracePt t="21809" x="12063413" y="4098925"/>
          <p14:tracePt t="21818" x="12018963" y="4116388"/>
          <p14:tracePt t="21834" x="11903075" y="4125913"/>
          <p14:tracePt t="21850" x="11760200" y="4152900"/>
          <p14:tracePt t="21866" x="11563350" y="4197350"/>
          <p14:tracePt t="21884" x="11412538" y="4232275"/>
          <p14:tracePt t="21899" x="11341100" y="4251325"/>
          <p14:tracePt t="21916" x="11287125" y="4268788"/>
          <p14:tracePt t="21933" x="11206163" y="4286250"/>
          <p14:tracePt t="21949" x="11010900" y="4348163"/>
          <p14:tracePt t="21966" x="10796588" y="4384675"/>
          <p14:tracePt t="21986" x="10420350" y="4438650"/>
          <p14:tracePt t="21999" x="10304463" y="4446588"/>
          <p14:tracePt t="22018" x="10063163" y="4491038"/>
          <p14:tracePt t="22035" x="9939338" y="4527550"/>
          <p14:tracePt t="22049" x="9813925" y="4562475"/>
          <p14:tracePt t="22066" x="9705975" y="4598988"/>
          <p14:tracePt t="22082" x="9563100" y="4616450"/>
          <p14:tracePt t="22099" x="9348788" y="4652963"/>
          <p14:tracePt t="22116" x="9082088" y="4652963"/>
          <p14:tracePt t="22131" x="8759825" y="4652963"/>
          <p14:tracePt t="22148" x="8420100" y="4652963"/>
          <p14:tracePt t="22165" x="8161338" y="4652963"/>
          <p14:tracePt t="22183" x="7894638" y="4643438"/>
          <p14:tracePt t="22199" x="7599363" y="4643438"/>
          <p14:tracePt t="22217" x="7286625" y="4643438"/>
          <p14:tracePt t="22231" x="7018338" y="4643438"/>
          <p14:tracePt t="22234" x="6902450" y="4643438"/>
          <p14:tracePt t="22248" x="6653213" y="4643438"/>
          <p14:tracePt t="22266" x="6375400" y="4643438"/>
          <p14:tracePt t="22282" x="6037263" y="4643438"/>
          <p14:tracePt t="22299" x="5741988" y="4643438"/>
          <p14:tracePt t="22314" x="5465763" y="4643438"/>
          <p14:tracePt t="22332" x="5153025" y="4616450"/>
          <p14:tracePt t="22348" x="4857750" y="4572000"/>
          <p14:tracePt t="22365" x="4581525" y="4527550"/>
          <p14:tracePt t="22380" x="4330700" y="4500563"/>
          <p14:tracePt t="22397" x="4116388" y="4473575"/>
          <p14:tracePt t="22414" x="3938588" y="4438650"/>
          <p14:tracePt t="22431" x="3786188" y="4419600"/>
          <p14:tracePt t="22446" x="3625850" y="4419600"/>
          <p14:tracePt t="22464" x="3446463" y="4419600"/>
          <p14:tracePt t="22479" x="3232150" y="4419600"/>
          <p14:tracePt t="22496" x="2874963" y="4419600"/>
          <p14:tracePt t="22513" x="2679700" y="4419600"/>
          <p14:tracePt t="22530" x="2500313" y="4419600"/>
          <p14:tracePt t="22547" x="2374900" y="4419600"/>
          <p14:tracePt t="22564" x="2259013" y="4419600"/>
          <p14:tracePt t="22580" x="2160588" y="4402138"/>
          <p14:tracePt t="22596" x="2081213" y="4394200"/>
          <p14:tracePt t="22612" x="1955800" y="4357688"/>
          <p14:tracePt t="22629" x="1839913" y="4340225"/>
          <p14:tracePt t="22646" x="1741488" y="4330700"/>
          <p14:tracePt t="22662" x="1660525" y="4322763"/>
          <p14:tracePt t="22680" x="1598613" y="4322763"/>
          <p14:tracePt t="22696" x="1571625" y="4322763"/>
          <p14:tracePt t="22728" x="1571625" y="4313238"/>
          <p14:tracePt t="22753" x="1562100" y="4313238"/>
          <p14:tracePt t="22785" x="1554163" y="4313238"/>
          <p14:tracePt t="22810" x="1544638" y="4313238"/>
          <p14:tracePt t="22882" x="1562100" y="4313238"/>
          <p14:tracePt t="22898" x="1589088" y="4313238"/>
          <p14:tracePt t="22906" x="1608138" y="4313238"/>
          <p14:tracePt t="22913" x="1633538" y="4313238"/>
          <p14:tracePt t="22927" x="1660525" y="4313238"/>
          <p14:tracePt t="22944" x="1741488" y="4295775"/>
          <p14:tracePt t="22961" x="1758950" y="4286250"/>
          <p14:tracePt t="23041" x="1768475" y="4286250"/>
          <p14:tracePt t="23050" x="1776413" y="4286250"/>
          <p14:tracePt t="23060" x="1785938" y="4286250"/>
          <p14:tracePt t="23076" x="1812925" y="4276725"/>
          <p14:tracePt t="23093" x="1822450" y="4268788"/>
          <p14:tracePt t="23109" x="1839913" y="4268788"/>
          <p14:tracePt t="23126" x="1847850" y="4259263"/>
          <p14:tracePt t="23143" x="1857375" y="4251325"/>
          <p14:tracePt t="23284" x="1884363" y="4251325"/>
          <p14:tracePt t="23290" x="1919288" y="4251325"/>
          <p14:tracePt t="23298" x="1955800" y="4251325"/>
          <p14:tracePt t="23308" x="2000250" y="4251325"/>
          <p14:tracePt t="23325" x="2071688" y="4251325"/>
          <p14:tracePt t="23342" x="2133600" y="4251325"/>
          <p14:tracePt t="23359" x="2143125" y="4251325"/>
          <p14:tracePt t="23538" x="2152650" y="4251325"/>
          <p14:tracePt t="23569" x="2170113" y="4251325"/>
          <p14:tracePt t="23602" x="2170113" y="4232275"/>
          <p14:tracePt t="23634" x="2170113" y="4224338"/>
          <p14:tracePt t="23666" x="2179638" y="4214813"/>
          <p14:tracePt t="23689" x="2187575" y="4205288"/>
          <p14:tracePt t="23697" x="2197100" y="4197350"/>
          <p14:tracePt t="23707" x="2197100" y="4187825"/>
          <p14:tracePt t="23729" x="2214563" y="4187825"/>
          <p14:tracePt t="23745" x="2232025" y="4187825"/>
          <p14:tracePt t="23757" x="2241550" y="4187825"/>
          <p14:tracePt t="23773" x="2268538" y="4187825"/>
          <p14:tracePt t="23790" x="2312988" y="4187825"/>
          <p14:tracePt t="23807" x="2322513" y="4187825"/>
          <p14:tracePt t="23823" x="2339975" y="4187825"/>
          <p14:tracePt t="23898" x="2347913" y="4179888"/>
          <p14:tracePt t="23906" x="2357438" y="4179888"/>
          <p14:tracePt t="23930" x="2374900" y="4179888"/>
          <p14:tracePt t="23938" x="2401888" y="4179888"/>
          <p14:tracePt t="23945" x="2419350" y="4179888"/>
          <p14:tracePt t="23955" x="2428875" y="4179888"/>
          <p14:tracePt t="23971" x="2482850" y="4179888"/>
          <p14:tracePt t="23989" x="2527300" y="4179888"/>
          <p14:tracePt t="24006" x="2589213" y="4179888"/>
          <p14:tracePt t="24022" x="2697163" y="4205288"/>
          <p14:tracePt t="24039" x="2759075" y="4224338"/>
          <p14:tracePt t="24054" x="2803525" y="4241800"/>
          <p14:tracePt t="24370" x="2813050" y="4241800"/>
          <p14:tracePt t="24394" x="2830513" y="4241800"/>
          <p14:tracePt t="24409" x="2840038" y="4241800"/>
          <p14:tracePt t="24425" x="2847975" y="4241800"/>
          <p14:tracePt t="24449" x="2857500" y="4232275"/>
          <p14:tracePt t="24513" x="2867025" y="4224338"/>
          <p14:tracePt t="24538" x="2884488" y="4214813"/>
          <p14:tracePt t="24545" x="2884488" y="4205288"/>
          <p14:tracePt t="24569" x="2894013" y="4205288"/>
          <p14:tracePt t="24753" x="2901950" y="4197350"/>
          <p14:tracePt t="24769" x="2911475" y="4197350"/>
          <p14:tracePt t="24786" x="2919413" y="4197350"/>
          <p14:tracePt t="24793" x="2928938" y="4187825"/>
          <p14:tracePt t="24802" x="2946400" y="4187825"/>
          <p14:tracePt t="24818" x="2990850" y="4187825"/>
          <p14:tracePt t="24835" x="3054350" y="4187825"/>
          <p14:tracePt t="24850" x="3125788" y="4187825"/>
          <p14:tracePt t="24867" x="3179763" y="4187825"/>
          <p14:tracePt t="24884" x="3232150" y="4187825"/>
          <p14:tracePt t="24900" x="3259138" y="4187825"/>
          <p14:tracePt t="24918" x="3268663" y="4187825"/>
          <p14:tracePt t="25105" x="3276600" y="4187825"/>
          <p14:tracePt t="25113" x="3286125" y="4187825"/>
          <p14:tracePt t="25145" x="3295650" y="4187825"/>
          <p14:tracePt t="25449" x="3303588" y="4187825"/>
          <p14:tracePt t="25473" x="3313113" y="4187825"/>
          <p14:tracePt t="25482" x="3322638" y="4187825"/>
          <p14:tracePt t="25505" x="3330575" y="4187825"/>
          <p14:tracePt t="25515" x="3348038" y="4179888"/>
          <p14:tracePt t="25546" x="3367088" y="4179888"/>
          <p14:tracePt t="25561" x="3375025" y="4179888"/>
          <p14:tracePt t="25569" x="3384550" y="4170363"/>
          <p14:tracePt t="25585" x="3394075" y="4170363"/>
          <p14:tracePt t="25689" x="3402013" y="4170363"/>
          <p14:tracePt t="25722" x="3419475" y="4170363"/>
          <p14:tracePt t="25729" x="3429000" y="4170363"/>
          <p14:tracePt t="25737" x="3455988" y="4170363"/>
          <p14:tracePt t="25746" x="3482975" y="4170363"/>
          <p14:tracePt t="25762" x="3562350" y="4170363"/>
          <p14:tracePt t="25779" x="3670300" y="4170363"/>
          <p14:tracePt t="25796" x="3795713" y="4170363"/>
          <p14:tracePt t="25812" x="3902075" y="4170363"/>
          <p14:tracePt t="25829" x="3973513" y="4170363"/>
          <p14:tracePt t="25846" x="4010025" y="4170363"/>
          <p14:tracePt t="25863" x="4017963" y="4160838"/>
          <p14:tracePt t="26089" x="4027488" y="4160838"/>
          <p14:tracePt t="26097" x="4037013" y="4160838"/>
          <p14:tracePt t="26111" x="4044950" y="4160838"/>
          <p14:tracePt t="26127" x="4071938" y="4152900"/>
          <p14:tracePt t="26144" x="4098925" y="4143375"/>
          <p14:tracePt t="26160" x="4116388" y="4143375"/>
          <p14:tracePt t="26177" x="4125913" y="4143375"/>
          <p14:tracePt t="26657" x="4143375" y="4143375"/>
          <p14:tracePt t="26665" x="4197350" y="4143375"/>
          <p14:tracePt t="26675" x="4268788" y="4143375"/>
          <p14:tracePt t="26691" x="4456113" y="4160838"/>
          <p14:tracePt t="26707" x="4697413" y="4205288"/>
          <p14:tracePt t="26724" x="4902200" y="4259263"/>
          <p14:tracePt t="26740" x="5072063" y="4303713"/>
          <p14:tracePt t="26757" x="5143500" y="4303713"/>
          <p14:tracePt t="26773" x="5160963" y="4322763"/>
          <p14:tracePt t="26865" x="5170488" y="4322763"/>
          <p14:tracePt t="26881" x="5160963" y="4330700"/>
          <p14:tracePt t="26889" x="5133975" y="4340225"/>
          <p14:tracePt t="26897" x="5089525" y="4348163"/>
          <p14:tracePt t="26907" x="5045075" y="4348163"/>
          <p14:tracePt t="26924" x="4911725" y="4367213"/>
          <p14:tracePt t="26939" x="4776788" y="4375150"/>
          <p14:tracePt t="26956" x="4625975" y="4375150"/>
          <p14:tracePt t="26973" x="4429125" y="4375150"/>
          <p14:tracePt t="26990" x="4179888" y="4375150"/>
          <p14:tracePt t="27006" x="3929063" y="4375150"/>
          <p14:tracePt t="27022" x="3679825" y="4375150"/>
          <p14:tracePt t="27040" x="3429000" y="4411663"/>
          <p14:tracePt t="27058" x="3375025" y="4411663"/>
          <p14:tracePt t="27073" x="3340100" y="4411663"/>
          <p14:tracePt t="27089" x="3340100" y="4419600"/>
          <p14:tracePt t="27105" x="3322638" y="4429125"/>
          <p14:tracePt t="27122" x="3313113" y="4438650"/>
          <p14:tracePt t="27138" x="3295650" y="4438650"/>
          <p14:tracePt t="27155" x="3286125" y="4446588"/>
          <p14:tracePt t="27171" x="3259138" y="4456113"/>
          <p14:tracePt t="27188" x="3251200" y="4465638"/>
          <p14:tracePt t="27206" x="3224213" y="4473575"/>
          <p14:tracePt t="27221" x="3197225" y="4483100"/>
          <p14:tracePt t="27224" x="3187700" y="4483100"/>
          <p14:tracePt t="27238" x="3152775" y="4483100"/>
          <p14:tracePt t="27254" x="3081338" y="4483100"/>
          <p14:tracePt t="27271" x="2955925" y="4483100"/>
          <p14:tracePt t="27287" x="2840038" y="4483100"/>
          <p14:tracePt t="27304" x="2714625" y="4483100"/>
          <p14:tracePt t="27321" x="2679700" y="4483100"/>
          <p14:tracePt t="27337" x="2652713" y="4491038"/>
          <p14:tracePt t="27354" x="2616200" y="4491038"/>
          <p14:tracePt t="27375" x="2589213" y="4500563"/>
          <p14:tracePt t="27387" x="2554288" y="4500563"/>
          <p14:tracePt t="27403" x="2527300" y="4500563"/>
          <p14:tracePt t="28185" x="2554288" y="4500563"/>
          <p14:tracePt t="28192" x="2571750" y="4500563"/>
          <p14:tracePt t="28201" x="2581275" y="4510088"/>
          <p14:tracePt t="28220" x="2598738" y="4510088"/>
          <p14:tracePt t="28235" x="2616200" y="4510088"/>
          <p14:tracePt t="28481" x="2625725" y="4510088"/>
          <p14:tracePt t="28489" x="2643188" y="4510088"/>
          <p14:tracePt t="28500" x="2670175" y="4510088"/>
          <p14:tracePt t="28514" x="2714625" y="4510088"/>
          <p14:tracePt t="28531" x="2768600" y="4500563"/>
          <p14:tracePt t="28548" x="2803525" y="4500563"/>
          <p14:tracePt t="28564" x="2822575" y="4491038"/>
          <p14:tracePt t="28581" x="2830513" y="4491038"/>
          <p14:tracePt t="28614" x="2840038" y="4491038"/>
          <p14:tracePt t="28632" x="2867025" y="4473575"/>
          <p14:tracePt t="28648" x="2901950" y="4465638"/>
          <p14:tracePt t="28664" x="2928938" y="4456113"/>
          <p14:tracePt t="28681" x="2946400" y="4456113"/>
          <p14:tracePt t="28697" x="2973388" y="4456113"/>
          <p14:tracePt t="28714" x="3000375" y="4456113"/>
          <p14:tracePt t="28730" x="3017838" y="4438650"/>
          <p14:tracePt t="28747" x="3044825" y="4438650"/>
          <p14:tracePt t="28764" x="3071813" y="4438650"/>
          <p14:tracePt t="28781" x="3098800" y="4438650"/>
          <p14:tracePt t="28796" x="3108325" y="4438650"/>
          <p14:tracePt t="29081" x="3116263" y="4438650"/>
          <p14:tracePt t="29105" x="3125788" y="4438650"/>
          <p14:tracePt t="29113" x="3143250" y="4438650"/>
          <p14:tracePt t="29121" x="3160713" y="4438650"/>
          <p14:tracePt t="29129" x="3197225" y="4438650"/>
          <p14:tracePt t="29145" x="3276600" y="4438650"/>
          <p14:tracePt t="29162" x="3402013" y="4473575"/>
          <p14:tracePt t="29178" x="3527425" y="4500563"/>
          <p14:tracePt t="29195" x="3554413" y="4518025"/>
          <p14:tracePt t="29313" x="3544888" y="4518025"/>
          <p14:tracePt t="29321" x="3536950" y="4518025"/>
          <p14:tracePt t="29341" x="3517900" y="4518025"/>
          <p14:tracePt t="29345" x="3500438" y="4518025"/>
          <p14:tracePt t="29360" x="3482975" y="4518025"/>
          <p14:tracePt t="29377" x="3465513" y="4518025"/>
          <p14:tracePt t="29393" x="3455988" y="4518025"/>
          <p14:tracePt t="29410" x="3438525" y="4518025"/>
          <p14:tracePt t="29426" x="3411538" y="4518025"/>
          <p14:tracePt t="29442" x="3384550" y="4518025"/>
          <p14:tracePt t="29459" x="3367088" y="4518025"/>
          <p14:tracePt t="29476" x="3348038" y="4518025"/>
          <p14:tracePt t="29509" x="3340100" y="4518025"/>
          <p14:tracePt t="29526" x="3330575" y="4510088"/>
          <p14:tracePt t="29763" x="3340100" y="4510088"/>
          <p14:tracePt t="29768" x="3348038" y="4510088"/>
          <p14:tracePt t="29778" x="3367088" y="4510088"/>
          <p14:tracePt t="29791" x="3402013" y="4518025"/>
          <p14:tracePt t="29808" x="3438525" y="4518025"/>
          <p14:tracePt t="29824" x="3465513" y="4527550"/>
          <p14:tracePt t="29841" x="3500438" y="4527550"/>
          <p14:tracePt t="29857" x="3517900" y="4537075"/>
          <p14:tracePt t="29985" x="3527425" y="4537075"/>
          <p14:tracePt t="29993" x="3544888" y="4537075"/>
          <p14:tracePt t="30006" x="3571875" y="4537075"/>
          <p14:tracePt t="30049" x="3768725" y="4562475"/>
          <p14:tracePt t="30059" x="3822700" y="4572000"/>
          <p14:tracePt t="30073" x="3875088" y="4572000"/>
          <p14:tracePt t="30090" x="3911600" y="4572000"/>
          <p14:tracePt t="30106" x="3946525" y="4572000"/>
          <p14:tracePt t="30123" x="3990975" y="4572000"/>
          <p14:tracePt t="30139" x="4037013" y="4572000"/>
          <p14:tracePt t="30157" x="4071938" y="4572000"/>
          <p14:tracePt t="30172" x="4089400" y="4572000"/>
          <p14:tracePt t="30189" x="4108450" y="4572000"/>
          <p14:tracePt t="30206" x="4116388" y="4572000"/>
          <p14:tracePt t="30222" x="4125913" y="4572000"/>
          <p14:tracePt t="30239" x="4152900" y="4562475"/>
          <p14:tracePt t="30256" x="4160838" y="4562475"/>
          <p14:tracePt t="30272" x="4179888" y="4554538"/>
          <p14:tracePt t="30329" x="4187825" y="4554538"/>
          <p14:tracePt t="30353" x="4197350" y="4554538"/>
          <p14:tracePt t="30369" x="4205288" y="4554538"/>
          <p14:tracePt t="30377" x="4214813" y="4554538"/>
          <p14:tracePt t="30388" x="4232275" y="4554538"/>
          <p14:tracePt t="30405" x="4276725" y="4554538"/>
          <p14:tracePt t="30421" x="4330700" y="4554538"/>
          <p14:tracePt t="30437" x="4402138" y="4554538"/>
          <p14:tracePt t="30454" x="4465638" y="4554538"/>
          <p14:tracePt t="30473" x="4537075" y="4554538"/>
          <p14:tracePt t="30490" x="4562475" y="4554538"/>
          <p14:tracePt t="30553" x="4554538" y="4562475"/>
          <p14:tracePt t="30561" x="4518025" y="4572000"/>
          <p14:tracePt t="30570" x="4446588" y="4608513"/>
          <p14:tracePt t="30587" x="4303713" y="4652963"/>
          <p14:tracePt t="30603" x="4071938" y="4687888"/>
          <p14:tracePt t="30620" x="3840163" y="4697413"/>
          <p14:tracePt t="30637" x="3625850" y="4697413"/>
          <p14:tracePt t="30654" x="3455988" y="4697413"/>
          <p14:tracePt t="30670" x="3375025" y="4697413"/>
          <p14:tracePt t="30688" x="3303588" y="4697413"/>
          <p14:tracePt t="30702" x="3276600" y="4697413"/>
          <p14:tracePt t="30719" x="3251200" y="4697413"/>
          <p14:tracePt t="30722" x="3241675" y="4697413"/>
          <p14:tracePt t="30738" x="3232150" y="4697413"/>
          <p14:tracePt t="30760" x="3224213" y="4697413"/>
          <p14:tracePt t="30776" x="3214688" y="4705350"/>
          <p14:tracePt t="30848" x="3205163" y="4705350"/>
          <p14:tracePt t="30873" x="3205163" y="4714875"/>
          <p14:tracePt t="30888" x="3197225" y="4714875"/>
          <p14:tracePt t="30904" x="3179763" y="4714875"/>
          <p14:tracePt t="30912" x="3160713" y="4724400"/>
          <p14:tracePt t="30929" x="3143250" y="4732338"/>
          <p14:tracePt t="30936" x="3116263" y="4741863"/>
          <p14:tracePt t="30951" x="3108325" y="4751388"/>
          <p14:tracePt t="30968" x="3054350" y="4759325"/>
          <p14:tracePt t="30985" x="3036888" y="4759325"/>
          <p14:tracePt t="31001" x="3027363" y="4759325"/>
          <p14:tracePt t="31104" x="3027363" y="4768850"/>
          <p14:tracePt t="31120" x="3027363" y="4776788"/>
          <p14:tracePt t="31128" x="3036888" y="4776788"/>
          <p14:tracePt t="31138" x="3054350" y="4786313"/>
          <p14:tracePt t="31150" x="3071813" y="4795838"/>
          <p14:tracePt t="31168" x="3081338" y="4795838"/>
          <p14:tracePt t="31184" x="3116263" y="4795838"/>
          <p14:tracePt t="31202" x="3143250" y="4795838"/>
          <p14:tracePt t="31217" x="3187700" y="4795838"/>
          <p14:tracePt t="31233" x="3241675" y="4813300"/>
          <p14:tracePt t="31250" x="3295650" y="4813300"/>
          <p14:tracePt t="31266" x="3375025" y="4840288"/>
          <p14:tracePt t="31283" x="3438525" y="4857750"/>
          <p14:tracePt t="31301" x="3544888" y="4894263"/>
          <p14:tracePt t="31316" x="3670300" y="4919663"/>
          <p14:tracePt t="31333" x="3803650" y="4956175"/>
          <p14:tracePt t="31352" x="4000500" y="5018088"/>
          <p14:tracePt t="31367" x="4205288" y="5072063"/>
          <p14:tracePt t="31384" x="4911725" y="5180013"/>
          <p14:tracePt t="31400" x="5197475" y="5224463"/>
          <p14:tracePt t="31415" x="6215063" y="5340350"/>
          <p14:tracePt t="31432" x="6902450" y="5446713"/>
          <p14:tracePt t="31449" x="7554913" y="5527675"/>
          <p14:tracePt t="31466" x="8072438" y="5572125"/>
          <p14:tracePt t="31482" x="8599488" y="5608638"/>
          <p14:tracePt t="31498" x="9170988" y="5643563"/>
          <p14:tracePt t="31514" x="9680575" y="5697538"/>
          <p14:tracePt t="31532" x="10144125" y="5715000"/>
          <p14:tracePt t="31549" x="10537825" y="5715000"/>
          <p14:tracePt t="31565" x="10796588" y="5715000"/>
          <p14:tracePt t="31581" x="10947400" y="5715000"/>
          <p14:tracePt t="31598" x="11082338" y="5715000"/>
          <p14:tracePt t="31617" x="11171238" y="5715000"/>
          <p14:tracePt t="31631" x="11180763" y="5715000"/>
          <p14:tracePt t="31648" x="11269663" y="5715000"/>
          <p14:tracePt t="31664" x="11341100" y="5715000"/>
          <p14:tracePt t="31681" x="11403013" y="5715000"/>
          <p14:tracePt t="31698" x="11474450" y="5732463"/>
          <p14:tracePt t="31715" x="11545888" y="5751513"/>
          <p14:tracePt t="31730" x="11609388" y="5759450"/>
          <p14:tracePt t="31749" x="11644313" y="5776913"/>
          <p14:tracePt t="31764" x="11671300" y="5776913"/>
          <p14:tracePt t="31781" x="11715750" y="5786438"/>
          <p14:tracePt t="31796" x="11760200" y="5786438"/>
          <p14:tracePt t="31816" x="11841163" y="5803900"/>
          <p14:tracePt t="31830" x="11876088" y="5813425"/>
          <p14:tracePt t="31847" x="11957050" y="5830888"/>
          <p14:tracePt t="31864" x="11991975" y="5840413"/>
          <p14:tracePt t="31881" x="12018963" y="5840413"/>
          <p14:tracePt t="31897" x="12045950" y="5848350"/>
          <p14:tracePt t="31913" x="12126913" y="5867400"/>
          <p14:tracePt t="31930" x="12180888" y="5884863"/>
          <p14:tracePt t="31946" x="12188825" y="5902325"/>
          <p14:tracePt t="31963" x="12188825" y="5919788"/>
          <p14:tracePt t="31979" x="12188825" y="5938838"/>
          <p14:tracePt t="31995" x="12188825" y="5946775"/>
          <p14:tracePt t="32014" x="12188825" y="5956300"/>
          <p14:tracePt t="32048" x="12188825" y="5965825"/>
          <p14:tracePt t="32072" x="12188825" y="5973763"/>
          <p14:tracePt t="32082" x="12188825" y="5983288"/>
          <p14:tracePt t="32096" x="12188825" y="5991225"/>
          <p14:tracePt t="32113" x="12188825" y="6018213"/>
          <p14:tracePt t="32129" x="12188825" y="6027738"/>
          <p14:tracePt t="32145" x="12188825" y="60452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725" y="104651"/>
            <a:ext cx="929052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2000" b="0" cap="none" spc="0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Мысал: </a:t>
            </a:r>
            <a:r>
              <a:rPr lang="kk-KZ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 ортақ А(-2;1) нүктесі және радиустары 2 мен 4 болатын шеңберлермен </a:t>
            </a:r>
          </a:p>
          <a:p>
            <a:r>
              <a:rPr lang="kk-KZ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шектелген сақинаны беретін теңсіздіктер жүйесін жазайық.</a:t>
            </a:r>
            <a:endParaRPr lang="ru-RU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44203" y="4867156"/>
                <a:ext cx="3953903" cy="799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2000" u="sng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Жауабы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kk-K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2000" i="1">
                                        <a:latin typeface="Cambria Math" panose="02040503050406030204" pitchFamily="18" charset="0"/>
                                      </a:rPr>
                                      <m:t>х+2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kk-KZ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kk-KZ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kk-K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kk-K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2000" i="1">
                                        <a:latin typeface="Cambria Math" panose="02040503050406030204" pitchFamily="18" charset="0"/>
                                      </a:rPr>
                                      <m:t>у−1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kk-KZ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kk-K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≥4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kk-K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2000" i="1">
                                        <a:latin typeface="Cambria Math" panose="02040503050406030204" pitchFamily="18" charset="0"/>
                                      </a:rPr>
                                      <m:t>х+2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kk-KZ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kk-KZ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kk-K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kk-K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2000" i="1">
                                        <a:latin typeface="Cambria Math" panose="02040503050406030204" pitchFamily="18" charset="0"/>
                                      </a:rPr>
                                      <m:t>у−1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kk-KZ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kk-K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≤16</m:t>
                            </m:r>
                          </m:e>
                        </m:eqArr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203" y="4867156"/>
                <a:ext cx="3953903" cy="799386"/>
              </a:xfrm>
              <a:prstGeom prst="rect">
                <a:avLst/>
              </a:prstGeom>
              <a:blipFill rotWithShape="0">
                <a:blip r:embed="rId5"/>
                <a:stretch>
                  <a:fillRect l="-3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796" y="908134"/>
            <a:ext cx="3136018" cy="30756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1408" y="923814"/>
            <a:ext cx="3131290" cy="3075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l="1654" t="16603" r="10928" b="11409"/>
          <a:stretch/>
        </p:blipFill>
        <p:spPr>
          <a:xfrm>
            <a:off x="253667" y="934472"/>
            <a:ext cx="3690536" cy="3027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941308" y="1283432"/>
                <a:ext cx="2593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i="1">
                                  <a:latin typeface="Cambria Math" panose="02040503050406030204" pitchFamily="18" charset="0"/>
                                </a:rPr>
                                <m:t>х+2</m:t>
                              </m:r>
                            </m:e>
                          </m:d>
                        </m:e>
                        <m:sup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k-K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i="1">
                                  <a:latin typeface="Cambria Math" panose="02040503050406030204" pitchFamily="18" charset="0"/>
                                </a:rPr>
                                <m:t>у−1</m:t>
                              </m:r>
                            </m:e>
                          </m:d>
                        </m:e>
                        <m:sup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08" y="1283432"/>
                <a:ext cx="2593915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434344" y="2344147"/>
                <a:ext cx="24398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sz="1600" i="1">
                                  <a:latin typeface="Cambria Math" panose="02040503050406030204" pitchFamily="18" charset="0"/>
                                </a:rPr>
                                <m:t>х+2</m:t>
                              </m:r>
                            </m:e>
                          </m:d>
                        </m:e>
                        <m:sup>
                          <m:r>
                            <a:rPr lang="kk-KZ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k-KZ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sz="1600" i="1">
                                  <a:latin typeface="Cambria Math" panose="02040503050406030204" pitchFamily="18" charset="0"/>
                                </a:rPr>
                                <m:t>у−1</m:t>
                              </m:r>
                            </m:e>
                          </m:d>
                        </m:e>
                        <m:sup>
                          <m:r>
                            <a:rPr lang="kk-KZ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≤16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344" y="2344147"/>
                <a:ext cx="2439899" cy="338554"/>
              </a:xfrm>
              <a:prstGeom prst="rect">
                <a:avLst/>
              </a:prstGeom>
              <a:blipFill rotWithShape="0">
                <a:blip r:embed="rId10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 flipH="1">
            <a:off x="8450317" y="3017048"/>
            <a:ext cx="600133" cy="116420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33211" y="4141492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шешімі</a:t>
            </a:r>
            <a:endParaRPr lang="ru-RU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96725" y="4042749"/>
                <a:ext cx="35087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центрі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радиусы 2-ге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шеңбердің сырты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25" y="4042749"/>
                <a:ext cx="3508714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1389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197227" y="4110131"/>
                <a:ext cx="35141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центрі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радиусы 4-ке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шеңбердің іші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27" y="4110131"/>
                <a:ext cx="3514181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1563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Овал 18"/>
          <p:cNvSpPr/>
          <p:nvPr/>
        </p:nvSpPr>
        <p:spPr>
          <a:xfrm>
            <a:off x="2062665" y="2372943"/>
            <a:ext cx="88417" cy="930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654294" y="2238020"/>
            <a:ext cx="88417" cy="930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82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68"/>
    </mc:Choice>
    <mc:Fallback xmlns="">
      <p:transition spd="slow" advTm="126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3A86A75C-4F4B-4683-9AE1-C65F6400EC91}">
      <p14:laserTraceLst xmlns:p14="http://schemas.microsoft.com/office/powerpoint/2010/main">
        <p14:tracePtLst>
          <p14:tracePt t="3616" x="1223963" y="5045075"/>
          <p14:tracePt t="3657" x="1223963" y="5062538"/>
          <p14:tracePt t="3881" x="1231900" y="5045075"/>
          <p14:tracePt t="3889" x="1241425" y="5027613"/>
          <p14:tracePt t="3899" x="1258888" y="4991100"/>
          <p14:tracePt t="3915" x="1295400" y="4884738"/>
          <p14:tracePt t="3932" x="1312863" y="4741863"/>
          <p14:tracePt t="3949" x="1366838" y="4545013"/>
          <p14:tracePt t="3966" x="1419225" y="4241800"/>
          <p14:tracePt t="3982" x="1455738" y="3946525"/>
          <p14:tracePt t="4000" x="1500188" y="3544888"/>
          <p14:tracePt t="4016" x="1509713" y="3322638"/>
          <p14:tracePt t="4032" x="1509713" y="3143250"/>
          <p14:tracePt t="4049" x="1509713" y="3000375"/>
          <p14:tracePt t="4065" x="1509713" y="2857500"/>
          <p14:tracePt t="4082" x="1509713" y="2687638"/>
          <p14:tracePt t="4098" x="1509713" y="2571750"/>
          <p14:tracePt t="4114" x="1517650" y="2455863"/>
          <p14:tracePt t="4131" x="1536700" y="2339975"/>
          <p14:tracePt t="4148" x="1554163" y="2251075"/>
          <p14:tracePt t="4164" x="1571625" y="2143125"/>
          <p14:tracePt t="4198" x="1571625" y="2133600"/>
          <p14:tracePt t="4214" x="1589088" y="2116138"/>
          <p14:tracePt t="4230" x="1589088" y="2108200"/>
          <p14:tracePt t="4247" x="1598613" y="2089150"/>
          <p14:tracePt t="4264" x="1625600" y="2027238"/>
          <p14:tracePt t="4280" x="1679575" y="1919288"/>
          <p14:tracePt t="4297" x="1714500" y="1822450"/>
          <p14:tracePt t="4313" x="1741488" y="1714500"/>
          <p14:tracePt t="4330" x="1751013" y="1633538"/>
          <p14:tracePt t="4346" x="1758950" y="1562100"/>
          <p14:tracePt t="4363" x="1795463" y="1500188"/>
          <p14:tracePt t="4379" x="1839913" y="1393825"/>
          <p14:tracePt t="4397" x="1884363" y="1268413"/>
          <p14:tracePt t="4412" x="1911350" y="1169988"/>
          <p14:tracePt t="4430" x="1928813" y="1116013"/>
          <p14:tracePt t="4446" x="1946275" y="1089025"/>
          <p14:tracePt t="4463" x="1946275" y="1081088"/>
          <p14:tracePt t="4480" x="1965325" y="1027113"/>
          <p14:tracePt t="4496" x="1982788" y="982663"/>
          <p14:tracePt t="4513" x="1982788" y="946150"/>
          <p14:tracePt t="4529" x="1990725" y="919163"/>
          <p14:tracePt t="4546" x="1990725" y="911225"/>
          <p14:tracePt t="4563" x="1990725" y="901700"/>
          <p14:tracePt t="4595" x="1990725" y="893763"/>
          <p14:tracePt t="4611" x="2000250" y="884238"/>
          <p14:tracePt t="4628" x="2017713" y="866775"/>
          <p14:tracePt t="4645" x="2017713" y="857250"/>
          <p14:tracePt t="4648" x="2027238" y="839788"/>
          <p14:tracePt t="4688" x="2036763" y="839788"/>
          <p14:tracePt t="4713" x="2044700" y="839788"/>
          <p14:tracePt t="4720" x="2044700" y="830263"/>
          <p14:tracePt t="4729" x="2054225" y="830263"/>
          <p14:tracePt t="4746" x="2054225" y="822325"/>
          <p14:tracePt t="5097" x="2062163" y="822325"/>
          <p14:tracePt t="5632" x="2116138" y="822325"/>
          <p14:tracePt t="5643" x="2170113" y="795338"/>
          <p14:tracePt t="5648" x="2214563" y="795338"/>
          <p14:tracePt t="5658" x="2251075" y="795338"/>
          <p14:tracePt t="5673" x="2330450" y="785813"/>
          <p14:tracePt t="5690" x="2393950" y="785813"/>
          <p14:tracePt t="5707" x="2428875" y="785813"/>
          <p14:tracePt t="5723" x="2438400" y="785813"/>
          <p14:tracePt t="5740" x="2446338" y="776288"/>
          <p14:tracePt t="5756" x="2455863" y="776288"/>
          <p14:tracePt t="5772" x="2465388" y="768350"/>
          <p14:tracePt t="5789" x="2473325" y="768350"/>
          <p14:tracePt t="5806" x="2517775" y="758825"/>
          <p14:tracePt t="5822" x="2536825" y="758825"/>
          <p14:tracePt t="5840" x="2554288" y="741363"/>
          <p14:tracePt t="5889" x="2571750" y="741363"/>
          <p14:tracePt t="5906" x="2581275" y="731838"/>
          <p14:tracePt t="5913" x="2598738" y="723900"/>
          <p14:tracePt t="5922" x="2616200" y="714375"/>
          <p14:tracePt t="5938" x="2643188" y="704850"/>
          <p14:tracePt t="5954" x="2670175" y="679450"/>
          <p14:tracePt t="5971" x="2679700" y="669925"/>
          <p14:tracePt t="5988" x="2697163" y="669925"/>
          <p14:tracePt t="6006" x="2732088" y="642938"/>
          <p14:tracePt t="6023" x="2768600" y="633413"/>
          <p14:tracePt t="6038" x="2822575" y="615950"/>
          <p14:tracePt t="6056" x="2874963" y="588963"/>
          <p14:tracePt t="6073" x="2901950" y="581025"/>
          <p14:tracePt t="6088" x="2919413" y="571500"/>
          <p14:tracePt t="6104" x="2928938" y="571500"/>
          <p14:tracePt t="6139" x="2938463" y="571500"/>
          <p14:tracePt t="6154" x="2955925" y="561975"/>
          <p14:tracePt t="6171" x="2973388" y="554038"/>
          <p14:tracePt t="6188" x="2990850" y="554038"/>
          <p14:tracePt t="6204" x="3009900" y="554038"/>
          <p14:tracePt t="6236" x="3017838" y="554038"/>
          <p14:tracePt t="6253" x="3036888" y="554038"/>
          <p14:tracePt t="6269" x="3044825" y="554038"/>
          <p14:tracePt t="6286" x="3054350" y="544513"/>
          <p14:tracePt t="6345" x="3062288" y="544513"/>
          <p14:tracePt t="6384" x="3081338" y="536575"/>
          <p14:tracePt t="6402" x="3089275" y="536575"/>
          <p14:tracePt t="6441" x="3098800" y="536575"/>
          <p14:tracePt t="6464" x="3108325" y="536575"/>
          <p14:tracePt t="6488" x="3125788" y="527050"/>
          <p14:tracePt t="6504" x="3133725" y="527050"/>
          <p14:tracePt t="6552" x="3143250" y="527050"/>
          <p14:tracePt t="6584" x="3152775" y="527050"/>
          <p14:tracePt t="6848" x="3170238" y="527050"/>
          <p14:tracePt t="6857" x="3197225" y="527050"/>
          <p14:tracePt t="6866" x="3251200" y="527050"/>
          <p14:tracePt t="6883" x="3429000" y="527050"/>
          <p14:tracePt t="6900" x="3625850" y="527050"/>
          <p14:tracePt t="6916" x="3803650" y="527050"/>
          <p14:tracePt t="6933" x="3938588" y="536575"/>
          <p14:tracePt t="6951" x="4000500" y="536575"/>
          <p14:tracePt t="6966" x="4027488" y="536575"/>
          <p14:tracePt t="8145" x="4037013" y="536575"/>
          <p14:tracePt t="8153" x="4044950" y="536575"/>
          <p14:tracePt t="8161" x="4054475" y="536575"/>
          <p14:tracePt t="8176" x="4098925" y="536575"/>
          <p14:tracePt t="8193" x="4133850" y="536575"/>
          <p14:tracePt t="8210" x="4179888" y="536575"/>
          <p14:tracePt t="8226" x="4268788" y="536575"/>
          <p14:tracePt t="8242" x="4348163" y="536575"/>
          <p14:tracePt t="8259" x="4438650" y="536575"/>
          <p14:tracePt t="8276" x="4518025" y="536575"/>
          <p14:tracePt t="8292" x="4572000" y="536575"/>
          <p14:tracePt t="8308" x="4589463" y="536575"/>
          <p14:tracePt t="8326" x="4608513" y="536575"/>
          <p14:tracePt t="8342" x="4616450" y="536575"/>
          <p14:tracePt t="8359" x="4633913" y="536575"/>
          <p14:tracePt t="8400" x="4643438" y="536575"/>
          <p14:tracePt t="8409" x="4652963" y="536575"/>
          <p14:tracePt t="8481" x="4660900" y="536575"/>
          <p14:tracePt t="8512" x="4670425" y="536575"/>
          <p14:tracePt t="8520" x="4679950" y="536575"/>
          <p14:tracePt t="8528" x="4687888" y="536575"/>
          <p14:tracePt t="8544" x="4714875" y="536575"/>
          <p14:tracePt t="8573" x="4732338" y="536575"/>
          <p14:tracePt t="8591" x="4741863" y="536575"/>
          <p14:tracePt t="8608" x="4759325" y="536575"/>
          <p14:tracePt t="8624" x="4768850" y="536575"/>
          <p14:tracePt t="8705" x="4776788" y="536575"/>
          <p14:tracePt t="8712" x="4795838" y="536575"/>
          <p14:tracePt t="8729" x="4822825" y="536575"/>
          <p14:tracePt t="8741" x="4848225" y="536575"/>
          <p14:tracePt t="8759" x="4894263" y="536575"/>
          <p14:tracePt t="8773" x="4965700" y="536575"/>
          <p14:tracePt t="8790" x="5072063" y="536575"/>
          <p14:tracePt t="8807" x="5232400" y="536575"/>
          <p14:tracePt t="8823" x="5286375" y="536575"/>
          <p14:tracePt t="8841" x="5348288" y="544513"/>
          <p14:tracePt t="8856" x="5384800" y="554038"/>
          <p14:tracePt t="8872" x="5402263" y="554038"/>
          <p14:tracePt t="8906" x="5411788" y="554038"/>
          <p14:tracePt t="8923" x="5419725" y="554038"/>
          <p14:tracePt t="9145" x="5438775" y="554038"/>
          <p14:tracePt t="9160" x="5456238" y="554038"/>
          <p14:tracePt t="9169" x="5465763" y="554038"/>
          <p14:tracePt t="9176" x="5510213" y="544513"/>
          <p14:tracePt t="9192" x="5537200" y="544513"/>
          <p14:tracePt t="9204" x="5554663" y="544513"/>
          <p14:tracePt t="9221" x="5589588" y="544513"/>
          <p14:tracePt t="9237" x="5616575" y="544513"/>
          <p14:tracePt t="9255" x="5653088" y="544513"/>
          <p14:tracePt t="9271" x="5697538" y="544513"/>
          <p14:tracePt t="9288" x="5751513" y="544513"/>
          <p14:tracePt t="9304" x="5813425" y="536575"/>
          <p14:tracePt t="9322" x="5857875" y="527050"/>
          <p14:tracePt t="9338" x="5902325" y="527050"/>
          <p14:tracePt t="9353" x="5911850" y="527050"/>
          <p14:tracePt t="9371" x="5919788" y="527050"/>
          <p14:tracePt t="9585" x="5929313" y="527050"/>
          <p14:tracePt t="9593" x="5938838" y="527050"/>
          <p14:tracePt t="9608" x="5946775" y="527050"/>
          <p14:tracePt t="9632" x="5965825" y="527050"/>
          <p14:tracePt t="9648" x="5973763" y="527050"/>
          <p14:tracePt t="9697" x="5991225" y="527050"/>
          <p14:tracePt t="9801" x="6000750" y="527050"/>
          <p14:tracePt t="9817" x="6018213" y="527050"/>
          <p14:tracePt t="9825" x="6027738" y="527050"/>
          <p14:tracePt t="9834" x="6054725" y="527050"/>
          <p14:tracePt t="9851" x="6081713" y="527050"/>
          <p14:tracePt t="9867" x="6108700" y="527050"/>
          <p14:tracePt t="9884" x="6153150" y="527050"/>
          <p14:tracePt t="9901" x="6205538" y="527050"/>
          <p14:tracePt t="9918" x="6251575" y="544513"/>
          <p14:tracePt t="9935" x="6303963" y="544513"/>
          <p14:tracePt t="9951" x="6394450" y="554038"/>
          <p14:tracePt t="9967" x="6581775" y="581025"/>
          <p14:tracePt t="9984" x="6670675" y="598488"/>
          <p14:tracePt t="10000" x="6724650" y="615950"/>
          <p14:tracePt t="10017" x="6759575" y="625475"/>
          <p14:tracePt t="10033" x="6804025" y="625475"/>
          <p14:tracePt t="10052" x="6823075" y="625475"/>
          <p14:tracePt t="10067" x="6840538" y="625475"/>
          <p14:tracePt t="10082" x="6848475" y="625475"/>
          <p14:tracePt t="10136" x="6858000" y="625475"/>
          <p14:tracePt t="10152" x="6867525" y="625475"/>
          <p14:tracePt t="10160" x="6875463" y="625475"/>
          <p14:tracePt t="10176" x="6884988" y="625475"/>
          <p14:tracePt t="10192" x="6894513" y="625475"/>
          <p14:tracePt t="10201" x="6902450" y="625475"/>
          <p14:tracePt t="10217" x="6919913" y="625475"/>
          <p14:tracePt t="10232" x="6938963" y="625475"/>
          <p14:tracePt t="10249" x="6973888" y="633413"/>
          <p14:tracePt t="10265" x="7000875" y="633413"/>
          <p14:tracePt t="10281" x="7045325" y="633413"/>
          <p14:tracePt t="10298" x="7089775" y="633413"/>
          <p14:tracePt t="10314" x="7153275" y="633413"/>
          <p14:tracePt t="10332" x="7205663" y="633413"/>
          <p14:tracePt t="10348" x="7259638" y="633413"/>
          <p14:tracePt t="10364" x="7323138" y="633413"/>
          <p14:tracePt t="10382" x="7385050" y="633413"/>
          <p14:tracePt t="10398" x="7446963" y="633413"/>
          <p14:tracePt t="10415" x="7599363" y="633413"/>
          <p14:tracePt t="10432" x="7705725" y="633413"/>
          <p14:tracePt t="10449" x="7804150" y="625475"/>
          <p14:tracePt t="10465" x="7867650" y="615950"/>
          <p14:tracePt t="10482" x="7902575" y="615950"/>
          <p14:tracePt t="10498" x="7920038" y="608013"/>
          <p14:tracePt t="10514" x="7939088" y="608013"/>
          <p14:tracePt t="10531" x="7956550" y="608013"/>
          <p14:tracePt t="10548" x="7983538" y="598488"/>
          <p14:tracePt t="10564" x="8010525" y="598488"/>
          <p14:tracePt t="10581" x="8045450" y="588963"/>
          <p14:tracePt t="10597" x="8081963" y="588963"/>
          <p14:tracePt t="10614" x="8108950" y="588963"/>
          <p14:tracePt t="10630" x="8134350" y="588963"/>
          <p14:tracePt t="10647" x="8170863" y="588963"/>
          <p14:tracePt t="10663" x="8205788" y="588963"/>
          <p14:tracePt t="10681" x="8242300" y="588963"/>
          <p14:tracePt t="10697" x="8286750" y="588963"/>
          <p14:tracePt t="10713" x="8323263" y="581025"/>
          <p14:tracePt t="10730" x="8340725" y="581025"/>
          <p14:tracePt t="10777" x="8348663" y="581025"/>
          <p14:tracePt t="10784" x="8358188" y="571500"/>
          <p14:tracePt t="10801" x="8375650" y="571500"/>
          <p14:tracePt t="10812" x="8385175" y="571500"/>
          <p14:tracePt t="10829" x="8412163" y="571500"/>
          <p14:tracePt t="10845" x="8439150" y="571500"/>
          <p14:tracePt t="10863" x="8447088" y="571500"/>
          <p14:tracePt t="10897" x="8474075" y="571500"/>
          <p14:tracePt t="10911" x="8491538" y="571500"/>
          <p14:tracePt t="10929" x="8501063" y="571500"/>
          <p14:tracePt t="10962" x="8510588" y="571500"/>
          <p14:tracePt t="10977" x="8528050" y="571500"/>
          <p14:tracePt t="10995" x="8555038" y="561975"/>
          <p14:tracePt t="11013" x="8555038" y="554038"/>
          <p14:tracePt t="11192" x="8562975" y="554038"/>
          <p14:tracePt t="11424" x="8562975" y="561975"/>
          <p14:tracePt t="11432" x="8562975" y="571500"/>
          <p14:tracePt t="11442" x="8545513" y="581025"/>
          <p14:tracePt t="11459" x="8510588" y="598488"/>
          <p14:tracePt t="11476" x="8394700" y="633413"/>
          <p14:tracePt t="11492" x="8215313" y="679450"/>
          <p14:tracePt t="11510" x="7991475" y="741363"/>
          <p14:tracePt t="11526" x="7697788" y="830263"/>
          <p14:tracePt t="11542" x="7340600" y="911225"/>
          <p14:tracePt t="11560" x="6688138" y="1027113"/>
          <p14:tracePt t="11577" x="6251575" y="1081088"/>
          <p14:tracePt t="11592" x="5822950" y="1116013"/>
          <p14:tracePt t="11610" x="5384800" y="1116013"/>
          <p14:tracePt t="11625" x="5062538" y="1116013"/>
          <p14:tracePt t="11642" x="4786313" y="1116013"/>
          <p14:tracePt t="11659" x="4554538" y="1116013"/>
          <p14:tracePt t="11674" x="4348163" y="1116013"/>
          <p14:tracePt t="11691" x="4160838" y="1116013"/>
          <p14:tracePt t="11708" x="3965575" y="1152525"/>
          <p14:tracePt t="11725" x="3795713" y="1187450"/>
          <p14:tracePt t="11741" x="3652838" y="1204913"/>
          <p14:tracePt t="11757" x="3527425" y="1214438"/>
          <p14:tracePt t="11775" x="3357563" y="1241425"/>
          <p14:tracePt t="11791" x="3251200" y="1241425"/>
          <p14:tracePt t="11809" x="3125788" y="1241425"/>
          <p14:tracePt t="11824" x="3000375" y="1241425"/>
          <p14:tracePt t="11842" x="2874963" y="1241425"/>
          <p14:tracePt t="11860" x="2776538" y="1214438"/>
          <p14:tracePt t="11873" x="2697163" y="1187450"/>
          <p14:tracePt t="11890" x="2660650" y="1179513"/>
          <p14:tracePt t="11907" x="2633663" y="1179513"/>
          <p14:tracePt t="11923" x="2581275" y="1160463"/>
          <p14:tracePt t="11940" x="2544763" y="1152525"/>
          <p14:tracePt t="11957" x="2482850" y="1125538"/>
          <p14:tracePt t="11973" x="2438400" y="1125538"/>
          <p14:tracePt t="11990" x="2374900" y="1098550"/>
          <p14:tracePt t="12006" x="2366963" y="1089025"/>
          <p14:tracePt t="12023" x="2286000" y="1071563"/>
          <p14:tracePt t="12041" x="2232025" y="1054100"/>
          <p14:tracePt t="12056" x="2187575" y="1054100"/>
          <p14:tracePt t="12072" x="2143125" y="1044575"/>
          <p14:tracePt t="12089" x="2098675" y="1036638"/>
          <p14:tracePt t="12105" x="2036763" y="1017588"/>
          <p14:tracePt t="12122" x="1990725" y="1000125"/>
          <p14:tracePt t="12139" x="1938338" y="990600"/>
          <p14:tracePt t="12155" x="1874838" y="973138"/>
          <p14:tracePt t="12173" x="1795463" y="946150"/>
          <p14:tracePt t="12190" x="1704975" y="919163"/>
          <p14:tracePt t="12206" x="1616075" y="893763"/>
          <p14:tracePt t="12224" x="1517650" y="857250"/>
          <p14:tracePt t="12238" x="1482725" y="857250"/>
          <p14:tracePt t="12254" x="1419225" y="830263"/>
          <p14:tracePt t="12272" x="1393825" y="822325"/>
          <p14:tracePt t="12288" x="1384300" y="822325"/>
          <p14:tracePt t="12321" x="1374775" y="822325"/>
          <p14:tracePt t="12352" x="1366838" y="822325"/>
          <p14:tracePt t="12376" x="1347788" y="822325"/>
          <p14:tracePt t="12384" x="1339850" y="822325"/>
          <p14:tracePt t="12392" x="1330325" y="822325"/>
          <p14:tracePt t="12408" x="1322388" y="822325"/>
          <p14:tracePt t="12420" x="1322388" y="812800"/>
          <p14:tracePt t="12437" x="1312863" y="812800"/>
          <p14:tracePt t="12496" x="1295400" y="812800"/>
          <p14:tracePt t="12512" x="1285875" y="812800"/>
          <p14:tracePt t="13184" x="1295400" y="812800"/>
          <p14:tracePt t="13191" x="1384300" y="812800"/>
          <p14:tracePt t="13204" x="1473200" y="830263"/>
          <p14:tracePt t="13217" x="1758950" y="866775"/>
          <p14:tracePt t="13234" x="2036763" y="919163"/>
          <p14:tracePt t="13249" x="2268538" y="965200"/>
          <p14:tracePt t="13267" x="2438400" y="982663"/>
          <p14:tracePt t="13282" x="2562225" y="1000125"/>
          <p14:tracePt t="13300" x="2598738" y="1000125"/>
          <p14:tracePt t="13316" x="2616200" y="1000125"/>
          <p14:tracePt t="13333" x="2643188" y="1000125"/>
          <p14:tracePt t="13349" x="2652713" y="990600"/>
          <p14:tracePt t="13456" x="2660650" y="990600"/>
          <p14:tracePt t="13472" x="2660650" y="982663"/>
          <p14:tracePt t="13480" x="2660650" y="973138"/>
          <p14:tracePt t="13495" x="2670175" y="973138"/>
          <p14:tracePt t="13503" x="2679700" y="965200"/>
          <p14:tracePt t="13515" x="2687638" y="965200"/>
          <p14:tracePt t="13532" x="2714625" y="955675"/>
          <p14:tracePt t="13548" x="2751138" y="946150"/>
          <p14:tracePt t="13565" x="2803525" y="938213"/>
          <p14:tracePt t="13582" x="2847975" y="911225"/>
          <p14:tracePt t="13599" x="2919413" y="901700"/>
          <p14:tracePt t="13615" x="2982913" y="874713"/>
          <p14:tracePt t="13633" x="3000375" y="874713"/>
          <p14:tracePt t="13648" x="3009900" y="866775"/>
          <p14:tracePt t="13665" x="3017838" y="857250"/>
          <p14:tracePt t="13697" x="3027363" y="857250"/>
          <p14:tracePt t="13714" x="3036888" y="847725"/>
          <p14:tracePt t="13928" x="3044825" y="839788"/>
          <p14:tracePt t="13976" x="3054350" y="830263"/>
          <p14:tracePt t="14295" x="3062288" y="822325"/>
          <p14:tracePt t="14336" x="3089275" y="812800"/>
          <p14:tracePt t="14346" x="3098800" y="803275"/>
          <p14:tracePt t="14361" x="3143250" y="795338"/>
          <p14:tracePt t="14378" x="3241675" y="795338"/>
          <p14:tracePt t="14395" x="3402013" y="795338"/>
          <p14:tracePt t="14410" x="3544888" y="822325"/>
          <p14:tracePt t="14428" x="3670300" y="847725"/>
          <p14:tracePt t="14443" x="3732213" y="857250"/>
          <p14:tracePt t="14460" x="3776663" y="857250"/>
          <p14:tracePt t="14478" x="3776663" y="866775"/>
          <p14:tracePt t="14920" x="3786188" y="866775"/>
          <p14:tracePt t="14927" x="3803650" y="866775"/>
          <p14:tracePt t="14940" x="3840163" y="866775"/>
          <p14:tracePt t="14958" x="3946525" y="866775"/>
          <p14:tracePt t="14975" x="4187825" y="901700"/>
          <p14:tracePt t="14990" x="4357688" y="928688"/>
          <p14:tracePt t="15008" x="4491038" y="938213"/>
          <p14:tracePt t="15023" x="4562475" y="946150"/>
          <p14:tracePt t="15040" x="4608513" y="946150"/>
          <p14:tracePt t="15057" x="4625975" y="946150"/>
          <p14:tracePt t="15073" x="4660900" y="946150"/>
          <p14:tracePt t="15090" x="4670425" y="938213"/>
          <p14:tracePt t="15106" x="4697413" y="928688"/>
          <p14:tracePt t="15123" x="4705350" y="928688"/>
          <p14:tracePt t="15544" x="4714875" y="928688"/>
          <p14:tracePt t="15568" x="4724400" y="919163"/>
          <p14:tracePt t="15607" x="4732338" y="919163"/>
          <p14:tracePt t="15623" x="4741863" y="911225"/>
          <p14:tracePt t="15648" x="4741863" y="901700"/>
          <p14:tracePt t="15663" x="4751388" y="901700"/>
          <p14:tracePt t="15679" x="4768850" y="893763"/>
          <p14:tracePt t="15695" x="4776788" y="884238"/>
          <p14:tracePt t="15711" x="4786313" y="884238"/>
          <p14:tracePt t="15728" x="4795838" y="884238"/>
          <p14:tracePt t="15737" x="4803775" y="884238"/>
          <p14:tracePt t="15753" x="4813300" y="884238"/>
          <p14:tracePt t="15776" x="4822825" y="884238"/>
          <p14:tracePt t="15807" x="4830763" y="884238"/>
          <p14:tracePt t="15815" x="4840288" y="884238"/>
          <p14:tracePt t="15856" x="4848225" y="884238"/>
          <p14:tracePt t="15880" x="4857750" y="884238"/>
          <p14:tracePt t="15903" x="4867275" y="874713"/>
          <p14:tracePt t="15920" x="4875213" y="874713"/>
          <p14:tracePt t="15927" x="4884738" y="874713"/>
          <p14:tracePt t="15936" x="4894263" y="874713"/>
          <p14:tracePt t="15953" x="4902200" y="866775"/>
          <p14:tracePt t="15968" x="4911725" y="866775"/>
          <p14:tracePt t="15985" x="4919663" y="857250"/>
          <p14:tracePt t="16215" x="4938713" y="857250"/>
          <p14:tracePt t="16223" x="4956175" y="857250"/>
          <p14:tracePt t="16233" x="4973638" y="857250"/>
          <p14:tracePt t="16250" x="4991100" y="857250"/>
          <p14:tracePt t="16266" x="5018088" y="866775"/>
          <p14:tracePt t="16283" x="5045075" y="866775"/>
          <p14:tracePt t="16299" x="5081588" y="866775"/>
          <p14:tracePt t="16316" x="5133975" y="866775"/>
          <p14:tracePt t="16332" x="5197475" y="866775"/>
          <p14:tracePt t="16349" x="5259388" y="866775"/>
          <p14:tracePt t="16366" x="5348288" y="866775"/>
          <p14:tracePt t="16382" x="5411788" y="847725"/>
          <p14:tracePt t="16400" x="5456238" y="847725"/>
          <p14:tracePt t="16416" x="5465763" y="839788"/>
          <p14:tracePt t="16433" x="5473700" y="839788"/>
          <p14:tracePt t="16449" x="5500688" y="839788"/>
          <p14:tracePt t="16465" x="5527675" y="839788"/>
          <p14:tracePt t="16483" x="5562600" y="839788"/>
          <p14:tracePt t="16500" x="5599113" y="839788"/>
          <p14:tracePt t="16517" x="5616575" y="839788"/>
          <p14:tracePt t="16533" x="5626100" y="839788"/>
          <p14:tracePt t="16550" x="5643563" y="839788"/>
          <p14:tracePt t="16743" x="5634038" y="839788"/>
          <p14:tracePt t="17383" x="5626100" y="839788"/>
          <p14:tracePt t="17479" x="5608638" y="839788"/>
          <p14:tracePt t="17663" x="5599113" y="839788"/>
          <p14:tracePt t="17967" x="5581650" y="839788"/>
          <p14:tracePt t="17983" x="5554663" y="839788"/>
          <p14:tracePt t="17992" x="5545138" y="839788"/>
          <p14:tracePt t="17999" x="5527675" y="857250"/>
          <p14:tracePt t="18008" x="5510213" y="857250"/>
          <p14:tracePt t="18024" x="5473700" y="874713"/>
          <p14:tracePt t="18042" x="5419725" y="911225"/>
          <p14:tracePt t="18057" x="5402263" y="919163"/>
          <p14:tracePt t="18074" x="5348288" y="938213"/>
          <p14:tracePt t="18091" x="5313363" y="955675"/>
          <p14:tracePt t="18107" x="5268913" y="965200"/>
          <p14:tracePt t="18123" x="5251450" y="990600"/>
          <p14:tracePt t="18140" x="5205413" y="1009650"/>
          <p14:tracePt t="18143" x="5180013" y="1027113"/>
          <p14:tracePt t="18157" x="5160963" y="1036638"/>
          <p14:tracePt t="18174" x="5054600" y="1098550"/>
          <p14:tracePt t="18190" x="4965700" y="1143000"/>
          <p14:tracePt t="18207" x="4875213" y="1204913"/>
          <p14:tracePt t="18223" x="4776788" y="1285875"/>
          <p14:tracePt t="18239" x="4660900" y="1366838"/>
          <p14:tracePt t="18256" x="4545013" y="1465263"/>
          <p14:tracePt t="18272" x="4411663" y="1544638"/>
          <p14:tracePt t="18289" x="4259263" y="1660525"/>
          <p14:tracePt t="18306" x="4089400" y="1785938"/>
          <p14:tracePt t="18322" x="3902075" y="1919288"/>
          <p14:tracePt t="18339" x="3751263" y="2036763"/>
          <p14:tracePt t="18356" x="3608388" y="2133600"/>
          <p14:tracePt t="18372" x="3500438" y="2197100"/>
          <p14:tracePt t="18389" x="3419475" y="2268538"/>
          <p14:tracePt t="18407" x="3367088" y="2366963"/>
          <p14:tracePt t="18423" x="3357563" y="2419350"/>
          <p14:tracePt t="18440" x="3340100" y="2455863"/>
          <p14:tracePt t="18458" x="3330575" y="2482850"/>
          <p14:tracePt t="18472" x="3322638" y="2509838"/>
          <p14:tracePt t="18488" x="3322638" y="2517775"/>
          <p14:tracePt t="18505" x="3303588" y="2536825"/>
          <p14:tracePt t="18521" x="3303588" y="2554288"/>
          <p14:tracePt t="18539" x="3303588" y="2571750"/>
          <p14:tracePt t="18554" x="3295650" y="2598738"/>
          <p14:tracePt t="18572" x="3286125" y="2616200"/>
          <p14:tracePt t="18604" x="3276600" y="2633663"/>
          <p14:tracePt t="18621" x="3268663" y="2660650"/>
          <p14:tracePt t="18638" x="3259138" y="2679700"/>
          <p14:tracePt t="18654" x="3259138" y="2705100"/>
          <p14:tracePt t="18671" x="3259138" y="2724150"/>
          <p14:tracePt t="18689" x="3259138" y="2776538"/>
          <p14:tracePt t="18704" x="3241675" y="2822575"/>
          <p14:tracePt t="18722" x="3241675" y="2919413"/>
          <p14:tracePt t="18737" x="3224213" y="3054350"/>
          <p14:tracePt t="18755" x="3197225" y="3214688"/>
          <p14:tracePt t="18770" x="3179763" y="3357563"/>
          <p14:tracePt t="18787" x="3152775" y="3482975"/>
          <p14:tracePt t="18803" x="3143250" y="3554413"/>
          <p14:tracePt t="18820" x="3143250" y="3616325"/>
          <p14:tracePt t="18836" x="3133725" y="3660775"/>
          <p14:tracePt t="18853" x="3133725" y="3679825"/>
          <p14:tracePt t="18870" x="3133725" y="3687763"/>
          <p14:tracePt t="18943" x="3125788" y="3697288"/>
          <p14:tracePt t="19231" x="3125788" y="3705225"/>
          <p14:tracePt t="20151" x="3116263" y="3714750"/>
          <p14:tracePt t="20174" x="3098800" y="3714750"/>
          <p14:tracePt t="20182" x="3098800" y="3724275"/>
          <p14:tracePt t="20198" x="3089275" y="3732213"/>
          <p14:tracePt t="20214" x="3081338" y="3732213"/>
          <p14:tracePt t="20228" x="3071813" y="3741738"/>
          <p14:tracePt t="20245" x="3044825" y="3751263"/>
          <p14:tracePt t="20262" x="2990850" y="3759200"/>
          <p14:tracePt t="20278" x="2928938" y="3768725"/>
          <p14:tracePt t="20295" x="2857500" y="3776663"/>
          <p14:tracePt t="20312" x="2795588" y="3786188"/>
          <p14:tracePt t="20329" x="2741613" y="3795713"/>
          <p14:tracePt t="20345" x="2697163" y="3813175"/>
          <p14:tracePt t="20361" x="2643188" y="3840163"/>
          <p14:tracePt t="20378" x="2581275" y="3857625"/>
          <p14:tracePt t="20394" x="2517775" y="3875088"/>
          <p14:tracePt t="20411" x="2446338" y="3911600"/>
          <p14:tracePt t="20428" x="2384425" y="3919538"/>
          <p14:tracePt t="20445" x="2322513" y="3946525"/>
          <p14:tracePt t="20462" x="2303463" y="3956050"/>
          <p14:tracePt t="20478" x="2268538" y="3965575"/>
          <p14:tracePt t="20495" x="2259013" y="3973513"/>
          <p14:tracePt t="20511" x="2241550" y="3973513"/>
          <p14:tracePt t="20567" x="2232025" y="3973513"/>
          <p14:tracePt t="20583" x="2232025" y="3983038"/>
          <p14:tracePt t="20607" x="2214563" y="3983038"/>
          <p14:tracePt t="20630" x="2205038" y="3990975"/>
          <p14:tracePt t="20975" x="2197100" y="3983038"/>
          <p14:tracePt t="20983" x="2197100" y="3973513"/>
          <p14:tracePt t="20992" x="2197100" y="3946525"/>
          <p14:tracePt t="21008" x="2197100" y="3867150"/>
          <p14:tracePt t="21024" x="2197100" y="3732213"/>
          <p14:tracePt t="21041" x="2187575" y="3589338"/>
          <p14:tracePt t="21058" x="2160588" y="3465513"/>
          <p14:tracePt t="21074" x="2152650" y="3375025"/>
          <p14:tracePt t="21091" x="2108200" y="3268663"/>
          <p14:tracePt t="21107" x="2071688" y="3205163"/>
          <p14:tracePt t="21125" x="2027238" y="3152775"/>
          <p14:tracePt t="21141" x="2017713" y="3143250"/>
          <p14:tracePt t="21175" x="2017713" y="3133725"/>
          <p14:tracePt t="21431" x="2009775" y="3133725"/>
          <p14:tracePt t="21447" x="2009775" y="3143250"/>
          <p14:tracePt t="21479" x="2009775" y="3152775"/>
          <p14:tracePt t="21487" x="2000250" y="3152775"/>
          <p14:tracePt t="21583" x="1990725" y="3160713"/>
          <p14:tracePt t="21863" x="2009775" y="3143250"/>
          <p14:tracePt t="21873" x="2017713" y="3125788"/>
          <p14:tracePt t="21879" x="2027238" y="3108325"/>
          <p14:tracePt t="21887" x="2036763" y="3081338"/>
          <p14:tracePt t="21904" x="2054225" y="3009900"/>
          <p14:tracePt t="21921" x="2071688" y="2928938"/>
          <p14:tracePt t="21937" x="2071688" y="2884488"/>
          <p14:tracePt t="21953" x="2071688" y="2840038"/>
          <p14:tracePt t="21971" x="2071688" y="2803525"/>
          <p14:tracePt t="21987" x="2071688" y="2741613"/>
          <p14:tracePt t="22004" x="2071688" y="2687638"/>
          <p14:tracePt t="22019" x="2071688" y="2633663"/>
          <p14:tracePt t="22037" x="2071688" y="2589213"/>
          <p14:tracePt t="22054" x="2062163" y="2562225"/>
          <p14:tracePt t="22127" x="2062163" y="2554288"/>
          <p14:tracePt t="22135" x="2062163" y="2536825"/>
          <p14:tracePt t="22159" x="2062163" y="2527300"/>
          <p14:tracePt t="22167" x="2054225" y="2509838"/>
          <p14:tracePt t="22431" x="2054225" y="2500313"/>
          <p14:tracePt t="22439" x="2062163" y="2490788"/>
          <p14:tracePt t="22451" x="2071688" y="2482850"/>
          <p14:tracePt t="22468" x="2133600" y="2473325"/>
          <p14:tracePt t="22486" x="2259013" y="2465388"/>
          <p14:tracePt t="22500" x="2322513" y="2465388"/>
          <p14:tracePt t="22517" x="2411413" y="2465388"/>
          <p14:tracePt t="22534" x="2455863" y="2465388"/>
          <p14:tracePt t="22552" x="2482850" y="2465388"/>
          <p14:tracePt t="22566" x="2500313" y="2465388"/>
          <p14:tracePt t="22584" x="2509838" y="2465388"/>
          <p14:tracePt t="22600" x="2527300" y="2465388"/>
          <p14:tracePt t="22616" x="2544763" y="2465388"/>
          <p14:tracePt t="22632" x="2562225" y="2465388"/>
          <p14:tracePt t="22649" x="2581275" y="2465388"/>
          <p14:tracePt t="22687" x="2598738" y="2465388"/>
          <p14:tracePt t="22719" x="2608263" y="2446338"/>
          <p14:tracePt t="22742" x="2616200" y="2446338"/>
          <p14:tracePt t="22759" x="2625725" y="2446338"/>
          <p14:tracePt t="22783" x="2633663" y="2446338"/>
          <p14:tracePt t="22806" x="2643188" y="2446338"/>
          <p14:tracePt t="22831" x="2652713" y="2446338"/>
          <p14:tracePt t="23159" x="2652713" y="2455863"/>
          <p14:tracePt t="23166" x="2652713" y="2465388"/>
          <p14:tracePt t="23179" x="2652713" y="2473325"/>
          <p14:tracePt t="23198" x="2652713" y="2490788"/>
          <p14:tracePt t="23213" x="2643188" y="2500313"/>
          <p14:tracePt t="23655" x="2643188" y="2509838"/>
          <p14:tracePt t="23695" x="2652713" y="2509838"/>
          <p14:tracePt t="23719" x="2660650" y="2500313"/>
          <p14:tracePt t="23727" x="2660650" y="2490788"/>
          <p14:tracePt t="23742" x="2660650" y="2482850"/>
          <p14:tracePt t="23750" x="2660650" y="2473325"/>
          <p14:tracePt t="23767" x="2670175" y="2455863"/>
          <p14:tracePt t="23791" x="2670175" y="2446338"/>
          <p14:tracePt t="23831" x="2670175" y="2438400"/>
          <p14:tracePt t="23847" x="2670175" y="2428875"/>
          <p14:tracePt t="23863" x="2670175" y="2419350"/>
          <p14:tracePt t="23902" x="2670175" y="2411413"/>
          <p14:tracePt t="23943" x="2670175" y="2401888"/>
          <p14:tracePt t="23991" x="2670175" y="2393950"/>
          <p14:tracePt t="24318" x="2670175" y="2384425"/>
          <p14:tracePt t="24326" x="2633663" y="2384425"/>
          <p14:tracePt t="24340" x="2571750" y="2401888"/>
          <p14:tracePt t="24357" x="2295525" y="2419350"/>
          <p14:tracePt t="24374" x="2116138" y="2419350"/>
          <p14:tracePt t="24391" x="1982788" y="2419350"/>
          <p14:tracePt t="24407" x="1955800" y="2419350"/>
          <p14:tracePt t="24424" x="1946275" y="2419350"/>
          <p14:tracePt t="24495" x="1946275" y="2411413"/>
          <p14:tracePt t="24527" x="1955800" y="2411413"/>
          <p14:tracePt t="24534" x="1965325" y="2411413"/>
          <p14:tracePt t="24550" x="1973263" y="2411413"/>
          <p14:tracePt t="24566" x="1990725" y="2411413"/>
          <p14:tracePt t="24575" x="2009775" y="2411413"/>
          <p14:tracePt t="24589" x="2089150" y="2411413"/>
          <p14:tracePt t="24607" x="2268538" y="2411413"/>
          <p14:tracePt t="24623" x="2473325" y="2419350"/>
          <p14:tracePt t="24640" x="2687638" y="2438400"/>
          <p14:tracePt t="24655" x="2847975" y="2473325"/>
          <p14:tracePt t="24672" x="2928938" y="2500313"/>
          <p14:tracePt t="24688" x="2955925" y="2509838"/>
          <p14:tracePt t="24722" x="2965450" y="2509838"/>
          <p14:tracePt t="24750" x="2973388" y="2509838"/>
          <p14:tracePt t="24990" x="2982913" y="2509838"/>
          <p14:tracePt t="25006" x="2946400" y="2517775"/>
          <p14:tracePt t="25015" x="2894013" y="2527300"/>
          <p14:tracePt t="25022" x="2822575" y="2527300"/>
          <p14:tracePt t="25037" x="2687638" y="2544763"/>
          <p14:tracePt t="25053" x="2625725" y="2554288"/>
          <p14:tracePt t="25071" x="2598738" y="2554288"/>
          <p14:tracePt t="25088" x="2581275" y="2554288"/>
          <p14:tracePt t="25103" x="2571750" y="2554288"/>
          <p14:tracePt t="25121" x="2554288" y="2554288"/>
          <p14:tracePt t="25136" x="2509838" y="2554288"/>
          <p14:tracePt t="25153" x="2411413" y="2554288"/>
          <p14:tracePt t="25172" x="2322513" y="2536825"/>
          <p14:tracePt t="25187" x="2251075" y="2536825"/>
          <p14:tracePt t="25203" x="2224088" y="2527300"/>
          <p14:tracePt t="25566" x="2224088" y="2536825"/>
          <p14:tracePt t="25574" x="2224088" y="2554288"/>
          <p14:tracePt t="25584" x="2224088" y="2581275"/>
          <p14:tracePt t="25600" x="2232025" y="2625725"/>
          <p14:tracePt t="25617" x="2232025" y="2660650"/>
          <p14:tracePt t="25633" x="2232025" y="2687638"/>
          <p14:tracePt t="25650" x="2232025" y="2732088"/>
          <p14:tracePt t="25654" x="2224088" y="2751138"/>
          <p14:tracePt t="25667" x="2224088" y="2759075"/>
          <p14:tracePt t="25683" x="2205038" y="2786063"/>
          <p14:tracePt t="25700" x="2205038" y="2803525"/>
          <p14:tracePt t="25716" x="2187575" y="2830513"/>
          <p14:tracePt t="25733" x="2187575" y="2847975"/>
          <p14:tracePt t="25838" x="2205038" y="2857500"/>
          <p14:tracePt t="25846" x="2251075" y="2857500"/>
          <p14:tracePt t="25854" x="2312988" y="2867025"/>
          <p14:tracePt t="25865" x="2384425" y="2874963"/>
          <p14:tracePt t="25882" x="2536825" y="2901950"/>
          <p14:tracePt t="25899" x="2643188" y="2911475"/>
          <p14:tracePt t="25916" x="2687638" y="2911475"/>
          <p14:tracePt t="25932" x="2697163" y="2911475"/>
          <p14:tracePt t="25952" x="2705100" y="2911475"/>
          <p14:tracePt t="25966" x="2714625" y="2911475"/>
          <p14:tracePt t="25982" x="2724150" y="2901950"/>
          <p14:tracePt t="25999" x="2732088" y="2901950"/>
          <p14:tracePt t="26103" x="2741613" y="2894013"/>
          <p14:tracePt t="26118" x="2741613" y="2874963"/>
          <p14:tracePt t="26127" x="2741613" y="2847975"/>
          <p14:tracePt t="26134" x="2751138" y="2830513"/>
          <p14:tracePt t="26148" x="2759075" y="2776538"/>
          <p14:tracePt t="26165" x="2776538" y="2652713"/>
          <p14:tracePt t="26181" x="2776538" y="2589213"/>
          <p14:tracePt t="26198" x="2776538" y="2554288"/>
          <p14:tracePt t="26215" x="2786063" y="2544763"/>
          <p14:tracePt t="26233" x="2786063" y="2527300"/>
          <p14:tracePt t="26264" x="2786063" y="2517775"/>
          <p14:tracePt t="26325" x="2786063" y="2500313"/>
          <p14:tracePt t="26342" x="2786063" y="2490788"/>
          <p14:tracePt t="26358" x="2786063" y="2473325"/>
          <p14:tracePt t="26366" x="2786063" y="2455863"/>
          <p14:tracePt t="26380" x="2786063" y="2446338"/>
          <p14:tracePt t="26398" x="2786063" y="2401888"/>
          <p14:tracePt t="26414" x="2795588" y="2366963"/>
          <p14:tracePt t="26432" x="2795588" y="2330450"/>
          <p14:tracePt t="26446" x="2795588" y="2286000"/>
          <p14:tracePt t="26462" x="2795588" y="2259013"/>
          <p14:tracePt t="26479" x="2786063" y="2232025"/>
          <p14:tracePt t="26496" x="2768600" y="2197100"/>
          <p14:tracePt t="26512" x="2751138" y="2170113"/>
          <p14:tracePt t="26530" x="2741613" y="2160588"/>
          <p14:tracePt t="26546" x="2714625" y="2125663"/>
          <p14:tracePt t="26563" x="2697163" y="2089150"/>
          <p14:tracePt t="26579" x="2679700" y="2071688"/>
          <p14:tracePt t="26580" x="2660650" y="2062163"/>
          <p14:tracePt t="26596" x="2652713" y="2036763"/>
          <p14:tracePt t="26612" x="2625725" y="2009775"/>
          <p14:tracePt t="26629" x="2598738" y="1990725"/>
          <p14:tracePt t="26646" x="2589213" y="1990725"/>
          <p14:tracePt t="26662" x="2581275" y="1990725"/>
          <p14:tracePt t="26678" x="2571750" y="1990725"/>
          <p14:tracePt t="26695" x="2527300" y="1973263"/>
          <p14:tracePt t="26712" x="2473325" y="1955800"/>
          <p14:tracePt t="26728" x="2419350" y="1928813"/>
          <p14:tracePt t="26745" x="2384425" y="1919288"/>
          <p14:tracePt t="26761" x="2357438" y="1901825"/>
          <p14:tracePt t="26779" x="2339975" y="1901825"/>
          <p14:tracePt t="26795" x="2303463" y="1901825"/>
          <p14:tracePt t="26811" x="2241550" y="1884363"/>
          <p14:tracePt t="26828" x="2160588" y="1866900"/>
          <p14:tracePt t="26846" x="2081213" y="1857375"/>
          <p14:tracePt t="26863" x="2044700" y="1857375"/>
          <p14:tracePt t="26878" x="2027238" y="1857375"/>
          <p14:tracePt t="26895" x="2017713" y="1857375"/>
          <p14:tracePt t="26912" x="2000250" y="1857375"/>
          <p14:tracePt t="26927" x="1982788" y="1857375"/>
          <p14:tracePt t="26944" x="1955800" y="1866900"/>
          <p14:tracePt t="26960" x="1911350" y="1874838"/>
          <p14:tracePt t="26977" x="1893888" y="1893888"/>
          <p14:tracePt t="26994" x="1866900" y="1911350"/>
          <p14:tracePt t="27010" x="1830388" y="1928813"/>
          <p14:tracePt t="27026" x="1803400" y="1946275"/>
          <p14:tracePt t="27043" x="1785938" y="1973263"/>
          <p14:tracePt t="27060" x="1768475" y="2000250"/>
          <p14:tracePt t="27076" x="1751013" y="2027238"/>
          <p14:tracePt t="27094" x="1714500" y="2071688"/>
          <p14:tracePt t="27110" x="1697038" y="2116138"/>
          <p14:tracePt t="27127" x="1679575" y="2143125"/>
          <p14:tracePt t="27143" x="1652588" y="2179638"/>
          <p14:tracePt t="27159" x="1643063" y="2224088"/>
          <p14:tracePt t="27176" x="1633538" y="2251075"/>
          <p14:tracePt t="27193" x="1616075" y="2286000"/>
          <p14:tracePt t="27208" x="1616075" y="2312988"/>
          <p14:tracePt t="27226" x="1589088" y="2366963"/>
          <p14:tracePt t="27242" x="1589088" y="2401888"/>
          <p14:tracePt t="27258" x="1581150" y="2438400"/>
          <p14:tracePt t="27278" x="1562100" y="2473325"/>
          <p14:tracePt t="27295" x="1554163" y="2517775"/>
          <p14:tracePt t="27309" x="1554163" y="2536825"/>
          <p14:tracePt t="27326" x="1554163" y="2571750"/>
          <p14:tracePt t="27343" x="1544638" y="2616200"/>
          <p14:tracePt t="27358" x="1527175" y="2652713"/>
          <p14:tracePt t="27375" x="1527175" y="2679700"/>
          <p14:tracePt t="27391" x="1527175" y="2697163"/>
          <p14:tracePt t="27408" x="1527175" y="2732088"/>
          <p14:tracePt t="27426" x="1527175" y="2768600"/>
          <p14:tracePt t="27441" x="1527175" y="2786063"/>
          <p14:tracePt t="27458" x="1536700" y="2840038"/>
          <p14:tracePt t="27474" x="1544638" y="2874963"/>
          <p14:tracePt t="27491" x="1562100" y="2911475"/>
          <p14:tracePt t="27507" x="1571625" y="2938463"/>
          <p14:tracePt t="27524" x="1581150" y="2965450"/>
          <p14:tracePt t="27541" x="1598613" y="2990850"/>
          <p14:tracePt t="27558" x="1633538" y="3036888"/>
          <p14:tracePt t="27575" x="1660525" y="3054350"/>
          <p14:tracePt t="27590" x="1687513" y="3081338"/>
          <p14:tracePt t="27607" x="1731963" y="3133725"/>
          <p14:tracePt t="27624" x="1768475" y="3160713"/>
          <p14:tracePt t="27641" x="1795463" y="3187700"/>
          <p14:tracePt t="27656" x="1874838" y="3241675"/>
          <p14:tracePt t="27673" x="1893888" y="3251200"/>
          <p14:tracePt t="27690" x="1928813" y="3268663"/>
          <p14:tracePt t="27707" x="1955800" y="3286125"/>
          <p14:tracePt t="27723" x="1982788" y="3295650"/>
          <p14:tracePt t="27741" x="2000250" y="3303588"/>
          <p14:tracePt t="27757" x="2054225" y="3313113"/>
          <p14:tracePt t="27774" x="2108200" y="3313113"/>
          <p14:tracePt t="27790" x="2152650" y="3313113"/>
          <p14:tracePt t="27807" x="2205038" y="3313113"/>
          <p14:tracePt t="27823" x="2268538" y="3313113"/>
          <p14:tracePt t="27839" x="2330450" y="3313113"/>
          <p14:tracePt t="27855" x="2384425" y="3286125"/>
          <p14:tracePt t="27873" x="2438400" y="3251200"/>
          <p14:tracePt t="27889" x="2490788" y="3224213"/>
          <p14:tracePt t="27906" x="2536825" y="3187700"/>
          <p14:tracePt t="27923" x="2581275" y="3170238"/>
          <p14:tracePt t="27939" x="2608263" y="3152775"/>
          <p14:tracePt t="27957" x="2660650" y="3108325"/>
          <p14:tracePt t="27971" x="2724150" y="3062288"/>
          <p14:tracePt t="27989" x="2795588" y="2990850"/>
          <p14:tracePt t="28006" x="2822575" y="2965450"/>
          <p14:tracePt t="28038" x="2822575" y="2955925"/>
          <p14:tracePt t="28056" x="2822575" y="2946400"/>
          <p14:tracePt t="28510" x="2822575" y="2938463"/>
          <p14:tracePt t="29230" x="2822575" y="2928938"/>
          <p14:tracePt t="29238" x="2822575" y="2919413"/>
          <p14:tracePt t="29262" x="2830513" y="2911475"/>
          <p14:tracePt t="29278" x="2830513" y="2894013"/>
          <p14:tracePt t="29286" x="2840038" y="2884488"/>
          <p14:tracePt t="29301" x="2857500" y="2867025"/>
          <p14:tracePt t="29314" x="2857500" y="2857500"/>
          <p14:tracePt t="29331" x="2874963" y="2830513"/>
          <p14:tracePt t="29349" x="2894013" y="2795588"/>
          <p14:tracePt t="29365" x="2894013" y="2776538"/>
          <p14:tracePt t="29380" x="2919413" y="2741613"/>
          <p14:tracePt t="29399" x="2919413" y="2714625"/>
          <p14:tracePt t="29413" x="2938463" y="2679700"/>
          <p14:tracePt t="29431" x="2955925" y="2643188"/>
          <p14:tracePt t="29448" x="2965450" y="2581275"/>
          <p14:tracePt t="29463" x="2990850" y="2509838"/>
          <p14:tracePt t="29480" x="2990850" y="2419350"/>
          <p14:tracePt t="29498" x="2990850" y="2339975"/>
          <p14:tracePt t="29514" x="2990850" y="2286000"/>
          <p14:tracePt t="29530" x="2990850" y="2251075"/>
          <p14:tracePt t="29547" x="2990850" y="2187575"/>
          <p14:tracePt t="29563" x="2973388" y="2125663"/>
          <p14:tracePt t="29581" x="2946400" y="2044700"/>
          <p14:tracePt t="29596" x="2928938" y="2009775"/>
          <p14:tracePt t="29613" x="2894013" y="1973263"/>
          <p14:tracePt t="29629" x="2847975" y="1928813"/>
          <p14:tracePt t="29645" x="2795588" y="1884363"/>
          <p14:tracePt t="29664" x="2751138" y="1847850"/>
          <p14:tracePt t="29680" x="2697163" y="1812925"/>
          <p14:tracePt t="29695" x="2652713" y="1776413"/>
          <p14:tracePt t="29712" x="2589213" y="1731963"/>
          <p14:tracePt t="29729" x="2536825" y="1704975"/>
          <p14:tracePt t="29745" x="2500313" y="1679575"/>
          <p14:tracePt t="29761" x="2446338" y="1652588"/>
          <p14:tracePt t="29781" x="2366963" y="1625600"/>
          <p14:tracePt t="29797" x="2347913" y="1616075"/>
          <p14:tracePt t="29812" x="2276475" y="1608138"/>
          <p14:tracePt t="29828" x="2187575" y="1589088"/>
          <p14:tracePt t="29846" x="2133600" y="1581150"/>
          <p14:tracePt t="29861" x="2071688" y="1581150"/>
          <p14:tracePt t="29878" x="2017713" y="1562100"/>
          <p14:tracePt t="29894" x="1965325" y="1562100"/>
          <p14:tracePt t="29911" x="1884363" y="1562100"/>
          <p14:tracePt t="29927" x="1795463" y="1562100"/>
          <p14:tracePt t="29944" x="1741488" y="1562100"/>
          <p14:tracePt t="29960" x="1697038" y="1562100"/>
          <p14:tracePt t="29977" x="1652588" y="1562100"/>
          <p14:tracePt t="29994" x="1589088" y="1608138"/>
          <p14:tracePt t="30010" x="1490663" y="1643063"/>
          <p14:tracePt t="30027" x="1438275" y="1660525"/>
          <p14:tracePt t="30045" x="1366838" y="1714500"/>
          <p14:tracePt t="30061" x="1312863" y="1751013"/>
          <p14:tracePt t="30077" x="1258888" y="1785938"/>
          <p14:tracePt t="30094" x="1223963" y="1822450"/>
          <p14:tracePt t="30111" x="1196975" y="1847850"/>
          <p14:tracePt t="30126" x="1169988" y="1884363"/>
          <p14:tracePt t="30143" x="1133475" y="1938338"/>
          <p14:tracePt t="30159" x="1108075" y="1973263"/>
          <p14:tracePt t="30176" x="1089025" y="2027238"/>
          <p14:tracePt t="30192" x="1062038" y="2071688"/>
          <p14:tracePt t="30210" x="1036638" y="2133600"/>
          <p14:tracePt t="30226" x="1017588" y="2214563"/>
          <p14:tracePt t="30243" x="990600" y="2303463"/>
          <p14:tracePt t="30259" x="955675" y="2401888"/>
          <p14:tracePt t="30275" x="928688" y="2509838"/>
          <p14:tracePt t="30292" x="893763" y="2625725"/>
          <p14:tracePt t="30308" x="893763" y="2687638"/>
          <p14:tracePt t="30326" x="893763" y="2724150"/>
          <p14:tracePt t="30342" x="893763" y="2768600"/>
          <p14:tracePt t="30359" x="893763" y="2822575"/>
          <p14:tracePt t="30376" x="893763" y="2867025"/>
          <p14:tracePt t="30392" x="893763" y="2928938"/>
          <p14:tracePt t="30409" x="893763" y="2982913"/>
          <p14:tracePt t="30424" x="919163" y="3036888"/>
          <p14:tracePt t="30441" x="955675" y="3071813"/>
          <p14:tracePt t="30458" x="973138" y="3108325"/>
          <p14:tracePt t="30474" x="1000125" y="3143250"/>
          <p14:tracePt t="30493" x="1044575" y="3197225"/>
          <p14:tracePt t="30508" x="1098550" y="3224213"/>
          <p14:tracePt t="30524" x="1169988" y="3268663"/>
          <p14:tracePt t="30542" x="1258888" y="3322638"/>
          <p14:tracePt t="30559" x="1330325" y="3367088"/>
          <p14:tracePt t="30575" x="1411288" y="3394075"/>
          <p14:tracePt t="30591" x="1482725" y="3419475"/>
          <p14:tracePt t="30607" x="1598613" y="3446463"/>
          <p14:tracePt t="30624" x="1697038" y="3482975"/>
          <p14:tracePt t="30641" x="1776413" y="3517900"/>
          <p14:tracePt t="30644" x="1803400" y="3527425"/>
          <p14:tracePt t="30658" x="1830388" y="3536950"/>
          <p14:tracePt t="30674" x="1866900" y="3554413"/>
          <p14:tracePt t="30691" x="1901825" y="3562350"/>
          <p14:tracePt t="30706" x="1938338" y="3589338"/>
          <p14:tracePt t="30723" x="1973263" y="3598863"/>
          <p14:tracePt t="30742" x="2044700" y="3625850"/>
          <p14:tracePt t="30757" x="2116138" y="3660775"/>
          <p14:tracePt t="30773" x="2179638" y="3679825"/>
          <p14:tracePt t="30791" x="2251075" y="3714750"/>
          <p14:tracePt t="30807" x="2339975" y="3732213"/>
          <p14:tracePt t="30822" x="2401888" y="3751263"/>
          <p14:tracePt t="30840" x="2473325" y="3776663"/>
          <p14:tracePt t="30855" x="2544763" y="3776663"/>
          <p14:tracePt t="30872" x="2598738" y="3776663"/>
          <p14:tracePt t="30889" x="2643188" y="3776663"/>
          <p14:tracePt t="30906" x="2679700" y="3768725"/>
          <p14:tracePt t="30923" x="2697163" y="3741738"/>
          <p14:tracePt t="30941" x="2751138" y="3679825"/>
          <p14:tracePt t="30955" x="2768600" y="3633788"/>
          <p14:tracePt t="30972" x="2830513" y="3509963"/>
          <p14:tracePt t="30988" x="2857500" y="3446463"/>
          <p14:tracePt t="31005" x="2894013" y="3367088"/>
          <p14:tracePt t="31022" x="2901950" y="3322638"/>
          <p14:tracePt t="31038" x="2946400" y="3251200"/>
          <p14:tracePt t="31056" x="2973388" y="3170238"/>
          <p14:tracePt t="31071" x="2990850" y="3108325"/>
          <p14:tracePt t="31087" x="3017838" y="3027363"/>
          <p14:tracePt t="31105" x="3036888" y="2938463"/>
          <p14:tracePt t="31121" x="3062288" y="2847975"/>
          <p14:tracePt t="31138" x="3071813" y="2786063"/>
          <p14:tracePt t="31140" x="3098800" y="2741613"/>
          <p14:tracePt t="31154" x="3108325" y="2705100"/>
          <p14:tracePt t="31172" x="3133725" y="2608263"/>
          <p14:tracePt t="31188" x="3170238" y="2500313"/>
          <p14:tracePt t="31205" x="3187700" y="2419350"/>
          <p14:tracePt t="31222" x="3205163" y="2347913"/>
          <p14:tracePt t="31239" x="3214688" y="2268538"/>
          <p14:tracePt t="31254" x="3214688" y="2179638"/>
          <p14:tracePt t="31271" x="3214688" y="2108200"/>
          <p14:tracePt t="31287" x="3214688" y="2036763"/>
          <p14:tracePt t="31304" x="3170238" y="1928813"/>
          <p14:tracePt t="31320" x="3116263" y="1830388"/>
          <p14:tracePt t="31337" x="3044825" y="1731963"/>
          <p14:tracePt t="31353" x="2938463" y="1633538"/>
          <p14:tracePt t="31370" x="2847975" y="1562100"/>
          <p14:tracePt t="31388" x="2759075" y="1517650"/>
          <p14:tracePt t="31404" x="2687638" y="1473200"/>
          <p14:tracePt t="31419" x="2608263" y="1446213"/>
          <p14:tracePt t="31437" x="2500313" y="1401763"/>
          <p14:tracePt t="31453" x="2428875" y="1384300"/>
          <p14:tracePt t="31471" x="2357438" y="1366838"/>
          <p14:tracePt t="31487" x="2303463" y="1357313"/>
          <p14:tracePt t="31503" x="2251075" y="1347788"/>
          <p14:tracePt t="31519" x="2197100" y="1347788"/>
          <p14:tracePt t="31537" x="2133600" y="1330325"/>
          <p14:tracePt t="31553" x="2071688" y="1322388"/>
          <p14:tracePt t="31569" x="2000250" y="1312863"/>
          <p14:tracePt t="31585" x="1955800" y="1312863"/>
          <p14:tracePt t="31602" x="1901825" y="1312863"/>
          <p14:tracePt t="31619" x="1847850" y="1312863"/>
          <p14:tracePt t="31634" x="1795463" y="1312863"/>
          <p14:tracePt t="31651" x="1758950" y="1312863"/>
          <p14:tracePt t="31654" x="1741488" y="1312863"/>
          <p14:tracePt t="31669" x="1697038" y="1312863"/>
          <p14:tracePt t="31686" x="1643063" y="1312863"/>
          <p14:tracePt t="31702" x="1589088" y="1312863"/>
          <p14:tracePt t="31718" x="1536700" y="1322388"/>
          <p14:tracePt t="31735" x="1490663" y="1330325"/>
          <p14:tracePt t="31751" x="1438275" y="1339850"/>
          <p14:tracePt t="31767" x="1384300" y="1339850"/>
          <p14:tracePt t="31784" x="1330325" y="1357313"/>
          <p14:tracePt t="31801" x="1285875" y="1366838"/>
          <p14:tracePt t="31817" x="1250950" y="1366838"/>
          <p14:tracePt t="31835" x="1214438" y="1384300"/>
          <p14:tracePt t="31850" x="1204913" y="1384300"/>
          <p14:tracePt t="31868" x="1187450" y="1401763"/>
          <p14:tracePt t="31884" x="1179513" y="1401763"/>
          <p14:tracePt t="31900" x="1160463" y="1419225"/>
          <p14:tracePt t="31918" x="1133475" y="1428750"/>
          <p14:tracePt t="31934" x="1108075" y="1446213"/>
          <p14:tracePt t="31951" x="1089025" y="1446213"/>
          <p14:tracePt t="31968" x="1081088" y="1455738"/>
          <p14:tracePt t="31983" x="1071563" y="1465263"/>
          <p14:tracePt t="32000" x="1054100" y="1482725"/>
          <p14:tracePt t="32017" x="1017588" y="1500188"/>
          <p14:tracePt t="32034" x="1009650" y="1517650"/>
          <p14:tracePt t="32051" x="990600" y="1536700"/>
          <p14:tracePt t="32067" x="965200" y="1554163"/>
          <p14:tracePt t="32068" x="965200" y="1562100"/>
          <p14:tracePt t="32082" x="955675" y="1581150"/>
          <p14:tracePt t="32100" x="946150" y="1608138"/>
          <p14:tracePt t="32116" x="928688" y="1625600"/>
          <p14:tracePt t="32132" x="901700" y="1679575"/>
          <p14:tracePt t="32149" x="893763" y="1714500"/>
          <p14:tracePt t="32166" x="874713" y="1741488"/>
          <p14:tracePt t="32182" x="857250" y="1768475"/>
          <p14:tracePt t="32200" x="839788" y="1812925"/>
          <p14:tracePt t="32216" x="822325" y="1847850"/>
          <p14:tracePt t="32232" x="795338" y="1884363"/>
          <p14:tracePt t="32249" x="795338" y="1938338"/>
          <p14:tracePt t="32265" x="768350" y="1982788"/>
          <p14:tracePt t="32282" x="768350" y="2036763"/>
          <p14:tracePt t="32298" x="758825" y="2089150"/>
          <p14:tracePt t="32315" x="741363" y="2152650"/>
          <p14:tracePt t="32331" x="731838" y="2232025"/>
          <p14:tracePt t="32349" x="731838" y="2339975"/>
          <p14:tracePt t="32366" x="731838" y="2428875"/>
          <p14:tracePt t="32383" x="731838" y="2536825"/>
          <p14:tracePt t="32399" x="731838" y="2608263"/>
          <p14:tracePt t="32415" x="731838" y="2652713"/>
          <p14:tracePt t="32431" x="731838" y="2697163"/>
          <p14:tracePt t="32448" x="731838" y="2732088"/>
          <p14:tracePt t="32464" x="731838" y="2759075"/>
          <p14:tracePt t="32482" x="731838" y="2776538"/>
          <p14:tracePt t="32498" x="731838" y="2803525"/>
          <p14:tracePt t="32515" x="731838" y="2840038"/>
          <p14:tracePt t="32531" x="731838" y="2884488"/>
          <p14:tracePt t="32547" x="750888" y="2928938"/>
          <p14:tracePt t="32565" x="776288" y="3000375"/>
          <p14:tracePt t="32581" x="795338" y="3044825"/>
          <p14:tracePt t="32599" x="822325" y="3089275"/>
          <p14:tracePt t="32614" x="847725" y="3133725"/>
          <p14:tracePt t="32631" x="874713" y="3179763"/>
          <p14:tracePt t="32647" x="901700" y="3205163"/>
          <p14:tracePt t="32663" x="946150" y="3241675"/>
          <p14:tracePt t="32679" x="1009650" y="3276600"/>
          <p14:tracePt t="32696" x="1062038" y="3303588"/>
          <p14:tracePt t="32713" x="1116013" y="3322638"/>
          <p14:tracePt t="32729" x="1152525" y="3330575"/>
          <p14:tracePt t="32749" x="1169988" y="3348038"/>
          <p14:tracePt t="32762" x="1204913" y="3348038"/>
          <p14:tracePt t="32780" x="1241425" y="3375025"/>
          <p14:tracePt t="32797" x="1339850" y="3402013"/>
          <p14:tracePt t="32813" x="1438275" y="3411538"/>
          <p14:tracePt t="32830" x="1544638" y="3419475"/>
          <p14:tracePt t="32847" x="1633538" y="3446463"/>
          <p14:tracePt t="32864" x="1697038" y="3455988"/>
          <p14:tracePt t="32879" x="1758950" y="3455988"/>
          <p14:tracePt t="32897" x="1812925" y="3465513"/>
          <p14:tracePt t="32912" x="1901825" y="3482975"/>
          <p14:tracePt t="32928" x="2000250" y="3500438"/>
          <p14:tracePt t="32946" x="2108200" y="3527425"/>
          <p14:tracePt t="32961" x="2214563" y="3554413"/>
          <p14:tracePt t="32978" x="2295525" y="3571875"/>
          <p14:tracePt t="32994" x="2411413" y="3608388"/>
          <p14:tracePt t="33012" x="2544763" y="3652838"/>
          <p14:tracePt t="33029" x="2660650" y="3670300"/>
          <p14:tracePt t="33044" x="2768600" y="3697288"/>
          <p14:tracePt t="33061" x="2840038" y="3705225"/>
          <p14:tracePt t="33078" x="2901950" y="3705225"/>
          <p14:tracePt t="33095" x="2938463" y="3705225"/>
          <p14:tracePt t="33111" x="2955925" y="3705225"/>
          <p14:tracePt t="33128" x="2973388" y="3697288"/>
          <p14:tracePt t="33144" x="2990850" y="3697288"/>
          <p14:tracePt t="33160" x="3009900" y="3679825"/>
          <p14:tracePt t="33177" x="3036888" y="3660775"/>
          <p14:tracePt t="33193" x="3054350" y="3633788"/>
          <p14:tracePt t="33211" x="3062288" y="3625850"/>
          <p14:tracePt t="33227" x="3089275" y="3598863"/>
          <p14:tracePt t="33244" x="3108325" y="3571875"/>
          <p14:tracePt t="33262" x="3125788" y="3544888"/>
          <p14:tracePt t="33277" x="3133725" y="3527425"/>
          <p14:tracePt t="33294" x="3143250" y="3517900"/>
          <p14:tracePt t="33333" x="3152775" y="3509963"/>
          <p14:tracePt t="33789" x="3152775" y="3500438"/>
          <p14:tracePt t="33797" x="3152775" y="3490913"/>
          <p14:tracePt t="33813" x="3152775" y="3482975"/>
          <p14:tracePt t="33830" x="3152775" y="3465513"/>
          <p14:tracePt t="33840" x="3152775" y="3446463"/>
          <p14:tracePt t="33857" x="3152775" y="3429000"/>
          <p14:tracePt t="33874" x="3143250" y="3384550"/>
          <p14:tracePt t="33890" x="3143250" y="3340100"/>
          <p14:tracePt t="33907" x="3143250" y="3224213"/>
          <p14:tracePt t="33923" x="3143250" y="3062288"/>
          <p14:tracePt t="33939" x="3143250" y="2901950"/>
          <p14:tracePt t="33957" x="3143250" y="2786063"/>
          <p14:tracePt t="33973" x="3143250" y="2759075"/>
          <p14:tracePt t="33990" x="3143250" y="2732088"/>
          <p14:tracePt t="34006" x="3143250" y="2724150"/>
          <p14:tracePt t="34023" x="3143250" y="2660650"/>
          <p14:tracePt t="34040" x="3143250" y="2562225"/>
          <p14:tracePt t="34056" x="3143250" y="2490788"/>
          <p14:tracePt t="34072" x="3143250" y="2428875"/>
          <p14:tracePt t="34089" x="3143250" y="2393950"/>
          <p14:tracePt t="34108" x="3143250" y="2366963"/>
          <p14:tracePt t="34123" x="3143250" y="2312988"/>
          <p14:tracePt t="34140" x="3143250" y="2259013"/>
          <p14:tracePt t="34143" x="3133725" y="2214563"/>
          <p14:tracePt t="34156" x="3125788" y="2187575"/>
          <p14:tracePt t="34172" x="3116263" y="2160588"/>
          <p14:tracePt t="34189" x="3108325" y="2143125"/>
          <p14:tracePt t="34206" x="3098800" y="2133600"/>
          <p14:tracePt t="34309" x="3098800" y="2125663"/>
          <p14:tracePt t="34317" x="3098800" y="2116138"/>
          <p14:tracePt t="34325" x="3098800" y="2098675"/>
          <p14:tracePt t="34338" x="3089275" y="2089150"/>
          <p14:tracePt t="34354" x="3089275" y="2081213"/>
          <p14:tracePt t="34370" x="3089275" y="2071688"/>
          <p14:tracePt t="34388" x="3081338" y="2054225"/>
          <p14:tracePt t="34446" x="3081338" y="2044700"/>
          <p14:tracePt t="34462" x="3081338" y="2027238"/>
          <p14:tracePt t="34973" x="3081338" y="2062163"/>
          <p14:tracePt t="34981" x="3081338" y="2125663"/>
          <p14:tracePt t="34989" x="3081338" y="2170113"/>
          <p14:tracePt t="35000" x="3089275" y="2232025"/>
          <p14:tracePt t="35017" x="3098800" y="2357438"/>
          <p14:tracePt t="35033" x="3116263" y="2446338"/>
          <p14:tracePt t="35050" x="3125788" y="2517775"/>
          <p14:tracePt t="35066" x="3143250" y="2598738"/>
          <p14:tracePt t="35083" x="3143250" y="2660650"/>
          <p14:tracePt t="35100" x="3143250" y="2751138"/>
          <p14:tracePt t="35117" x="3143250" y="2803525"/>
          <p14:tracePt t="35133" x="3143250" y="2857500"/>
          <p14:tracePt t="35150" x="3143250" y="2894013"/>
          <p14:tracePt t="35167" x="3143250" y="2938463"/>
          <p14:tracePt t="35182" x="3143250" y="2982913"/>
          <p14:tracePt t="35199" x="3143250" y="3009900"/>
          <p14:tracePt t="35216" x="3143250" y="3044825"/>
          <p14:tracePt t="35232" x="3143250" y="3081338"/>
          <p14:tracePt t="35250" x="3143250" y="3116263"/>
          <p14:tracePt t="35266" x="3125788" y="3160713"/>
          <p14:tracePt t="35284" x="3116263" y="3197225"/>
          <p14:tracePt t="35299" x="3108325" y="3214688"/>
          <p14:tracePt t="35317" x="3089275" y="3259138"/>
          <p14:tracePt t="35333" x="3071813" y="3286125"/>
          <p14:tracePt t="35350" x="3054350" y="3303588"/>
          <p14:tracePt t="35365" x="3027363" y="3330575"/>
          <p14:tracePt t="35383" x="2990850" y="3340100"/>
          <p14:tracePt t="35400" x="2946400" y="3367088"/>
          <p14:tracePt t="35415" x="2894013" y="3367088"/>
          <p14:tracePt t="35431" x="2830513" y="3375025"/>
          <p14:tracePt t="35448" x="2786063" y="3384550"/>
          <p14:tracePt t="35465" x="2732088" y="3384550"/>
          <p14:tracePt t="35484" x="2660650" y="3384550"/>
          <p14:tracePt t="35500" x="2500313" y="3402013"/>
          <p14:tracePt t="35514" x="2455863" y="3402013"/>
          <p14:tracePt t="35531" x="2339975" y="3411538"/>
          <p14:tracePt t="35549" x="2295525" y="3411538"/>
          <p14:tracePt t="35564" x="2232025" y="3411538"/>
          <p14:tracePt t="35581" x="2170113" y="3411538"/>
          <p14:tracePt t="35597" x="2081213" y="3411538"/>
          <p14:tracePt t="35614" x="2017713" y="3411538"/>
          <p14:tracePt t="35630" x="1982788" y="3411538"/>
          <p14:tracePt t="35646" x="1946275" y="3411538"/>
          <p14:tracePt t="35664" x="1893888" y="3411538"/>
          <p14:tracePt t="35681" x="1847850" y="3402013"/>
          <p14:tracePt t="35697" x="1776413" y="3394075"/>
          <p14:tracePt t="35713" x="1724025" y="3357563"/>
          <p14:tracePt t="35730" x="1660525" y="3340100"/>
          <p14:tracePt t="35746" x="1608138" y="3322638"/>
          <p14:tracePt t="35765" x="1536700" y="3303588"/>
          <p14:tracePt t="35780" x="1509713" y="3295650"/>
          <p14:tracePt t="35797" x="1490663" y="3276600"/>
          <p14:tracePt t="35812" x="1455738" y="3241675"/>
          <p14:tracePt t="35829" x="1374775" y="3152775"/>
          <p14:tracePt t="35846" x="1268413" y="3062288"/>
          <p14:tracePt t="35863" x="1152525" y="2982913"/>
          <p14:tracePt t="35879" x="1044575" y="2901950"/>
          <p14:tracePt t="35895" x="965200" y="2803525"/>
          <p14:tracePt t="35912" x="919163" y="2705100"/>
          <p14:tracePt t="35929" x="874713" y="2616200"/>
          <p14:tracePt t="35947" x="812800" y="2500313"/>
          <p14:tracePt t="35962" x="803275" y="2419350"/>
          <p14:tracePt t="35978" x="785813" y="2322513"/>
          <p14:tracePt t="35996" x="758825" y="2160588"/>
          <p14:tracePt t="36012" x="758825" y="2062163"/>
          <p14:tracePt t="36029" x="758825" y="1928813"/>
          <p14:tracePt t="36045" x="758825" y="1812925"/>
          <p14:tracePt t="36062" x="768350" y="1724025"/>
          <p14:tracePt t="36078" x="785813" y="1660525"/>
          <p14:tracePt t="36094" x="822325" y="1589088"/>
          <p14:tracePt t="36111" x="893763" y="1500188"/>
          <p14:tracePt t="36127" x="973138" y="1393825"/>
          <p14:tracePt t="36145" x="1062038" y="1295400"/>
          <p14:tracePt t="36147" x="1089025" y="1258888"/>
          <p14:tracePt t="36162" x="1108075" y="1231900"/>
          <p14:tracePt t="36179" x="1133475" y="1179513"/>
          <p14:tracePt t="36194" x="1152525" y="1152525"/>
          <p14:tracePt t="36210" x="1169988" y="1133475"/>
          <p14:tracePt t="36228" x="1231900" y="1116013"/>
          <p14:tracePt t="36245" x="1303338" y="1098550"/>
          <p14:tracePt t="36262" x="1347788" y="1098550"/>
          <p14:tracePt t="36277" x="1401763" y="1098550"/>
          <p14:tracePt t="36294" x="1446213" y="1098550"/>
          <p14:tracePt t="36310" x="1509713" y="1098550"/>
          <p14:tracePt t="36327" x="1581150" y="1098550"/>
          <p14:tracePt t="36343" x="1679575" y="1098550"/>
          <p14:tracePt t="36360" x="1812925" y="1098550"/>
          <p14:tracePt t="36377" x="1946275" y="1098550"/>
          <p14:tracePt t="36393" x="2098675" y="1098550"/>
          <p14:tracePt t="36412" x="2303463" y="1116013"/>
          <p14:tracePt t="36426" x="2366963" y="1133475"/>
          <p14:tracePt t="36442" x="2419350" y="1143000"/>
          <p14:tracePt t="36460" x="2455863" y="1143000"/>
          <p14:tracePt t="36525" x="2465388" y="1143000"/>
          <p14:tracePt t="36565" x="2473325" y="1143000"/>
          <p14:tracePt t="36580" x="2482850" y="1143000"/>
          <p14:tracePt t="36597" x="2490788" y="1143000"/>
          <p14:tracePt t="36613" x="2500313" y="1143000"/>
          <p14:tracePt t="36620" x="2500313" y="1152525"/>
          <p14:tracePt t="36628" x="2517775" y="1152525"/>
          <p14:tracePt t="36642" x="2536825" y="1152525"/>
          <p14:tracePt t="36659" x="2581275" y="1169988"/>
          <p14:tracePt t="36676" x="2625725" y="1187450"/>
          <p14:tracePt t="36693" x="2679700" y="1214438"/>
          <p14:tracePt t="36709" x="2751138" y="1241425"/>
          <p14:tracePt t="36726" x="2813050" y="1258888"/>
          <p14:tracePt t="36742" x="2847975" y="1285875"/>
          <p14:tracePt t="36759" x="2867025" y="1285875"/>
          <p14:tracePt t="36989" x="2874963" y="1295400"/>
          <p14:tracePt t="37061" x="2884488" y="1295400"/>
          <p14:tracePt t="37069" x="2884488" y="1303338"/>
          <p14:tracePt t="37077" x="2894013" y="1312863"/>
          <p14:tracePt t="37092" x="2901950" y="1322388"/>
          <p14:tracePt t="37108" x="2911475" y="1330325"/>
          <p14:tracePt t="37122" x="2919413" y="1347788"/>
          <p14:tracePt t="37139" x="2938463" y="1393825"/>
          <p14:tracePt t="37156" x="2946400" y="1419225"/>
          <p14:tracePt t="37173" x="2965450" y="1438275"/>
          <p14:tracePt t="37190" x="2965450" y="1446213"/>
          <p14:tracePt t="37206" x="2965450" y="1482725"/>
          <p14:tracePt t="37222" x="2973388" y="1509713"/>
          <p14:tracePt t="37238" x="2990850" y="1544638"/>
          <p14:tracePt t="37255" x="3009900" y="1598613"/>
          <p14:tracePt t="37271" x="3036888" y="1643063"/>
          <p14:tracePt t="37288" x="3044825" y="1687513"/>
          <p14:tracePt t="37305" x="3071813" y="1741488"/>
          <p14:tracePt t="37321" x="3098800" y="1803400"/>
          <p14:tracePt t="37338" x="3108325" y="1866900"/>
          <p14:tracePt t="37355" x="3152775" y="1990725"/>
          <p14:tracePt t="37371" x="3179763" y="2116138"/>
          <p14:tracePt t="37388" x="3187700" y="2205038"/>
          <p14:tracePt t="37405" x="3205163" y="2322513"/>
          <p14:tracePt t="37421" x="3214688" y="2401888"/>
          <p14:tracePt t="37438" x="3224213" y="2527300"/>
          <p14:tracePt t="37455" x="3224213" y="2625725"/>
          <p14:tracePt t="37471" x="3224213" y="2724150"/>
          <p14:tracePt t="37487" x="3224213" y="2776538"/>
          <p14:tracePt t="37504" x="3224213" y="2822575"/>
          <p14:tracePt t="37521" x="3224213" y="2847975"/>
          <p14:tracePt t="37538" x="3224213" y="2894013"/>
          <p14:tracePt t="37554" x="3224213" y="2911475"/>
          <p14:tracePt t="37570" x="3224213" y="2938463"/>
          <p14:tracePt t="37587" x="3224213" y="2955925"/>
          <p14:tracePt t="37603" x="3224213" y="2990850"/>
          <p14:tracePt t="37620" x="3224213" y="3000375"/>
          <p14:tracePt t="37638" x="3214688" y="3009900"/>
          <p14:tracePt t="38636" x="3214688" y="3000375"/>
          <p14:tracePt t="38645" x="3214688" y="2990850"/>
          <p14:tracePt t="38661" x="3214688" y="2982913"/>
          <p14:tracePt t="38677" x="3214688" y="2965450"/>
          <p14:tracePt t="38692" x="3214688" y="2955925"/>
          <p14:tracePt t="38700" x="3205163" y="2946400"/>
          <p14:tracePt t="38714" x="3187700" y="2928938"/>
          <p14:tracePt t="38732" x="3133725" y="2901950"/>
          <p14:tracePt t="38748" x="3081338" y="2867025"/>
          <p14:tracePt t="38766" x="3036888" y="2830513"/>
          <p14:tracePt t="38782" x="3009900" y="2795588"/>
          <p14:tracePt t="38797" x="2982913" y="2776538"/>
          <p14:tracePt t="38814" x="2965450" y="2768600"/>
          <p14:tracePt t="38940" x="2965450" y="2759075"/>
          <p14:tracePt t="38957" x="2965450" y="2751138"/>
          <p14:tracePt t="38972" x="2965450" y="2741613"/>
          <p14:tracePt t="38997" x="2965450" y="2724150"/>
          <p14:tracePt t="39005" x="2955925" y="2714625"/>
          <p14:tracePt t="39028" x="2955925" y="2705100"/>
          <p14:tracePt t="39036" x="2955925" y="2697163"/>
          <p14:tracePt t="39148" x="2946400" y="2697163"/>
          <p14:tracePt t="39180" x="2938463" y="2705100"/>
          <p14:tracePt t="39197" x="2928938" y="2741613"/>
          <p14:tracePt t="39205" x="2928938" y="2751138"/>
          <p14:tracePt t="39212" x="2928938" y="2759075"/>
          <p14:tracePt t="39228" x="2911475" y="2803525"/>
          <p14:tracePt t="39245" x="2911475" y="2840038"/>
          <p14:tracePt t="39261" x="2884488" y="2874963"/>
          <p14:tracePt t="39278" x="2874963" y="2911475"/>
          <p14:tracePt t="39294" x="2857500" y="2938463"/>
          <p14:tracePt t="39311" x="2840038" y="2965450"/>
          <p14:tracePt t="39329" x="2822575" y="3000375"/>
          <p14:tracePt t="39345" x="2786063" y="3044825"/>
          <p14:tracePt t="39363" x="2759075" y="3089275"/>
          <p14:tracePt t="39380" x="2732088" y="3133725"/>
          <p14:tracePt t="39394" x="2714625" y="3143250"/>
          <p14:tracePt t="39412" x="2652713" y="3187700"/>
          <p14:tracePt t="39428" x="2616200" y="3205163"/>
          <p14:tracePt t="39444" x="2536825" y="3214688"/>
          <p14:tracePt t="39461" x="2482850" y="3232150"/>
          <p14:tracePt t="39478" x="2438400" y="3232150"/>
          <p14:tracePt t="39493" x="2411413" y="3232150"/>
          <p14:tracePt t="39510" x="2393950" y="3232150"/>
          <p14:tracePt t="39526" x="2357438" y="3232150"/>
          <p14:tracePt t="39543" x="2303463" y="3214688"/>
          <p14:tracePt t="39560" x="2241550" y="3197225"/>
          <p14:tracePt t="39576" x="2179638" y="3179763"/>
          <p14:tracePt t="39593" x="2152650" y="3170238"/>
          <p14:tracePt t="39609" x="2133600" y="3160713"/>
          <p14:tracePt t="39626" x="2116138" y="3152775"/>
          <p14:tracePt t="39643" x="2062163" y="3125788"/>
          <p14:tracePt t="39660" x="2000250" y="3089275"/>
          <p14:tracePt t="39676" x="1928813" y="3062288"/>
          <p14:tracePt t="39692" x="1884363" y="3036888"/>
          <p14:tracePt t="39709" x="1847850" y="3009900"/>
          <p14:tracePt t="39727" x="1803400" y="2982913"/>
          <p14:tracePt t="39742" x="1776413" y="2965450"/>
          <p14:tracePt t="39759" x="1751013" y="2946400"/>
          <p14:tracePt t="39775" x="1741488" y="2928938"/>
          <p14:tracePt t="39792" x="1731963" y="2919413"/>
          <p14:tracePt t="39808" x="1731963" y="2901950"/>
          <p14:tracePt t="39825" x="1704975" y="2874963"/>
          <p14:tracePt t="39842" x="1697038" y="2847975"/>
          <p14:tracePt t="39859" x="1660525" y="2776538"/>
          <p14:tracePt t="39876" x="1643063" y="2724150"/>
          <p14:tracePt t="39891" x="1616075" y="2652713"/>
          <p14:tracePt t="39909" x="1608138" y="2625725"/>
          <p14:tracePt t="39924" x="1608138" y="2589213"/>
          <p14:tracePt t="39941" x="1608138" y="2536825"/>
          <p14:tracePt t="39958" x="1608138" y="2473325"/>
          <p14:tracePt t="39975" x="1608138" y="2401888"/>
          <p14:tracePt t="39992" x="1608138" y="2357438"/>
          <p14:tracePt t="40007" x="1608138" y="2322513"/>
          <p14:tracePt t="40023" x="1608138" y="2286000"/>
          <p14:tracePt t="40040" x="1608138" y="2241550"/>
          <p14:tracePt t="40057" x="1643063" y="2179638"/>
          <p14:tracePt t="40073" x="1652588" y="2116138"/>
          <p14:tracePt t="40091" x="1670050" y="2062163"/>
          <p14:tracePt t="40108" x="1679575" y="2036763"/>
          <p14:tracePt t="40125" x="1687513" y="2017713"/>
          <p14:tracePt t="40141" x="1704975" y="1990725"/>
          <p14:tracePt t="40158" x="1731963" y="1955800"/>
          <p14:tracePt t="40174" x="1768475" y="1938338"/>
          <p14:tracePt t="40191" x="1795463" y="1928813"/>
          <p14:tracePt t="40206" x="1830388" y="1919288"/>
          <p14:tracePt t="40223" x="1847850" y="1911350"/>
          <p14:tracePt t="40240" x="1893888" y="1911350"/>
          <p14:tracePt t="40256" x="1919288" y="1901825"/>
          <p14:tracePt t="40272" x="1990725" y="1893888"/>
          <p14:tracePt t="40290" x="2044700" y="1893888"/>
          <p14:tracePt t="40306" x="2098675" y="1893888"/>
          <p14:tracePt t="40322" x="2143125" y="1893888"/>
          <p14:tracePt t="40339" x="2214563" y="1901825"/>
          <p14:tracePt t="40355" x="2259013" y="1911350"/>
          <p14:tracePt t="40372" x="2322513" y="1938338"/>
          <p14:tracePt t="40389" x="2384425" y="1955800"/>
          <p14:tracePt t="40406" x="2446338" y="1982788"/>
          <p14:tracePt t="40423" x="2500313" y="2027238"/>
          <p14:tracePt t="40438" x="2581275" y="2098675"/>
          <p14:tracePt t="40455" x="2643188" y="2187575"/>
          <p14:tracePt t="40472" x="2751138" y="2312988"/>
          <p14:tracePt t="40488" x="2822575" y="2419350"/>
          <p14:tracePt t="40506" x="2901950" y="2509838"/>
          <p14:tracePt t="40524" x="2938463" y="2562225"/>
          <p14:tracePt t="40538" x="2938463" y="2571750"/>
          <p14:tracePt t="41164" x="2938463" y="2554288"/>
          <p14:tracePt t="41172" x="2938463" y="2527300"/>
          <p14:tracePt t="41185" x="2901950" y="2482850"/>
          <p14:tracePt t="41201" x="2813050" y="2411413"/>
          <p14:tracePt t="41218" x="2687638" y="2347913"/>
          <p14:tracePt t="41235" x="2455863" y="2224088"/>
          <p14:tracePt t="41251" x="2322513" y="2170113"/>
          <p14:tracePt t="41267" x="2170113" y="2116138"/>
          <p14:tracePt t="41286" x="2017713" y="2044700"/>
          <p14:tracePt t="41302" x="1911350" y="2017713"/>
          <p14:tracePt t="41317" x="1758950" y="1973263"/>
          <p14:tracePt t="41333" x="1633538" y="1938338"/>
          <p14:tracePt t="41350" x="1509713" y="1901825"/>
          <p14:tracePt t="41367" x="1401763" y="1866900"/>
          <p14:tracePt t="41384" x="1330325" y="1857375"/>
          <p14:tracePt t="41400" x="1258888" y="1847850"/>
          <p14:tracePt t="41416" x="1231900" y="1830388"/>
          <p14:tracePt t="41433" x="1196975" y="1830388"/>
          <p14:tracePt t="41451" x="1187450" y="1830388"/>
          <p14:tracePt t="41467" x="1179513" y="1830388"/>
          <p14:tracePt t="41516" x="1169988" y="1830388"/>
          <p14:tracePt t="41524" x="1160463" y="1830388"/>
          <p14:tracePt t="41549" x="1152525" y="1830388"/>
          <p14:tracePt t="41604" x="1152525" y="1822450"/>
          <p14:tracePt t="41628" x="1152525" y="1812925"/>
          <p14:tracePt t="41660" x="1152525" y="1803400"/>
          <p14:tracePt t="41700" x="1152525" y="1795463"/>
          <p14:tracePt t="42236" x="1169988" y="1795463"/>
          <p14:tracePt t="42337" x="1285875" y="1768475"/>
          <p14:tracePt t="42347" x="1295400" y="1768475"/>
          <p14:tracePt t="42361" x="1312863" y="1768475"/>
          <p14:tracePt t="42379" x="1330325" y="1751013"/>
          <p14:tracePt t="42395" x="1347788" y="1751013"/>
          <p14:tracePt t="42412" x="1357313" y="1751013"/>
          <p14:tracePt t="42428" x="1374775" y="1751013"/>
          <p14:tracePt t="42595" x="1384300" y="1741488"/>
          <p14:tracePt t="42603" x="1401763" y="1731963"/>
          <p14:tracePt t="42612" x="1411288" y="1731963"/>
          <p14:tracePt t="42627" x="1438275" y="1731963"/>
          <p14:tracePt t="42644" x="1473200" y="1731963"/>
          <p14:tracePt t="42661" x="1509713" y="1724025"/>
          <p14:tracePt t="42677" x="1517650" y="1724025"/>
          <p14:tracePt t="42693" x="1527175" y="1724025"/>
          <p14:tracePt t="42711" x="1544638" y="1714500"/>
          <p14:tracePt t="42727" x="1554163" y="1714500"/>
          <p14:tracePt t="42804" x="1562100" y="1704975"/>
          <p14:tracePt t="42828" x="1562100" y="1697038"/>
          <p14:tracePt t="42844" x="1581150" y="1687513"/>
          <p14:tracePt t="42868" x="1589088" y="1670050"/>
          <p14:tracePt t="42876" x="1589088" y="1660525"/>
          <p14:tracePt t="42884" x="1598613" y="1652588"/>
          <p14:tracePt t="42893" x="1608138" y="1643063"/>
          <p14:tracePt t="42909" x="1625600" y="1625600"/>
          <p14:tracePt t="42942" x="1633538" y="1608138"/>
          <p14:tracePt t="42959" x="1643063" y="1608138"/>
          <p14:tracePt t="42975" x="1652588" y="1598613"/>
          <p14:tracePt t="43780" x="1660525" y="1598613"/>
          <p14:tracePt t="43796" x="1679575" y="1598613"/>
          <p14:tracePt t="43812" x="1687513" y="1598613"/>
          <p14:tracePt t="43828" x="1697038" y="1598613"/>
          <p14:tracePt t="43836" x="1714500" y="1598613"/>
          <p14:tracePt t="43852" x="1724025" y="1598613"/>
          <p14:tracePt t="43860" x="1731963" y="1598613"/>
          <p14:tracePt t="43870" x="1741488" y="1598613"/>
          <p14:tracePt t="43887" x="1768475" y="1598613"/>
          <p14:tracePt t="43903" x="1803400" y="1598613"/>
          <p14:tracePt t="43919" x="1866900" y="1608138"/>
          <p14:tracePt t="43937" x="1919288" y="1616075"/>
          <p14:tracePt t="43953" x="1973263" y="1625600"/>
          <p14:tracePt t="43971" x="2017713" y="1625600"/>
          <p14:tracePt t="44283" x="2027238" y="1625600"/>
          <p14:tracePt t="44338" x="2160588" y="1625600"/>
          <p14:tracePt t="44351" x="2179638" y="1625600"/>
          <p14:tracePt t="44700" x="2214563" y="1625600"/>
          <p14:tracePt t="44707" x="2259013" y="1625600"/>
          <p14:tracePt t="44716" x="2330450" y="1625600"/>
          <p14:tracePt t="44732" x="2473325" y="1625600"/>
          <p14:tracePt t="44750" x="2608263" y="1670050"/>
          <p14:tracePt t="44766" x="2705100" y="1704975"/>
          <p14:tracePt t="44782" x="2724150" y="1704975"/>
          <p14:tracePt t="45171" x="2732088" y="1704975"/>
          <p14:tracePt t="45181" x="2751138" y="1704975"/>
          <p14:tracePt t="45195" x="2759075" y="1697038"/>
          <p14:tracePt t="45204" x="2768600" y="1679575"/>
          <p14:tracePt t="45212" x="2776538" y="1660525"/>
          <p14:tracePt t="45231" x="2786063" y="1633538"/>
          <p14:tracePt t="45246" x="2813050" y="1589088"/>
          <p14:tracePt t="45263" x="2822575" y="1571625"/>
          <p14:tracePt t="45281" x="2840038" y="1554163"/>
          <p14:tracePt t="45771" x="2840038" y="1544638"/>
          <p14:tracePt t="45780" x="2857500" y="1536700"/>
          <p14:tracePt t="45793" x="2894013" y="1536700"/>
          <p14:tracePt t="45811" x="3017838" y="1536700"/>
          <p14:tracePt t="45827" x="3108325" y="1536700"/>
          <p14:tracePt t="45843" x="3125788" y="1527175"/>
          <p14:tracePt t="46323" x="3133725" y="1527175"/>
          <p14:tracePt t="46338" x="3133725" y="1571625"/>
          <p14:tracePt t="46358" x="3133725" y="1598613"/>
          <p14:tracePt t="46373" x="3116263" y="1633538"/>
          <p14:tracePt t="46391" x="3108325" y="1670050"/>
          <p14:tracePt t="46407" x="3098800" y="1679575"/>
          <p14:tracePt t="48012" x="3108325" y="1679575"/>
          <p14:tracePt t="48036" x="3116263" y="1679575"/>
          <p14:tracePt t="48051" x="3125788" y="1679575"/>
          <p14:tracePt t="48084" x="3133725" y="1679575"/>
          <p14:tracePt t="48091" x="3143250" y="1679575"/>
          <p14:tracePt t="48148" x="3152775" y="1679575"/>
          <p14:tracePt t="48156" x="3160713" y="1679575"/>
          <p14:tracePt t="48164" x="3179763" y="1670050"/>
          <p14:tracePt t="48181" x="3197225" y="1670050"/>
          <p14:tracePt t="48197" x="3214688" y="1670050"/>
          <p14:tracePt t="48213" x="3232150" y="1670050"/>
          <p14:tracePt t="48246" x="3241675" y="1670050"/>
          <p14:tracePt t="48263" x="3251200" y="1670050"/>
          <p14:tracePt t="48280" x="3268663" y="1660525"/>
          <p14:tracePt t="48313" x="3276600" y="1660525"/>
          <p14:tracePt t="48329" x="3286125" y="1652588"/>
          <p14:tracePt t="48348" x="3303588" y="1643063"/>
          <p14:tracePt t="48363" x="3313113" y="1643063"/>
          <p14:tracePt t="48468" x="3322638" y="1643063"/>
          <p14:tracePt t="48524" x="3322638" y="1633538"/>
          <p14:tracePt t="49316" x="3313113" y="1652588"/>
          <p14:tracePt t="49324" x="3303588" y="1660525"/>
          <p14:tracePt t="49331" x="3303588" y="1679575"/>
          <p14:tracePt t="49342" x="3276600" y="1714500"/>
          <p14:tracePt t="49358" x="3251200" y="1785938"/>
          <p14:tracePt t="49374" x="3224213" y="1857375"/>
          <p14:tracePt t="49391" x="3205163" y="1955800"/>
          <p14:tracePt t="49408" x="3197225" y="2027238"/>
          <p14:tracePt t="49425" x="3197225" y="2081213"/>
          <p14:tracePt t="49442" x="3197225" y="2125663"/>
          <p14:tracePt t="49457" x="3197225" y="2143125"/>
          <p14:tracePt t="49474" x="3197225" y="2152650"/>
          <p14:tracePt t="49506" x="3197225" y="2160588"/>
          <p14:tracePt t="49684" x="3197225" y="2170113"/>
          <p14:tracePt t="50892" x="3197225" y="2160588"/>
          <p14:tracePt t="51179" x="3197225" y="2152650"/>
          <p14:tracePt t="51715" x="3197225" y="2160588"/>
          <p14:tracePt t="51723" x="3197225" y="2170113"/>
          <p14:tracePt t="51731" x="3197225" y="2205038"/>
          <p14:tracePt t="51745" x="3205163" y="2241550"/>
          <p14:tracePt t="51761" x="3205163" y="2259013"/>
          <p14:tracePt t="51779" x="3205163" y="2268538"/>
          <p14:tracePt t="51796" x="3205163" y="2276475"/>
          <p14:tracePt t="51811" x="3214688" y="2295525"/>
          <p14:tracePt t="51828" x="3214688" y="2303463"/>
          <p14:tracePt t="51980" x="3224213" y="2312988"/>
          <p14:tracePt t="55083" x="3241675" y="2322513"/>
          <p14:tracePt t="55091" x="3268663" y="2322513"/>
          <p14:tracePt t="55098" x="3295650" y="2330450"/>
          <p14:tracePt t="55112" x="3348038" y="2339975"/>
          <p14:tracePt t="55129" x="3473450" y="2384425"/>
          <p14:tracePt t="55145" x="3616325" y="2438400"/>
          <p14:tracePt t="55162" x="3857625" y="2527300"/>
          <p14:tracePt t="55177" x="4037013" y="2571750"/>
          <p14:tracePt t="55195" x="4214813" y="2616200"/>
          <p14:tracePt t="55212" x="4357688" y="2643188"/>
          <p14:tracePt t="55228" x="4491038" y="2660650"/>
          <p14:tracePt t="55243" x="4643438" y="2697163"/>
          <p14:tracePt t="55259" x="4803775" y="2741613"/>
          <p14:tracePt t="55276" x="4946650" y="2786063"/>
          <p14:tracePt t="55293" x="5054600" y="2813050"/>
          <p14:tracePt t="55309" x="5170488" y="2874963"/>
          <p14:tracePt t="55326" x="5224463" y="2894013"/>
          <p14:tracePt t="55342" x="5259388" y="2919413"/>
          <p14:tracePt t="55359" x="5286375" y="2919413"/>
          <p14:tracePt t="55393" x="5348288" y="2946400"/>
          <p14:tracePt t="55410" x="5419725" y="2965450"/>
          <p14:tracePt t="55427" x="5518150" y="3000375"/>
          <p14:tracePt t="55443" x="5589588" y="3017838"/>
          <p14:tracePt t="55459" x="5626100" y="3027363"/>
          <p14:tracePt t="55507" x="5634038" y="3027363"/>
          <p14:tracePt t="55987" x="5626100" y="3027363"/>
          <p14:tracePt t="56003" x="5616575" y="3027363"/>
          <p14:tracePt t="56314" x="5608638" y="3017838"/>
          <p14:tracePt t="56343" x="5626100" y="3000375"/>
          <p14:tracePt t="56355" x="5634038" y="2990850"/>
          <p14:tracePt t="56370" x="5643563" y="2990850"/>
          <p14:tracePt t="56387" x="5653088" y="2973388"/>
          <p14:tracePt t="56532" x="5653088" y="2965450"/>
          <p14:tracePt t="56546" x="5653088" y="2946400"/>
          <p14:tracePt t="57059" x="5653088" y="2938463"/>
          <p14:tracePt t="57067" x="5653088" y="2928938"/>
          <p14:tracePt t="57074" x="5653088" y="2919413"/>
          <p14:tracePt t="57084" x="5653088" y="2911475"/>
          <p14:tracePt t="57100" x="5653088" y="2867025"/>
          <p14:tracePt t="57116" x="5653088" y="2822575"/>
          <p14:tracePt t="57132" x="5653088" y="2768600"/>
          <p14:tracePt t="57150" x="5626100" y="2714625"/>
          <p14:tracePt t="57166" x="5616575" y="2679700"/>
          <p14:tracePt t="57169" x="5616575" y="2660650"/>
          <p14:tracePt t="57183" x="5616575" y="2643188"/>
          <p14:tracePt t="57199" x="5616575" y="2616200"/>
          <p14:tracePt t="57217" x="5616575" y="2581275"/>
          <p14:tracePt t="57233" x="5616575" y="2562225"/>
          <p14:tracePt t="57250" x="5616575" y="2536825"/>
          <p14:tracePt t="57266" x="5616575" y="2509838"/>
          <p14:tracePt t="57283" x="5616575" y="2473325"/>
          <p14:tracePt t="57300" x="5616575" y="2428875"/>
          <p14:tracePt t="57315" x="5616575" y="2411413"/>
          <p14:tracePt t="57331" x="5616575" y="2401888"/>
          <p14:tracePt t="57348" x="5616575" y="2384425"/>
          <p14:tracePt t="57426" x="5616575" y="2374900"/>
          <p14:tracePt t="57442" x="5616575" y="2366963"/>
          <p14:tracePt t="57474" x="5626100" y="2366963"/>
          <p14:tracePt t="58066" x="5626100" y="2357438"/>
          <p14:tracePt t="58082" x="5634038" y="2357438"/>
          <p14:tracePt t="58105" x="5643563" y="2357438"/>
          <p14:tracePt t="58122" x="5653088" y="2357438"/>
          <p14:tracePt t="58130" x="5670550" y="2347913"/>
          <p14:tracePt t="58146" x="5688013" y="2347913"/>
          <p14:tracePt t="58161" x="5724525" y="2347913"/>
          <p14:tracePt t="58178" x="5795963" y="2347913"/>
          <p14:tracePt t="58195" x="5884863" y="2347913"/>
          <p14:tracePt t="58211" x="6037263" y="2357438"/>
          <p14:tracePt t="58228" x="6180138" y="2374900"/>
          <p14:tracePt t="58243" x="6296025" y="2393950"/>
          <p14:tracePt t="58260" x="6340475" y="2411413"/>
          <p14:tracePt t="59163" x="6330950" y="2411413"/>
          <p14:tracePt t="59178" x="6323013" y="2411413"/>
          <p14:tracePt t="59186" x="6303963" y="2411413"/>
          <p14:tracePt t="59193" x="6296025" y="2411413"/>
          <p14:tracePt t="59210" x="6276975" y="2411413"/>
          <p14:tracePt t="59221" x="6269038" y="2411413"/>
          <p14:tracePt t="59239" x="6242050" y="2411413"/>
          <p14:tracePt t="59256" x="6215063" y="2411413"/>
          <p14:tracePt t="59271" x="6205538" y="2411413"/>
          <p14:tracePt t="59288" x="6188075" y="2411413"/>
          <p14:tracePt t="59305" x="6161088" y="2411413"/>
          <p14:tracePt t="59322" x="6116638" y="2411413"/>
          <p14:tracePt t="59338" x="6072188" y="2401888"/>
          <p14:tracePt t="59355" x="6037263" y="2401888"/>
          <p14:tracePt t="59372" x="6010275" y="2401888"/>
          <p14:tracePt t="59388" x="5991225" y="2393950"/>
          <p14:tracePt t="59404" x="5973763" y="2384425"/>
          <p14:tracePt t="59422" x="5946775" y="2374900"/>
          <p14:tracePt t="59439" x="5946775" y="2366963"/>
          <p14:tracePt t="59454" x="5919788" y="2357438"/>
          <p14:tracePt t="59471" x="5911850" y="2357438"/>
          <p14:tracePt t="59563" x="5902325" y="2357438"/>
          <p14:tracePt t="59586" x="5884863" y="2347913"/>
          <p14:tracePt t="59594" x="5884863" y="2339975"/>
          <p14:tracePt t="59603" x="5875338" y="2339975"/>
          <p14:tracePt t="59620" x="5875338" y="2330450"/>
          <p14:tracePt t="59722" x="5867400" y="2322513"/>
          <p14:tracePt t="59770" x="5867400" y="2312988"/>
          <p14:tracePt t="59778" x="5875338" y="2303463"/>
          <p14:tracePt t="59786" x="5884863" y="2303463"/>
          <p14:tracePt t="59802" x="5919788" y="2303463"/>
          <p14:tracePt t="59819" x="5965825" y="2303463"/>
          <p14:tracePt t="59835" x="6010275" y="2303463"/>
          <p14:tracePt t="59853" x="6045200" y="2303463"/>
          <p14:tracePt t="59868" x="6081713" y="2303463"/>
          <p14:tracePt t="59885" x="6134100" y="2312988"/>
          <p14:tracePt t="59902" x="6180138" y="2312988"/>
          <p14:tracePt t="59919" x="6242050" y="2312988"/>
          <p14:tracePt t="59937" x="6323013" y="2330450"/>
          <p14:tracePt t="59953" x="6357938" y="2339975"/>
          <p14:tracePt t="59969" x="6394450" y="2339975"/>
          <p14:tracePt t="59987" x="6419850" y="2339975"/>
          <p14:tracePt t="60002" x="6465888" y="2339975"/>
          <p14:tracePt t="60019" x="6500813" y="2347913"/>
          <p14:tracePt t="60035" x="6518275" y="2347913"/>
          <p14:tracePt t="60051" x="6527800" y="2347913"/>
          <p14:tracePt t="60084" x="6537325" y="2347913"/>
          <p14:tracePt t="60100" x="6545263" y="2347913"/>
          <p14:tracePt t="60117" x="6554788" y="2347913"/>
          <p14:tracePt t="60135" x="6572250" y="2347913"/>
          <p14:tracePt t="60151" x="6589713" y="2357438"/>
          <p14:tracePt t="60167" x="6599238" y="2357438"/>
          <p14:tracePt t="60170" x="6608763" y="2357438"/>
          <p14:tracePt t="60185" x="6616700" y="2357438"/>
          <p14:tracePt t="60201" x="6634163" y="2366963"/>
          <p14:tracePt t="60218" x="6643688" y="2366963"/>
          <p14:tracePt t="60817" x="6653213" y="2366963"/>
          <p14:tracePt t="60865" x="6653213" y="2347913"/>
          <p14:tracePt t="60874" x="6653213" y="2339975"/>
          <p14:tracePt t="60881" x="6653213" y="2330450"/>
          <p14:tracePt t="60897" x="6653213" y="2286000"/>
          <p14:tracePt t="60914" x="6653213" y="2268538"/>
          <p14:tracePt t="60931" x="6653213" y="2241550"/>
          <p14:tracePt t="60947" x="6653213" y="2214563"/>
          <p14:tracePt t="60964" x="6653213" y="2187575"/>
          <p14:tracePt t="60979" x="6653213" y="2160588"/>
          <p14:tracePt t="60995" x="6653213" y="2125663"/>
          <p14:tracePt t="61014" x="6653213" y="2071688"/>
          <p14:tracePt t="61030" x="6653213" y="2027238"/>
          <p14:tracePt t="61047" x="6643688" y="1982788"/>
          <p14:tracePt t="61063" x="6634163" y="1938338"/>
          <p14:tracePt t="61080" x="6608763" y="1893888"/>
          <p14:tracePt t="61097" x="6589713" y="1830388"/>
          <p14:tracePt t="61112" x="6572250" y="1812925"/>
          <p14:tracePt t="61129" x="6537325" y="1704975"/>
          <p14:tracePt t="61146" x="6518275" y="1660525"/>
          <p14:tracePt t="61162" x="6500813" y="1625600"/>
          <p14:tracePt t="61179" x="6456363" y="1562100"/>
          <p14:tracePt t="61196" x="6402388" y="1509713"/>
          <p14:tracePt t="61211" x="6340475" y="1455738"/>
          <p14:tracePt t="61228" x="6276975" y="1419225"/>
          <p14:tracePt t="61246" x="6251575" y="1411288"/>
          <p14:tracePt t="61261" x="6205538" y="1393825"/>
          <p14:tracePt t="61279" x="6170613" y="1374775"/>
          <p14:tracePt t="61294" x="6134100" y="1357313"/>
          <p14:tracePt t="61313" x="6037263" y="1312863"/>
          <p14:tracePt t="61329" x="6000750" y="1303338"/>
          <p14:tracePt t="61344" x="5973763" y="1285875"/>
          <p14:tracePt t="61362" x="5929313" y="1285875"/>
          <p14:tracePt t="61378" x="5911850" y="1285875"/>
          <p14:tracePt t="61395" x="5875338" y="1285875"/>
          <p14:tracePt t="61410" x="5848350" y="1285875"/>
          <p14:tracePt t="61427" x="5803900" y="1285875"/>
          <p14:tracePt t="61443" x="5759450" y="1285875"/>
          <p14:tracePt t="61460" x="5715000" y="1285875"/>
          <p14:tracePt t="61476" x="5688013" y="1285875"/>
          <p14:tracePt t="61493" x="5653088" y="1285875"/>
          <p14:tracePt t="61509" x="5626100" y="1285875"/>
          <p14:tracePt t="61526" x="5599113" y="1295400"/>
          <p14:tracePt t="61542" x="5545138" y="1312863"/>
          <p14:tracePt t="61560" x="5491163" y="1330325"/>
          <p14:tracePt t="61577" x="5456238" y="1357313"/>
          <p14:tracePt t="61593" x="5419725" y="1374775"/>
          <p14:tracePt t="61609" x="5394325" y="1384300"/>
          <p14:tracePt t="61627" x="5357813" y="1393825"/>
          <p14:tracePt t="61642" x="5330825" y="1393825"/>
          <p14:tracePt t="61659" x="5303838" y="1411288"/>
          <p14:tracePt t="61675" x="5295900" y="1411288"/>
          <p14:tracePt t="61692" x="5276850" y="1428750"/>
          <p14:tracePt t="61708" x="5251450" y="1446213"/>
          <p14:tracePt t="61726" x="5214938" y="1482725"/>
          <p14:tracePt t="61742" x="5170488" y="1517650"/>
          <p14:tracePt t="61759" x="5126038" y="1554163"/>
          <p14:tracePt t="61775" x="5108575" y="1571625"/>
          <p14:tracePt t="61792" x="5099050" y="1581150"/>
          <p14:tracePt t="61809" x="5089525" y="1608138"/>
          <p14:tracePt t="61826" x="5072063" y="1625600"/>
          <p14:tracePt t="61842" x="5054600" y="1633538"/>
          <p14:tracePt t="61859" x="5027613" y="1660525"/>
          <p14:tracePt t="61876" x="5000625" y="1697038"/>
          <p14:tracePt t="61891" x="4983163" y="1704975"/>
          <p14:tracePt t="61908" x="4965700" y="1741488"/>
          <p14:tracePt t="61924" x="4956175" y="1768475"/>
          <p14:tracePt t="61941" x="4946650" y="1785938"/>
          <p14:tracePt t="61958" x="4929188" y="1812925"/>
          <p14:tracePt t="61975" x="4919663" y="1866900"/>
          <p14:tracePt t="61990" x="4894263" y="1911350"/>
          <p14:tracePt t="62007" x="4857750" y="1955800"/>
          <p14:tracePt t="62024" x="4840288" y="2017713"/>
          <p14:tracePt t="62041" x="4813300" y="2071688"/>
          <p14:tracePt t="62058" x="4803775" y="2108200"/>
          <p14:tracePt t="62074" x="4795838" y="2152650"/>
          <p14:tracePt t="62091" x="4786313" y="2214563"/>
          <p14:tracePt t="62108" x="4776788" y="2295525"/>
          <p14:tracePt t="62123" x="4759325" y="2374900"/>
          <p14:tracePt t="62140" x="4751388" y="2446338"/>
          <p14:tracePt t="62158" x="4732338" y="2536825"/>
          <p14:tracePt t="62161" x="4724400" y="2554288"/>
          <p14:tracePt t="62173" x="4724400" y="2589213"/>
          <p14:tracePt t="62191" x="4724400" y="2643188"/>
          <p14:tracePt t="62209" x="4732338" y="2732088"/>
          <p14:tracePt t="62222" x="4741863" y="2759075"/>
          <p14:tracePt t="62239" x="4759325" y="2840038"/>
          <p14:tracePt t="62255" x="4776788" y="2901950"/>
          <p14:tracePt t="62272" x="4813300" y="3017838"/>
          <p14:tracePt t="62289" x="4848225" y="3089275"/>
          <p14:tracePt t="62305" x="4875213" y="3160713"/>
          <p14:tracePt t="62322" x="4929188" y="3224213"/>
          <p14:tracePt t="62340" x="4991100" y="3259138"/>
          <p14:tracePt t="62355" x="5081588" y="3295650"/>
          <p14:tracePt t="62371" x="5160963" y="3330575"/>
          <p14:tracePt t="62389" x="5251450" y="3340100"/>
          <p14:tracePt t="62406" x="5357813" y="3367088"/>
          <p14:tracePt t="62422" x="5491163" y="3375025"/>
          <p14:tracePt t="62439" x="5634038" y="3375025"/>
          <p14:tracePt t="62454" x="5759450" y="3375025"/>
          <p14:tracePt t="62473" x="5830888" y="3375025"/>
          <p14:tracePt t="62489" x="5867400" y="3375025"/>
          <p14:tracePt t="62505" x="5919788" y="3375025"/>
          <p14:tracePt t="62522" x="5991225" y="3367088"/>
          <p14:tracePt t="62540" x="6108700" y="3330575"/>
          <p14:tracePt t="62554" x="6188075" y="3303588"/>
          <p14:tracePt t="62571" x="6242050" y="3276600"/>
          <p14:tracePt t="62587" x="6269038" y="3259138"/>
          <p14:tracePt t="62603" x="6286500" y="3241675"/>
          <p14:tracePt t="62620" x="6303963" y="3205163"/>
          <p14:tracePt t="62637" x="6323013" y="3187700"/>
          <p14:tracePt t="62654" x="6348413" y="3133725"/>
          <p14:tracePt t="62657" x="6357938" y="3125788"/>
          <p14:tracePt t="62672" x="6375400" y="3089275"/>
          <p14:tracePt t="62688" x="6384925" y="3054350"/>
          <p14:tracePt t="62704" x="6402388" y="3036888"/>
          <p14:tracePt t="62722" x="6411913" y="3009900"/>
          <p14:tracePt t="62737" x="6438900" y="2973388"/>
          <p14:tracePt t="62754" x="6446838" y="2938463"/>
          <p14:tracePt t="62771" x="6456363" y="2928938"/>
          <p14:tracePt t="62788" x="6465888" y="2911475"/>
          <p14:tracePt t="62804" x="6465888" y="2894013"/>
          <p14:tracePt t="63041" x="6456363" y="2894013"/>
          <p14:tracePt t="63049" x="6446838" y="2901950"/>
          <p14:tracePt t="63057" x="6429375" y="2911475"/>
          <p14:tracePt t="63068" x="6429375" y="2919413"/>
          <p14:tracePt t="63084" x="6375400" y="2946400"/>
          <p14:tracePt t="63102" x="6323013" y="2965450"/>
          <p14:tracePt t="63120" x="6251575" y="2990850"/>
          <p14:tracePt t="63134" x="6188075" y="3027363"/>
          <p14:tracePt t="63151" x="6108700" y="3044825"/>
          <p14:tracePt t="63168" x="6027738" y="3044825"/>
          <p14:tracePt t="63185" x="5965825" y="3044825"/>
          <p14:tracePt t="63202" x="5875338" y="3009900"/>
          <p14:tracePt t="63219" x="5741988" y="2955925"/>
          <p14:tracePt t="63234" x="5608638" y="2894013"/>
          <p14:tracePt t="63251" x="5456238" y="2822575"/>
          <p14:tracePt t="63267" x="5367338" y="2776538"/>
          <p14:tracePt t="63283" x="5295900" y="2732088"/>
          <p14:tracePt t="63301" x="5232400" y="2679700"/>
          <p14:tracePt t="63318" x="5197475" y="2633663"/>
          <p14:tracePt t="63334" x="5180013" y="2598738"/>
          <p14:tracePt t="63350" x="5170488" y="2554288"/>
          <p14:tracePt t="63367" x="5170488" y="2509838"/>
          <p14:tracePt t="63384" x="5170488" y="2455863"/>
          <p14:tracePt t="63400" x="5170488" y="2357438"/>
          <p14:tracePt t="63416" x="5170488" y="2268538"/>
          <p14:tracePt t="63433" x="5170488" y="2179638"/>
          <p14:tracePt t="63451" x="5170488" y="2116138"/>
          <p14:tracePt t="63467" x="5170488" y="2062163"/>
          <p14:tracePt t="63483" x="5187950" y="2027238"/>
          <p14:tracePt t="63499" x="5232400" y="1973263"/>
          <p14:tracePt t="63516" x="5268913" y="1938338"/>
          <p14:tracePt t="63532" x="5303838" y="1919288"/>
          <p14:tracePt t="63551" x="5330825" y="1893888"/>
          <p14:tracePt t="63566" x="5375275" y="1893888"/>
          <p14:tracePt t="63585" x="5456238" y="1893888"/>
          <p14:tracePt t="63599" x="5483225" y="1893888"/>
          <p14:tracePt t="63615" x="5545138" y="1893888"/>
          <p14:tracePt t="63632" x="5616575" y="1901825"/>
          <p14:tracePt t="63649" x="5670550" y="1938338"/>
          <p14:tracePt t="63665" x="5688013" y="1946275"/>
          <p14:tracePt t="63684" x="5732463" y="1973263"/>
          <p14:tracePt t="63698" x="5795963" y="2009775"/>
          <p14:tracePt t="63715" x="5848350" y="2036763"/>
          <p14:tracePt t="63732" x="5884863" y="2071688"/>
          <p14:tracePt t="63748" x="5919788" y="2108200"/>
          <p14:tracePt t="63765" x="5946775" y="2152650"/>
          <p14:tracePt t="63782" x="5956300" y="2205038"/>
          <p14:tracePt t="63798" x="5965825" y="2251075"/>
          <p14:tracePt t="63814" x="5965825" y="2312988"/>
          <p14:tracePt t="63832" x="5965825" y="2384425"/>
          <p14:tracePt t="63849" x="5902325" y="2517775"/>
          <p14:tracePt t="63864" x="5857875" y="2581275"/>
          <p14:tracePt t="63882" x="5803900" y="2633663"/>
          <p14:tracePt t="63898" x="5751513" y="2687638"/>
          <p14:tracePt t="63914" x="5705475" y="2714625"/>
          <p14:tracePt t="63931" x="5653088" y="2714625"/>
          <p14:tracePt t="63946" x="5599113" y="2714625"/>
          <p14:tracePt t="63963" x="5527675" y="2714625"/>
          <p14:tracePt t="63980" x="5446713" y="2687638"/>
          <p14:tracePt t="63997" x="5394325" y="2633663"/>
          <p14:tracePt t="64014" x="5367338" y="2589213"/>
          <p14:tracePt t="64032" x="5348288" y="2562225"/>
          <p14:tracePt t="64047" x="5348288" y="2509838"/>
          <p14:tracePt t="64063" x="5348288" y="2438400"/>
          <p14:tracePt t="64081" x="5384800" y="2339975"/>
          <p14:tracePt t="64097" x="5411788" y="2295525"/>
          <p14:tracePt t="64114" x="5446713" y="2259013"/>
          <p14:tracePt t="64131" x="5491163" y="2232025"/>
          <p14:tracePt t="64146" x="5545138" y="2214563"/>
          <p14:tracePt t="64162" x="5599113" y="2205038"/>
          <p14:tracePt t="64179" x="5653088" y="2197100"/>
          <p14:tracePt t="64195" x="5705475" y="2197100"/>
          <p14:tracePt t="64212" x="5741988" y="2197100"/>
          <p14:tracePt t="64229" x="5795963" y="2214563"/>
          <p14:tracePt t="64245" x="5830888" y="2224088"/>
          <p14:tracePt t="64261" x="5875338" y="2251075"/>
          <p14:tracePt t="64279" x="5911850" y="2276475"/>
          <p14:tracePt t="64295" x="5938838" y="2312988"/>
          <p14:tracePt t="64313" x="5938838" y="2401888"/>
          <p14:tracePt t="64329" x="5938838" y="2465388"/>
          <p14:tracePt t="64345" x="5911850" y="2517775"/>
          <p14:tracePt t="64361" x="5867400" y="2562225"/>
          <p14:tracePt t="64379" x="5813425" y="2589213"/>
          <p14:tracePt t="64395" x="5751513" y="2608263"/>
          <p14:tracePt t="64412" x="5705475" y="2625725"/>
          <p14:tracePt t="64428" x="5670550" y="2625725"/>
          <p14:tracePt t="64537" x="5670550" y="2608263"/>
          <p14:tracePt t="65089" x="5670550" y="2598738"/>
          <p14:tracePt t="65290" x="5680075" y="2589213"/>
          <p14:tracePt t="65297" x="5705475" y="2589213"/>
          <p14:tracePt t="65309" x="5724525" y="2589213"/>
          <p14:tracePt t="65322" x="5768975" y="2581275"/>
          <p14:tracePt t="65340" x="5786438" y="2581275"/>
          <p14:tracePt t="65356" x="5795963" y="2581275"/>
          <p14:tracePt t="65372" x="5803900" y="2581275"/>
          <p14:tracePt t="65390" x="5830888" y="2581275"/>
          <p14:tracePt t="65407" x="5867400" y="2581275"/>
          <p14:tracePt t="65423" x="5884863" y="2581275"/>
          <p14:tracePt t="65439" x="5911850" y="2598738"/>
          <p14:tracePt t="65456" x="5946775" y="2625725"/>
          <p14:tracePt t="65473" x="5991225" y="2643188"/>
          <p14:tracePt t="65489" x="6062663" y="2714625"/>
          <p14:tracePt t="65506" x="6116638" y="2751138"/>
          <p14:tracePt t="65521" x="6161088" y="2795588"/>
          <p14:tracePt t="65539" x="6188075" y="2822575"/>
          <p14:tracePt t="65555" x="6205538" y="2847975"/>
          <p14:tracePt t="65571" x="6215063" y="2874963"/>
          <p14:tracePt t="65588" x="6224588" y="2901950"/>
          <p14:tracePt t="65604" x="6242050" y="2946400"/>
          <p14:tracePt t="65622" x="6251575" y="2973388"/>
          <p14:tracePt t="65639" x="6276975" y="3000375"/>
          <p14:tracePt t="65657" x="6286500" y="3000375"/>
          <p14:tracePt t="65660" x="6296025" y="3000375"/>
          <p14:tracePt t="65673" x="6313488" y="3000375"/>
          <p14:tracePt t="65689" x="6330950" y="3000375"/>
          <p14:tracePt t="65706" x="6348413" y="3000375"/>
          <p14:tracePt t="65721" x="6357938" y="2990850"/>
          <p14:tracePt t="65738" x="6367463" y="2982913"/>
          <p14:tracePt t="65754" x="6375400" y="2973388"/>
          <p14:tracePt t="65770" x="6394450" y="2955925"/>
          <p14:tracePt t="65787" x="6429375" y="2919413"/>
          <p14:tracePt t="65804" x="6438900" y="2901950"/>
          <p14:tracePt t="65820" x="6456363" y="2901950"/>
          <p14:tracePt t="65853" x="6456363" y="2894013"/>
          <p14:tracePt t="65880" x="6465888" y="2874963"/>
          <p14:tracePt t="65929" x="6473825" y="2857500"/>
          <p14:tracePt t="66658" x="6473825" y="2867025"/>
          <p14:tracePt t="66673" x="6473825" y="2874963"/>
          <p14:tracePt t="66682" x="6473825" y="2884488"/>
          <p14:tracePt t="66697" x="6473825" y="2894013"/>
          <p14:tracePt t="66705" x="6473825" y="2901950"/>
          <p14:tracePt t="66715" x="6473825" y="2911475"/>
          <p14:tracePt t="66809" x="6483350" y="2919413"/>
          <p14:tracePt t="66817" x="6500813" y="2919413"/>
          <p14:tracePt t="66832" x="6518275" y="2901950"/>
          <p14:tracePt t="66848" x="6537325" y="2894013"/>
          <p14:tracePt t="66864" x="6554788" y="2867025"/>
          <p14:tracePt t="66881" x="6562725" y="2830513"/>
          <p14:tracePt t="66898" x="6572250" y="2803525"/>
          <p14:tracePt t="66914" x="6589713" y="2759075"/>
          <p14:tracePt t="66931" x="6589713" y="2687638"/>
          <p14:tracePt t="66949" x="6589713" y="2616200"/>
          <p14:tracePt t="66965" x="6589713" y="2571750"/>
          <p14:tracePt t="66981" x="6589713" y="2509838"/>
          <p14:tracePt t="66998" x="6599238" y="2455863"/>
          <p14:tracePt t="67014" x="6616700" y="2411413"/>
          <p14:tracePt t="67032" x="6634163" y="2366963"/>
          <p14:tracePt t="67048" x="6653213" y="2330450"/>
          <p14:tracePt t="67065" x="6653213" y="2286000"/>
          <p14:tracePt t="67082" x="6653213" y="2241550"/>
          <p14:tracePt t="67097" x="6653213" y="2214563"/>
          <p14:tracePt t="67114" x="6643688" y="2152650"/>
          <p14:tracePt t="67131" x="6616700" y="2089150"/>
          <p14:tracePt t="67147" x="6581775" y="2027238"/>
          <p14:tracePt t="67163" x="6581775" y="1982788"/>
          <p14:tracePt t="67179" x="6545263" y="1919288"/>
          <p14:tracePt t="67197" x="6537325" y="1893888"/>
          <p14:tracePt t="67212" x="6518275" y="1847850"/>
          <p14:tracePt t="67229" x="6518275" y="1830388"/>
          <p14:tracePt t="67246" x="6500813" y="1795463"/>
          <p14:tracePt t="67262" x="6491288" y="1768475"/>
          <p14:tracePt t="67280" x="6446838" y="1714500"/>
          <p14:tracePt t="67296" x="6429375" y="1687513"/>
          <p14:tracePt t="67313" x="6402388" y="1652588"/>
          <p14:tracePt t="67329" x="6394450" y="1625600"/>
          <p14:tracePt t="67346" x="6367463" y="1608138"/>
          <p14:tracePt t="67362" x="6330950" y="1571625"/>
          <p14:tracePt t="67378" x="6276975" y="1527175"/>
          <p14:tracePt t="67396" x="6205538" y="1482725"/>
          <p14:tracePt t="67412" x="6134100" y="1446213"/>
          <p14:tracePt t="67429" x="6072188" y="1411288"/>
          <p14:tracePt t="67445" x="6037263" y="1384300"/>
          <p14:tracePt t="67462" x="5991225" y="1374775"/>
          <p14:tracePt t="67478" x="5956300" y="1357313"/>
          <p14:tracePt t="67495" x="5902325" y="1330325"/>
          <p14:tracePt t="67511" x="5867400" y="1312863"/>
          <p14:tracePt t="67528" x="5830888" y="1312863"/>
          <p14:tracePt t="67545" x="5803900" y="1295400"/>
          <p14:tracePt t="67562" x="5759450" y="1295400"/>
          <p14:tracePt t="67578" x="5715000" y="1285875"/>
          <p14:tracePt t="67594" x="5661025" y="1285875"/>
          <p14:tracePt t="67613" x="5626100" y="1285875"/>
          <p14:tracePt t="67629" x="5581650" y="1285875"/>
          <p14:tracePt t="67644" x="5537200" y="1285875"/>
          <p14:tracePt t="67661" x="5510213" y="1285875"/>
          <p14:tracePt t="67664" x="5491163" y="1285875"/>
          <p14:tracePt t="67678" x="5473700" y="1285875"/>
          <p14:tracePt t="67695" x="5429250" y="1285875"/>
          <p14:tracePt t="67711" x="5367338" y="1285875"/>
          <p14:tracePt t="67726" x="5322888" y="1303338"/>
          <p14:tracePt t="67744" x="5259388" y="1322388"/>
          <p14:tracePt t="67760" x="5180013" y="1357313"/>
          <p14:tracePt t="67776" x="5143500" y="1374775"/>
          <p14:tracePt t="67793" x="5089525" y="1419225"/>
          <p14:tracePt t="67810" x="5037138" y="1455738"/>
          <p14:tracePt t="67828" x="4983163" y="1490663"/>
          <p14:tracePt t="67843" x="4956175" y="1517650"/>
          <p14:tracePt t="67859" x="4929188" y="1562100"/>
          <p14:tracePt t="67876" x="4894263" y="1598613"/>
          <p14:tracePt t="67893" x="4840288" y="1643063"/>
          <p14:tracePt t="67909" x="4803775" y="1679575"/>
          <p14:tracePt t="67927" x="4795838" y="1704975"/>
          <p14:tracePt t="67944" x="4776788" y="1751013"/>
          <p14:tracePt t="67960" x="4759325" y="1822450"/>
          <p14:tracePt t="67976" x="4741863" y="1874838"/>
          <p14:tracePt t="67992" x="4724400" y="1919288"/>
          <p14:tracePt t="68009" x="4705350" y="1982788"/>
          <p14:tracePt t="68026" x="4679950" y="2036763"/>
          <p14:tracePt t="68042" x="4660900" y="2081213"/>
          <p14:tracePt t="68058" x="4652963" y="2108200"/>
          <p14:tracePt t="68074" x="4652963" y="2143125"/>
          <p14:tracePt t="68092" x="4633913" y="2179638"/>
          <p14:tracePt t="68108" x="4633913" y="2224088"/>
          <p14:tracePt t="68125" x="4625975" y="2276475"/>
          <p14:tracePt t="68141" x="4625975" y="2312988"/>
          <p14:tracePt t="68159" x="4616450" y="2347913"/>
          <p14:tracePt t="68161" x="4616450" y="2374900"/>
          <p14:tracePt t="68174" x="4616450" y="2393950"/>
          <p14:tracePt t="68192" x="4616450" y="2428875"/>
          <p14:tracePt t="68208" x="4616450" y="2446338"/>
          <p14:tracePt t="68225" x="4616450" y="2465388"/>
          <p14:tracePt t="68241" x="4616450" y="2500313"/>
          <p14:tracePt t="68258" x="4625975" y="2554288"/>
          <p14:tracePt t="68274" x="4643438" y="2598738"/>
          <p14:tracePt t="68290" x="4660900" y="2643188"/>
          <p14:tracePt t="68306" x="4670425" y="2705100"/>
          <p14:tracePt t="68323" x="4679950" y="2751138"/>
          <p14:tracePt t="68342" x="4705350" y="2803525"/>
          <p14:tracePt t="68357" x="4732338" y="2847975"/>
          <p14:tracePt t="68374" x="4741863" y="2884488"/>
          <p14:tracePt t="68390" x="4768850" y="2938463"/>
          <p14:tracePt t="68406" x="4795838" y="2965450"/>
          <p14:tracePt t="68423" x="4813300" y="3009900"/>
          <p14:tracePt t="68441" x="4848225" y="3054350"/>
          <p14:tracePt t="68458" x="4867275" y="3081338"/>
          <p14:tracePt t="68474" x="4884738" y="3116263"/>
          <p14:tracePt t="68491" x="4902200" y="3160713"/>
          <p14:tracePt t="68507" x="4946650" y="3205163"/>
          <p14:tracePt t="68522" x="5010150" y="3251200"/>
          <p14:tracePt t="68541" x="5081588" y="3295650"/>
          <p14:tracePt t="68556" x="5153025" y="3330575"/>
          <p14:tracePt t="68573" x="5187950" y="3348038"/>
          <p14:tracePt t="68589" x="5232400" y="3367088"/>
          <p14:tracePt t="68606" x="5259388" y="3384550"/>
          <p14:tracePt t="68623" x="5295900" y="3402013"/>
          <p14:tracePt t="68640" x="5411788" y="3411538"/>
          <p14:tracePt t="68656" x="5510213" y="3429000"/>
          <p14:tracePt t="68672" x="5643563" y="3429000"/>
          <p14:tracePt t="68690" x="5751513" y="3429000"/>
          <p14:tracePt t="68706" x="5822950" y="3429000"/>
          <p14:tracePt t="68723" x="5857875" y="3429000"/>
          <p14:tracePt t="68738" x="5884863" y="3419475"/>
          <p14:tracePt t="68755" x="5938838" y="3394075"/>
          <p14:tracePt t="68771" x="5991225" y="3367088"/>
          <p14:tracePt t="68788" x="6027738" y="3330575"/>
          <p14:tracePt t="68805" x="6062663" y="3303588"/>
          <p14:tracePt t="68822" x="6089650" y="3286125"/>
          <p14:tracePt t="68837" x="6116638" y="3259138"/>
          <p14:tracePt t="68854" x="6126163" y="3251200"/>
          <p14:tracePt t="68873" x="6134100" y="3251200"/>
          <p14:tracePt t="68889" x="6134100" y="3241675"/>
          <p14:tracePt t="69096" x="6143625" y="3224213"/>
          <p14:tracePt t="69104" x="6153150" y="3224213"/>
          <p14:tracePt t="69120" x="6161088" y="3205163"/>
          <p14:tracePt t="69136" x="6180138" y="3170238"/>
          <p14:tracePt t="69152" x="6197600" y="3143250"/>
          <p14:tracePt t="69169" x="6205538" y="3089275"/>
          <p14:tracePt t="69187" x="6224588" y="3017838"/>
          <p14:tracePt t="69202" x="6224588" y="2965450"/>
          <p14:tracePt t="69218" x="6232525" y="2938463"/>
          <p14:tracePt t="69235" x="6242050" y="2911475"/>
          <p14:tracePt t="69361" x="6224588" y="2911475"/>
          <p14:tracePt t="69369" x="6215063" y="2919413"/>
          <p14:tracePt t="69377" x="6197600" y="2946400"/>
          <p14:tracePt t="69384" x="6170613" y="2982913"/>
          <p14:tracePt t="69402" x="6143625" y="3027363"/>
          <p14:tracePt t="69418" x="6099175" y="3098800"/>
          <p14:tracePt t="69434" x="6054725" y="3125788"/>
          <p14:tracePt t="69451" x="5973763" y="3133725"/>
          <p14:tracePt t="69468" x="5902325" y="3133725"/>
          <p14:tracePt t="69484" x="5768975" y="3081338"/>
          <p14:tracePt t="69501" x="5608638" y="2982913"/>
          <p14:tracePt t="69518" x="5411788" y="2857500"/>
          <p14:tracePt t="69534" x="5268913" y="2776538"/>
          <p14:tracePt t="69551" x="5133975" y="2679700"/>
          <p14:tracePt t="69567" x="5108575" y="2633663"/>
          <p14:tracePt t="69584" x="5099050" y="2589213"/>
          <p14:tracePt t="69601" x="5099050" y="2562225"/>
          <p14:tracePt t="69617" x="5108575" y="2500313"/>
          <p14:tracePt t="69633" x="5116513" y="2428875"/>
          <p14:tracePt t="69649" x="5116513" y="2374900"/>
          <p14:tracePt t="69666" x="5116513" y="2322513"/>
          <p14:tracePt t="69683" x="5116513" y="2276475"/>
          <p14:tracePt t="69701" x="5133975" y="2214563"/>
          <p14:tracePt t="69719" x="5143500" y="2125663"/>
          <p14:tracePt t="69733" x="5153025" y="2054225"/>
          <p14:tracePt t="69750" x="5187950" y="1973263"/>
          <p14:tracePt t="69767" x="5224463" y="1901825"/>
          <p14:tracePt t="69784" x="5251450" y="1884363"/>
          <p14:tracePt t="69800" x="5303838" y="1857375"/>
          <p14:tracePt t="69817" x="5348288" y="1839913"/>
          <p14:tracePt t="69833" x="5394325" y="1830388"/>
          <p14:tracePt t="69849" x="5429250" y="1812925"/>
          <p14:tracePt t="69866" x="5465763" y="1795463"/>
          <p14:tracePt t="69883" x="5483225" y="1795463"/>
          <p14:tracePt t="69898" x="5510213" y="1795463"/>
          <p14:tracePt t="69915" x="5545138" y="1795463"/>
          <p14:tracePt t="69932" x="5589588" y="1795463"/>
          <p14:tracePt t="69948" x="5643563" y="1795463"/>
          <p14:tracePt t="69968" x="5741988" y="1839913"/>
          <p14:tracePt t="69983" x="5803900" y="1866900"/>
          <p14:tracePt t="70000" x="5911850" y="1911350"/>
          <p14:tracePt t="70015" x="5946775" y="1946275"/>
          <p14:tracePt t="70033" x="5991225" y="1973263"/>
          <p14:tracePt t="70048" x="6018213" y="2044700"/>
          <p14:tracePt t="70066" x="6062663" y="2125663"/>
          <p14:tracePt t="70083" x="6108700" y="2241550"/>
          <p14:tracePt t="70098" x="6161088" y="2357438"/>
          <p14:tracePt t="70114" x="6197600" y="2465388"/>
          <p14:tracePt t="70130" x="6205538" y="2517775"/>
          <p14:tracePt t="70147" x="6205538" y="2544763"/>
          <p14:tracePt t="70164" x="6188075" y="2598738"/>
          <p14:tracePt t="70167" x="6161088" y="2616200"/>
          <p14:tracePt t="70181" x="6143625" y="2643188"/>
          <p14:tracePt t="70197" x="6081713" y="2660650"/>
          <p14:tracePt t="70214" x="5973763" y="2697163"/>
          <p14:tracePt t="70230" x="5822950" y="2724150"/>
          <p14:tracePt t="70247" x="5572125" y="2732088"/>
          <p14:tracePt t="70264" x="5456238" y="2732088"/>
          <p14:tracePt t="70280" x="5375275" y="2714625"/>
          <p14:tracePt t="70296" x="5330825" y="2697163"/>
          <p14:tracePt t="70313" x="5322888" y="2687638"/>
          <p14:tracePt t="70330" x="5322888" y="2660650"/>
          <p14:tracePt t="70346" x="5322888" y="2625725"/>
          <p14:tracePt t="70363" x="5322888" y="2571750"/>
          <p14:tracePt t="70379" x="5322888" y="2536825"/>
          <p14:tracePt t="70396" x="5330825" y="2490788"/>
          <p14:tracePt t="70413" x="5357813" y="2465388"/>
          <p14:tracePt t="70429" x="5384800" y="2438400"/>
          <p14:tracePt t="70445" x="5402263" y="2428875"/>
          <p14:tracePt t="70462" x="5465763" y="2419350"/>
          <p14:tracePt t="70479" x="5653088" y="2419350"/>
          <p14:tracePt t="70497" x="5795963" y="2419350"/>
          <p14:tracePt t="70514" x="5902325" y="2446338"/>
          <p14:tracePt t="70529" x="5956300" y="2465388"/>
          <p14:tracePt t="70545" x="5983288" y="2482850"/>
          <p14:tracePt t="70562" x="5991225" y="2490788"/>
          <p14:tracePt t="70579" x="6010275" y="2500313"/>
          <p14:tracePt t="70595" x="6010275" y="2509838"/>
          <p14:tracePt t="70613" x="6010275" y="2536825"/>
          <p14:tracePt t="70628" x="6010275" y="2571750"/>
          <p14:tracePt t="70645" x="6010275" y="2598738"/>
          <p14:tracePt t="70661" x="5983288" y="2633663"/>
          <p14:tracePt t="70664" x="5965825" y="2643188"/>
          <p14:tracePt t="70678" x="5938838" y="2670175"/>
          <p14:tracePt t="70695" x="5830888" y="2687638"/>
          <p14:tracePt t="70712" x="5697538" y="2687638"/>
          <p14:tracePt t="70729" x="5634038" y="2687638"/>
          <p14:tracePt t="70745" x="5589588" y="2660650"/>
          <p14:tracePt t="70760" x="5572125" y="2652713"/>
          <p14:tracePt t="70777" x="5562600" y="2643188"/>
          <p14:tracePt t="70810" x="5562600" y="2633663"/>
          <p14:tracePt t="70827" x="5562600" y="2625725"/>
          <p14:tracePt t="70844" x="5562600" y="2616200"/>
          <p14:tracePt t="70861" x="5599113" y="2598738"/>
          <p14:tracePt t="70877" x="5643563" y="2598738"/>
          <p14:tracePt t="70894" x="5724525" y="2598738"/>
          <p14:tracePt t="70911" x="5848350" y="2598738"/>
          <p14:tracePt t="70928" x="5902325" y="2598738"/>
          <p14:tracePt t="71368" x="5894388" y="2616200"/>
          <p14:tracePt t="71384" x="5884863" y="2625725"/>
          <p14:tracePt t="71393" x="5875338" y="2643188"/>
          <p14:tracePt t="71408" x="5822950" y="2697163"/>
          <p14:tracePt t="71424" x="5732463" y="2776538"/>
          <p14:tracePt t="71441" x="5599113" y="2867025"/>
          <p14:tracePt t="71458" x="5438775" y="2946400"/>
          <p14:tracePt t="71474" x="5295900" y="3000375"/>
          <p14:tracePt t="71490" x="5251450" y="3000375"/>
          <p14:tracePt t="71568" x="5241925" y="3000375"/>
          <p14:tracePt t="71585" x="5241925" y="2982913"/>
          <p14:tracePt t="71593" x="5241925" y="2973388"/>
          <p14:tracePt t="71608" x="5241925" y="2955925"/>
          <p14:tracePt t="71623" x="5251450" y="2938463"/>
          <p14:tracePt t="71641" x="5251450" y="2919413"/>
          <p14:tracePt t="71656" x="5251450" y="2911475"/>
          <p14:tracePt t="71674" x="5205413" y="2884488"/>
          <p14:tracePt t="71690" x="5180013" y="2874963"/>
          <p14:tracePt t="71707" x="5126038" y="2867025"/>
          <p14:tracePt t="71722" x="5062538" y="2857500"/>
          <p14:tracePt t="71739" x="5037138" y="2847975"/>
          <p14:tracePt t="71756" x="4991100" y="2840038"/>
          <p14:tracePt t="71772" x="4929188" y="2813050"/>
          <p14:tracePt t="71788" x="4884738" y="2795588"/>
          <p14:tracePt t="71806" x="4830763" y="2768600"/>
          <p14:tracePt t="71821" x="4795838" y="2759075"/>
          <p14:tracePt t="71838" x="4776788" y="2741613"/>
          <p14:tracePt t="71912" x="4768850" y="2741613"/>
          <p14:tracePt t="71928" x="4768850" y="2732088"/>
          <p14:tracePt t="71960" x="4759325" y="2732088"/>
          <p14:tracePt t="71976" x="4759325" y="2724150"/>
          <p14:tracePt t="72000" x="4759325" y="2714625"/>
          <p14:tracePt t="72016" x="4759325" y="2705100"/>
          <p14:tracePt t="72032" x="4759325" y="2697163"/>
          <p14:tracePt t="72248" x="4759325" y="2687638"/>
          <p14:tracePt t="72339" x="4741863" y="2687638"/>
          <p14:tracePt t="72424" x="4776788" y="2687638"/>
          <p14:tracePt t="72432" x="4795838" y="2697163"/>
          <p14:tracePt t="72440" x="4822825" y="2705100"/>
          <p14:tracePt t="72452" x="4857750" y="2724150"/>
          <p14:tracePt t="72469" x="4938713" y="2741613"/>
          <p14:tracePt t="72485" x="5000625" y="2768600"/>
          <p14:tracePt t="72504" x="5054600" y="2776538"/>
          <p14:tracePt t="72534" x="5062538" y="2776538"/>
          <p14:tracePt t="72744" x="5072063" y="2776538"/>
          <p14:tracePt t="72760" x="5072063" y="2768600"/>
          <p14:tracePt t="72768" x="5072063" y="2751138"/>
          <p14:tracePt t="72784" x="5072063" y="2714625"/>
          <p14:tracePt t="72800" x="5089525" y="2697163"/>
          <p14:tracePt t="72818" x="5108575" y="2670175"/>
          <p14:tracePt t="72833" x="5108575" y="2652713"/>
          <p14:tracePt t="72851" x="5108575" y="2643188"/>
          <p14:tracePt t="72866" x="5116513" y="2633663"/>
          <p14:tracePt t="72882" x="5116513" y="2625725"/>
          <p14:tracePt t="72900" x="5126038" y="2625725"/>
          <p14:tracePt t="72936" x="5126038" y="2616200"/>
          <p14:tracePt t="72948" x="5133975" y="2608263"/>
          <p14:tracePt t="73721" x="5133975" y="2616200"/>
          <p14:tracePt t="73728" x="5153025" y="2633663"/>
          <p14:tracePt t="73736" x="5160963" y="2643188"/>
          <p14:tracePt t="73745" x="5180013" y="2670175"/>
          <p14:tracePt t="73762" x="5205413" y="2687638"/>
          <p14:tracePt t="73778" x="5241925" y="2705100"/>
          <p14:tracePt t="73794" x="5259388" y="2705100"/>
          <p14:tracePt t="73812" x="5268913" y="2705100"/>
          <p14:tracePt t="73828" x="5276850" y="2705100"/>
          <p14:tracePt t="73845" x="5286375" y="2705100"/>
          <p14:tracePt t="73861" x="5295900" y="2705100"/>
          <p14:tracePt t="73878" x="5303838" y="2705100"/>
          <p14:tracePt t="73894" x="5313363" y="2705100"/>
          <p14:tracePt t="73912" x="5322888" y="2705100"/>
          <p14:tracePt t="73929" x="5330825" y="2705100"/>
          <p14:tracePt t="73960" x="5340350" y="2697163"/>
          <p14:tracePt t="73976" x="5348288" y="2697163"/>
          <p14:tracePt t="73992" x="5357813" y="2687638"/>
          <p14:tracePt t="74520" x="5367338" y="2697163"/>
          <p14:tracePt t="74528" x="5375275" y="2697163"/>
          <p14:tracePt t="74540" x="5394325" y="2697163"/>
          <p14:tracePt t="74557" x="5419725" y="2705100"/>
          <p14:tracePt t="74574" x="5438775" y="2705100"/>
          <p14:tracePt t="74591" x="5465763" y="2714625"/>
          <p14:tracePt t="74607" x="5473700" y="2724150"/>
          <p14:tracePt t="74624" x="5491163" y="2724150"/>
          <p14:tracePt t="74642" x="5518150" y="2724150"/>
          <p14:tracePt t="74659" x="5537200" y="2724150"/>
          <p14:tracePt t="74663" x="5545138" y="2724150"/>
          <p14:tracePt t="74680" x="5554663" y="2724150"/>
          <p14:tracePt t="74721" x="5572125" y="2724150"/>
          <p14:tracePt t="74904" x="5589588" y="2724150"/>
          <p14:tracePt t="74921" x="5599113" y="2724150"/>
          <p14:tracePt t="74928" x="5608638" y="2724150"/>
          <p14:tracePt t="74938" x="5626100" y="2724150"/>
          <p14:tracePt t="74955" x="5670550" y="2724150"/>
          <p14:tracePt t="74972" x="5732463" y="2732088"/>
          <p14:tracePt t="74989" x="5768975" y="2741613"/>
          <p14:tracePt t="75006" x="5803900" y="2751138"/>
          <p14:tracePt t="75022" x="5840413" y="2751138"/>
          <p14:tracePt t="75038" x="5848350" y="2751138"/>
          <p14:tracePt t="75056" x="5867400" y="2751138"/>
          <p14:tracePt t="75073" x="5884863" y="2751138"/>
          <p14:tracePt t="75088" x="5894388" y="2751138"/>
          <p14:tracePt t="75105" x="5902325" y="2751138"/>
          <p14:tracePt t="75137" x="5919788" y="2751138"/>
          <p14:tracePt t="75176" x="5919788" y="2741613"/>
          <p14:tracePt t="75232" x="5929313" y="2741613"/>
          <p14:tracePt t="75247" x="5929313" y="2732088"/>
          <p14:tracePt t="75263" x="5938838" y="2732088"/>
          <p14:tracePt t="75279" x="5946775" y="2724150"/>
          <p14:tracePt t="75288" x="5956300" y="2724150"/>
          <p14:tracePt t="75305" x="5965825" y="2705100"/>
          <p14:tracePt t="75320" x="5983288" y="2687638"/>
          <p14:tracePt t="75336" x="6010275" y="2670175"/>
          <p14:tracePt t="75353" x="6037263" y="2633663"/>
          <p14:tracePt t="75369" x="6045200" y="2616200"/>
          <p14:tracePt t="75386" x="6062663" y="2598738"/>
          <p14:tracePt t="75402" x="6062663" y="2589213"/>
          <p14:tracePt t="75463" x="6062663" y="2581275"/>
          <p14:tracePt t="76367" x="6089650" y="2581275"/>
          <p14:tracePt t="76376" x="6108700" y="2598738"/>
          <p14:tracePt t="76383" x="6116638" y="2633663"/>
          <p14:tracePt t="76399" x="6197600" y="2751138"/>
          <p14:tracePt t="76415" x="6269038" y="2822575"/>
          <p14:tracePt t="76431" x="6303963" y="2867025"/>
          <p14:tracePt t="76447" x="6323013" y="2884488"/>
          <p14:tracePt t="76511" x="6330950" y="2884488"/>
          <p14:tracePt t="76535" x="6348413" y="2884488"/>
          <p14:tracePt t="76568" x="6357938" y="2874963"/>
          <p14:tracePt t="76600" x="6357938" y="2867025"/>
          <p14:tracePt t="76647" x="6357938" y="2857500"/>
          <p14:tracePt t="76657" x="6357938" y="2847975"/>
          <p14:tracePt t="76671" x="6357938" y="2840038"/>
          <p14:tracePt t="76695" x="6357938" y="2830513"/>
          <p14:tracePt t="76736" x="6357938" y="2822575"/>
          <p14:tracePt t="76831" x="6357938" y="2813050"/>
          <p14:tracePt t="76911" x="6357938" y="2803525"/>
          <p14:tracePt t="77871" x="6384925" y="2786063"/>
          <p14:tracePt t="77879" x="6411913" y="2786063"/>
          <p14:tracePt t="77890" x="6446838" y="2786063"/>
          <p14:tracePt t="77906" x="6491288" y="2786063"/>
          <p14:tracePt t="77923" x="6545263" y="2786063"/>
          <p14:tracePt t="77939" x="6562725" y="2786063"/>
          <p14:tracePt t="77955" x="6581775" y="2776538"/>
          <p14:tracePt t="77972" x="6581775" y="2768600"/>
          <p14:tracePt t="77990" x="6589713" y="2759075"/>
          <p14:tracePt t="78006" x="6599238" y="2759075"/>
          <p14:tracePt t="80792" x="6589713" y="2759075"/>
          <p14:tracePt t="80807" x="6581775" y="2759075"/>
          <p14:tracePt t="80823" x="6572250" y="2759075"/>
          <p14:tracePt t="80830" x="6554788" y="2768600"/>
          <p14:tracePt t="80847" x="6545263" y="2768600"/>
          <p14:tracePt t="80858" x="6527800" y="2768600"/>
          <p14:tracePt t="80875" x="6510338" y="2776538"/>
          <p14:tracePt t="80891" x="6491288" y="2786063"/>
          <p14:tracePt t="80908" x="6473825" y="2795588"/>
          <p14:tracePt t="80924" x="6465888" y="2795588"/>
          <p14:tracePt t="80941" x="6429375" y="2813050"/>
          <p14:tracePt t="80956" x="6394450" y="2830513"/>
          <p14:tracePt t="80973" x="6357938" y="2830513"/>
          <p14:tracePt t="80990" x="6313488" y="2847975"/>
          <p14:tracePt t="81006" x="6296025" y="2857500"/>
          <p14:tracePt t="81023" x="6286500" y="2867025"/>
          <p14:tracePt t="81041" x="6276975" y="2867025"/>
          <p14:tracePt t="81056" x="6259513" y="2874963"/>
          <p14:tracePt t="81072" x="6242050" y="2884488"/>
          <p14:tracePt t="81089" x="6232525" y="2894013"/>
          <p14:tracePt t="81107" x="6215063" y="2901950"/>
          <p14:tracePt t="81122" x="6197600" y="2911475"/>
          <p14:tracePt t="81156" x="6180138" y="2911475"/>
          <p14:tracePt t="81172" x="6180138" y="2919413"/>
          <p14:tracePt t="81188" x="6170613" y="2928938"/>
          <p14:tracePt t="81206" x="6153150" y="2938463"/>
          <p14:tracePt t="81222" x="6143625" y="2938463"/>
          <p14:tracePt t="81255" x="6143625" y="2946400"/>
          <p14:tracePt t="81272" x="6126163" y="2946400"/>
          <p14:tracePt t="81359" x="6116638" y="2946400"/>
          <p14:tracePt t="81407" x="6116638" y="2955925"/>
          <p14:tracePt t="81503" x="6108700" y="2965450"/>
          <p14:tracePt t="83095" x="6108700" y="2973388"/>
          <p14:tracePt t="83111" x="6108700" y="2990850"/>
          <p14:tracePt t="83118" x="6108700" y="3009900"/>
          <p14:tracePt t="83129" x="6099175" y="3017838"/>
          <p14:tracePt t="83146" x="6099175" y="3036888"/>
          <p14:tracePt t="83163" x="6072188" y="3098800"/>
          <p14:tracePt t="83165" x="6045200" y="3160713"/>
          <p14:tracePt t="83178" x="6027738" y="3214688"/>
          <p14:tracePt t="83195" x="6010275" y="3286125"/>
          <p14:tracePt t="83214" x="5973763" y="3357563"/>
          <p14:tracePt t="83229" x="5956300" y="3446463"/>
          <p14:tracePt t="83244" x="5956300" y="3527425"/>
          <p14:tracePt t="83261" x="5938838" y="3625850"/>
          <p14:tracePt t="83279" x="5929313" y="3759200"/>
          <p14:tracePt t="83296" x="5919788" y="3848100"/>
          <p14:tracePt t="83311" x="5919788" y="3919538"/>
          <p14:tracePt t="83328" x="5911850" y="3965575"/>
          <p14:tracePt t="83345" x="5911850" y="4017963"/>
          <p14:tracePt t="83361" x="5911850" y="4062413"/>
          <p14:tracePt t="83377" x="5894388" y="4133850"/>
          <p14:tracePt t="83394" x="5894388" y="4197350"/>
          <p14:tracePt t="83411" x="5875338" y="4286250"/>
          <p14:tracePt t="83426" x="5857875" y="4367213"/>
          <p14:tracePt t="83444" x="5848350" y="4446588"/>
          <p14:tracePt t="83462" x="5830888" y="4598988"/>
          <p14:tracePt t="83477" x="5813425" y="4697413"/>
          <p14:tracePt t="83493" x="5795963" y="4813300"/>
          <p14:tracePt t="83510" x="5786438" y="4929188"/>
          <p14:tracePt t="83526" x="5786438" y="5054600"/>
          <p14:tracePt t="83543" x="5786438" y="5232400"/>
          <p14:tracePt t="83561" x="5786438" y="5562600"/>
          <p14:tracePt t="83576" x="5786438" y="5857875"/>
          <p14:tracePt t="83593" x="5848350" y="6126163"/>
          <p14:tracePt t="83609" x="5938838" y="6357938"/>
          <p14:tracePt t="83626" x="6108700" y="6626225"/>
          <p14:tracePt t="83643" x="6286500" y="6848475"/>
          <p14:tracePt t="83660" x="6491288" y="6848475"/>
          <p14:tracePt t="83663" x="6599238" y="6848475"/>
          <p14:tracePt t="83675" x="6732588" y="6848475"/>
          <p14:tracePt t="83692" x="6973888" y="6848475"/>
          <p14:tracePt t="83709" x="7562850" y="6848475"/>
          <p14:tracePt t="83726" x="8108950" y="6848475"/>
          <p14:tracePt t="83742" x="8796338" y="6848475"/>
          <p14:tracePt t="83759" x="9671050" y="6848475"/>
          <p14:tracePt t="83774" x="10563225" y="6848475"/>
          <p14:tracePt t="83792" x="11385550" y="6848475"/>
          <p14:tracePt t="83808" x="12045950" y="6848475"/>
          <p14:tracePt t="83825" x="12188825" y="6705600"/>
          <p14:tracePt t="83843" x="12188825" y="6446838"/>
          <p14:tracePt t="83859" x="12188825" y="6116638"/>
          <p14:tracePt t="83874" x="12188825" y="5732463"/>
          <p14:tracePt t="83892" x="12188825" y="5465763"/>
          <p14:tracePt t="83909" x="12188825" y="5224463"/>
          <p14:tracePt t="83924" x="12188825" y="5000625"/>
          <p14:tracePt t="83942" x="12153900" y="4714875"/>
          <p14:tracePt t="83957" x="12055475" y="4500563"/>
          <p14:tracePt t="83975" x="11912600" y="4276725"/>
          <p14:tracePt t="83992" x="11777663" y="4071938"/>
          <p14:tracePt t="84008" x="11661775" y="3929063"/>
          <p14:tracePt t="84024" x="11582400" y="3822700"/>
          <p14:tracePt t="84041" x="11501438" y="3724275"/>
          <p14:tracePt t="84058" x="11430000" y="3616325"/>
          <p14:tracePt t="84073" x="11349038" y="3536950"/>
          <p14:tracePt t="84090" x="11260138" y="3455988"/>
          <p14:tracePt t="84106" x="11180763" y="3402013"/>
          <p14:tracePt t="84123" x="11063288" y="3348038"/>
          <p14:tracePt t="84141" x="10858500" y="3268663"/>
          <p14:tracePt t="84157" x="10733088" y="3205163"/>
          <p14:tracePt t="84174" x="10644188" y="3187700"/>
          <p14:tracePt t="84191" x="10590213" y="3187700"/>
          <p14:tracePt t="84208" x="10555288" y="3179763"/>
          <p14:tracePt t="84223" x="10518775" y="3179763"/>
          <p14:tracePt t="84240" x="10483850" y="3179763"/>
          <p14:tracePt t="84255" x="10412413" y="3179763"/>
          <p14:tracePt t="84273" x="10287000" y="3179763"/>
          <p14:tracePt t="84289" x="10126663" y="3179763"/>
          <p14:tracePt t="84306" x="9966325" y="3160713"/>
          <p14:tracePt t="84321" x="9840913" y="3133725"/>
          <p14:tracePt t="84339" x="9804400" y="3125788"/>
          <p14:tracePt t="84355" x="9796463" y="3125788"/>
          <p14:tracePt t="84390" x="9786938" y="3108325"/>
          <p14:tracePt t="84407" x="9777413" y="3108325"/>
          <p14:tracePt t="84414" x="9777413" y="3098800"/>
          <p14:tracePt t="84423" x="9769475" y="3098800"/>
          <p14:tracePt t="84438" x="9769475" y="3089275"/>
          <p14:tracePt t="84455" x="9752013" y="3044825"/>
          <p14:tracePt t="84473" x="9742488" y="3017838"/>
          <p14:tracePt t="84488" x="9725025" y="2965450"/>
          <p14:tracePt t="84504" x="9705975" y="2928938"/>
          <p14:tracePt t="84521" x="9688513" y="2919413"/>
          <p14:tracePt t="84582" x="9680575" y="2911475"/>
          <p14:tracePt t="85110" x="9680575" y="2901950"/>
          <p14:tracePt t="85120" x="9661525" y="2901950"/>
          <p14:tracePt t="85126" x="9644063" y="2894013"/>
          <p14:tracePt t="85136" x="9634538" y="2894013"/>
          <p14:tracePt t="85153" x="9599613" y="2894013"/>
          <p14:tracePt t="85169" x="9510713" y="2874963"/>
          <p14:tracePt t="85184" x="9367838" y="2867025"/>
          <p14:tracePt t="85202" x="9117013" y="2830513"/>
          <p14:tracePt t="85217" x="8751888" y="2776538"/>
          <p14:tracePt t="85234" x="8394700" y="2714625"/>
          <p14:tracePt t="85252" x="8054975" y="2670175"/>
          <p14:tracePt t="85267" x="7804150" y="2643188"/>
          <p14:tracePt t="85285" x="7589838" y="2625725"/>
          <p14:tracePt t="85300" x="7439025" y="2608263"/>
          <p14:tracePt t="85317" x="7296150" y="2608263"/>
          <p14:tracePt t="85333" x="7259638" y="2608263"/>
          <p14:tracePt t="85351" x="7242175" y="2608263"/>
          <p14:tracePt t="85415" x="7232650" y="2608263"/>
          <p14:tracePt t="85423" x="7215188" y="2608263"/>
          <p14:tracePt t="85433" x="7205663" y="2608263"/>
          <p14:tracePt t="85449" x="7126288" y="2608263"/>
          <p14:tracePt t="85466" x="7000875" y="2608263"/>
          <p14:tracePt t="85482" x="6858000" y="2571750"/>
          <p14:tracePt t="85500" x="6688138" y="2562225"/>
          <p14:tracePt t="85516" x="6537325" y="2562225"/>
          <p14:tracePt t="85534" x="6180138" y="2562225"/>
          <p14:tracePt t="85549" x="5946775" y="2562225"/>
          <p14:tracePt t="85567" x="5715000" y="2562225"/>
          <p14:tracePt t="85582" x="5473700" y="2562225"/>
          <p14:tracePt t="85599" x="5197475" y="2554288"/>
          <p14:tracePt t="85616" x="4857750" y="2544763"/>
          <p14:tracePt t="85632" x="4562475" y="2509838"/>
          <p14:tracePt t="85648" x="4313238" y="2473325"/>
          <p14:tracePt t="85665" x="4071938" y="2465388"/>
          <p14:tracePt t="85681" x="3633788" y="2393950"/>
          <p14:tracePt t="85698" x="3143250" y="2322513"/>
          <p14:tracePt t="85715" x="2776538" y="2276475"/>
          <p14:tracePt t="85731" x="2536825" y="2241550"/>
          <p14:tracePt t="85747" x="2411413" y="2224088"/>
          <p14:tracePt t="85765" x="2393950" y="2224088"/>
          <p14:tracePt t="85814" x="2384425" y="2224088"/>
          <p14:tracePt t="85822" x="2374900" y="2224088"/>
          <p14:tracePt t="85990" x="2366963" y="2205038"/>
          <p14:tracePt t="86006" x="2428875" y="2205038"/>
          <p14:tracePt t="86015" x="2536825" y="2205038"/>
          <p14:tracePt t="86031" x="2874963" y="2205038"/>
          <p14:tracePt t="86047" x="3268663" y="2205038"/>
          <p14:tracePt t="86064" x="3776663" y="2205038"/>
          <p14:tracePt t="86079" x="4116388" y="2205038"/>
          <p14:tracePt t="86096" x="4429125" y="2251075"/>
          <p14:tracePt t="86112" x="4643438" y="2286000"/>
          <p14:tracePt t="86129" x="4776788" y="2295525"/>
          <p14:tracePt t="86146" x="4848225" y="2303463"/>
          <p14:tracePt t="86164" x="4867275" y="2303463"/>
          <p14:tracePt t="86167" x="4875213" y="2303463"/>
          <p14:tracePt t="86180" x="4884738" y="2303463"/>
          <p14:tracePt t="86195" x="4894263" y="2303463"/>
          <p14:tracePt t="86446" x="4911725" y="2303463"/>
          <p14:tracePt t="86455" x="4946650" y="2303463"/>
          <p14:tracePt t="86462" x="4991100" y="2303463"/>
          <p14:tracePt t="86477" x="5197475" y="2303463"/>
          <p14:tracePt t="86494" x="5491163" y="2303463"/>
          <p14:tracePt t="86511" x="5884863" y="2366963"/>
          <p14:tracePt t="86528" x="6296025" y="2419350"/>
          <p14:tracePt t="86544" x="6715125" y="2428875"/>
          <p14:tracePt t="86560" x="7045325" y="2428875"/>
          <p14:tracePt t="86578" x="7232650" y="2428875"/>
          <p14:tracePt t="86593" x="7394575" y="2428875"/>
          <p14:tracePt t="86611" x="7510463" y="2428875"/>
          <p14:tracePt t="86628" x="7589838" y="2428875"/>
          <p14:tracePt t="86643" x="7643813" y="2428875"/>
          <p14:tracePt t="86660" x="7688263" y="2428875"/>
          <p14:tracePt t="86663" x="7724775" y="2428875"/>
          <p14:tracePt t="86677" x="7786688" y="2428875"/>
          <p14:tracePt t="86693" x="7894638" y="2428875"/>
          <p14:tracePt t="86709" x="8010525" y="2428875"/>
          <p14:tracePt t="86726" x="8126413" y="2428875"/>
          <p14:tracePt t="86742" x="8232775" y="2428875"/>
          <p14:tracePt t="86761" x="8331200" y="2428875"/>
          <p14:tracePt t="86775" x="8466138" y="2428875"/>
          <p14:tracePt t="86792" x="8582025" y="2428875"/>
          <p14:tracePt t="86808" x="8680450" y="2428875"/>
          <p14:tracePt t="86825" x="8786813" y="2428875"/>
          <p14:tracePt t="86843" x="8885238" y="2428875"/>
          <p14:tracePt t="86859" x="8991600" y="2411413"/>
          <p14:tracePt t="86876" x="9082088" y="2374900"/>
          <p14:tracePt t="86893" x="9188450" y="2322513"/>
          <p14:tracePt t="86910" x="9215438" y="2295525"/>
          <p14:tracePt t="86925" x="9232900" y="2276475"/>
          <p14:tracePt t="86942" x="9242425" y="2268538"/>
          <p14:tracePt t="86959" x="9242425" y="2241550"/>
          <p14:tracePt t="86975" x="9242425" y="2187575"/>
          <p14:tracePt t="86992" x="9259888" y="2133600"/>
          <p14:tracePt t="87008" x="9259888" y="2081213"/>
          <p14:tracePt t="87024" x="9259888" y="2044700"/>
          <p14:tracePt t="87042" x="9242425" y="2000250"/>
          <p14:tracePt t="87058" x="9197975" y="1965325"/>
          <p14:tracePt t="87074" x="9170988" y="1946275"/>
          <p14:tracePt t="87090" x="9134475" y="1938338"/>
          <p14:tracePt t="87107" x="9090025" y="1928813"/>
          <p14:tracePt t="87125" x="9028113" y="1911350"/>
          <p14:tracePt t="87141" x="9018588" y="1911350"/>
          <p14:tracePt t="87158" x="9001125" y="1901825"/>
          <p14:tracePt t="87175" x="8991600" y="1901825"/>
          <p14:tracePt t="87191" x="8956675" y="1901825"/>
          <p14:tracePt t="87208" x="8920163" y="1919288"/>
          <p14:tracePt t="87224" x="8885238" y="1928813"/>
          <p14:tracePt t="87241" x="8848725" y="1946275"/>
          <p14:tracePt t="87256" x="8823325" y="1965325"/>
          <p14:tracePt t="87273" x="8813800" y="1982788"/>
          <p14:tracePt t="87290" x="8804275" y="2009775"/>
          <p14:tracePt t="87307" x="8786813" y="2027238"/>
          <p14:tracePt t="87322" x="8777288" y="2054225"/>
          <p14:tracePt t="87340" x="8769350" y="2071688"/>
          <p14:tracePt t="87358" x="8759825" y="2116138"/>
          <p14:tracePt t="87373" x="8751888" y="2133600"/>
          <p14:tracePt t="87391" x="8732838" y="2170113"/>
          <p14:tracePt t="87406" x="8732838" y="2214563"/>
          <p14:tracePt t="87424" x="8732838" y="2241550"/>
          <p14:tracePt t="87439" x="8732838" y="2268538"/>
          <p14:tracePt t="87456" x="8732838" y="2295525"/>
          <p14:tracePt t="87472" x="8732838" y="2330450"/>
          <p14:tracePt t="87489" x="8732838" y="2347913"/>
          <p14:tracePt t="87505" x="8732838" y="2374900"/>
          <p14:tracePt t="87522" x="8732838" y="2401888"/>
          <p14:tracePt t="87538" x="8742363" y="2428875"/>
          <p14:tracePt t="87554" x="8742363" y="2455863"/>
          <p14:tracePt t="87573" x="8759825" y="2482850"/>
          <p14:tracePt t="87589" x="8777288" y="2517775"/>
          <p14:tracePt t="87604" x="8796338" y="2527300"/>
          <p14:tracePt t="87622" x="8831263" y="2554288"/>
          <p14:tracePt t="87638" x="8885238" y="2581275"/>
          <p14:tracePt t="87656" x="8920163" y="2598738"/>
          <p14:tracePt t="87672" x="8956675" y="2616200"/>
          <p14:tracePt t="87688" x="8991600" y="2625725"/>
          <p14:tracePt t="87704" x="9028113" y="2643188"/>
          <p14:tracePt t="87720" x="9063038" y="2652713"/>
          <p14:tracePt t="87738" x="9090025" y="2652713"/>
          <p14:tracePt t="87755" x="9134475" y="2652713"/>
          <p14:tracePt t="87770" x="9188450" y="2652713"/>
          <p14:tracePt t="87787" x="9251950" y="2652713"/>
          <p14:tracePt t="87803" x="9313863" y="2633663"/>
          <p14:tracePt t="87821" x="9367838" y="2598738"/>
          <p14:tracePt t="87837" x="9375775" y="2554288"/>
          <p14:tracePt t="87854" x="9394825" y="2500313"/>
          <p14:tracePt t="87871" x="9402763" y="2446338"/>
          <p14:tracePt t="87886" x="9420225" y="2393950"/>
          <p14:tracePt t="87903" x="9429750" y="2322513"/>
          <p14:tracePt t="87921" x="9439275" y="2268538"/>
          <p14:tracePt t="87936" x="9439275" y="2232025"/>
          <p14:tracePt t="87953" x="9439275" y="2197100"/>
          <p14:tracePt t="87971" x="9439275" y="2125663"/>
          <p14:tracePt t="87986" x="9394825" y="2036763"/>
          <p14:tracePt t="88003" x="9340850" y="1990725"/>
          <p14:tracePt t="88021" x="9232900" y="1946275"/>
          <p14:tracePt t="88036" x="9205913" y="1938338"/>
          <p14:tracePt t="88053" x="9134475" y="1919288"/>
          <p14:tracePt t="88069" x="9126538" y="1919288"/>
          <p14:tracePt t="88110" x="9117013" y="1919288"/>
          <p14:tracePt t="88159" x="9126538" y="1919288"/>
          <p14:tracePt t="88166" x="9170988" y="1919288"/>
          <p14:tracePt t="88174" x="9242425" y="1919288"/>
          <p14:tracePt t="88184" x="9313863" y="1938338"/>
          <p14:tracePt t="88202" x="9447213" y="1938338"/>
          <p14:tracePt t="88219" x="9572625" y="1938338"/>
          <p14:tracePt t="88236" x="9653588" y="1901825"/>
          <p14:tracePt t="88251" x="9725025" y="1866900"/>
          <p14:tracePt t="88267" x="9796463" y="1822450"/>
          <p14:tracePt t="88285" x="9831388" y="1803400"/>
          <p14:tracePt t="88303" x="9831388" y="1795463"/>
          <p14:tracePt t="88319" x="9840913" y="1768475"/>
          <p14:tracePt t="88334" x="9848850" y="1741488"/>
          <p14:tracePt t="88351" x="9848850" y="1724025"/>
          <p14:tracePt t="88368" x="9848850" y="1697038"/>
          <p14:tracePt t="88383" x="9831388" y="1660525"/>
          <p14:tracePt t="88400" x="9777413" y="1616075"/>
          <p14:tracePt t="88417" x="9742488" y="1571625"/>
          <p14:tracePt t="88433" x="9688513" y="1527175"/>
          <p14:tracePt t="88450" x="9661525" y="1490663"/>
          <p14:tracePt t="88468" x="9634538" y="1465263"/>
          <p14:tracePt t="88484" x="9609138" y="1428750"/>
          <p14:tracePt t="88500" x="9582150" y="1419225"/>
          <p14:tracePt t="88517" x="9510713" y="1393825"/>
          <p14:tracePt t="88534" x="9447213" y="1366838"/>
          <p14:tracePt t="88550" x="9402763" y="1357313"/>
          <p14:tracePt t="88567" x="9358313" y="1347788"/>
          <p14:tracePt t="88584" x="9313863" y="1347788"/>
          <p14:tracePt t="88600" x="9259888" y="1347788"/>
          <p14:tracePt t="88617" x="9224963" y="1347788"/>
          <p14:tracePt t="88634" x="9180513" y="1347788"/>
          <p14:tracePt t="88650" x="9126538" y="1357313"/>
          <p14:tracePt t="88666" x="9055100" y="1384300"/>
          <p14:tracePt t="88669" x="9028113" y="1393825"/>
          <p14:tracePt t="88682" x="9001125" y="1401763"/>
          <p14:tracePt t="88699" x="8939213" y="1438275"/>
          <p14:tracePt t="88715" x="8912225" y="1446213"/>
          <p14:tracePt t="88733" x="8875713" y="1465263"/>
          <p14:tracePt t="88749" x="8786813" y="1509713"/>
          <p14:tracePt t="88765" x="8715375" y="1554163"/>
          <p14:tracePt t="88783" x="8634413" y="1598613"/>
          <p14:tracePt t="88798" x="8599488" y="1625600"/>
          <p14:tracePt t="88815" x="8582025" y="1652588"/>
          <p14:tracePt t="88833" x="8545513" y="1697038"/>
          <p14:tracePt t="88848" x="8528050" y="1724025"/>
          <p14:tracePt t="88866" x="8518525" y="1751013"/>
          <p14:tracePt t="88882" x="8491538" y="1795463"/>
          <p14:tracePt t="88897" x="8474075" y="1830388"/>
          <p14:tracePt t="88916" x="8447088" y="1874838"/>
          <p14:tracePt t="88931" x="8420100" y="1938338"/>
          <p14:tracePt t="88949" x="8375650" y="2009775"/>
          <p14:tracePt t="88963" x="8348663" y="2054225"/>
          <p14:tracePt t="88981" x="8323263" y="2081213"/>
          <p14:tracePt t="88998" x="8313738" y="2108200"/>
          <p14:tracePt t="89014" x="8304213" y="2143125"/>
          <p14:tracePt t="89031" x="8277225" y="2197100"/>
          <p14:tracePt t="89047" x="8232775" y="2276475"/>
          <p14:tracePt t="89064" x="8170863" y="2357438"/>
          <p14:tracePt t="89080" x="8153400" y="2419350"/>
          <p14:tracePt t="89097" x="8143875" y="2446338"/>
          <p14:tracePt t="89114" x="8143875" y="2482850"/>
          <p14:tracePt t="89131" x="8143875" y="2527300"/>
          <p14:tracePt t="89147" x="8143875" y="2562225"/>
          <p14:tracePt t="89163" x="8143875" y="2633663"/>
          <p14:tracePt t="89165" x="8143875" y="2679700"/>
          <p14:tracePt t="89180" x="8143875" y="2732088"/>
          <p14:tracePt t="89196" x="8143875" y="2786063"/>
          <p14:tracePt t="89213" x="8180388" y="2857500"/>
          <p14:tracePt t="89231" x="8215313" y="2901950"/>
          <p14:tracePt t="89246" x="8251825" y="2955925"/>
          <p14:tracePt t="89262" x="8286750" y="3000375"/>
          <p14:tracePt t="89280" x="8313738" y="3044825"/>
          <p14:tracePt t="89297" x="8367713" y="3089275"/>
          <p14:tracePt t="89313" x="8412163" y="3116263"/>
          <p14:tracePt t="89329" x="8510588" y="3187700"/>
          <p14:tracePt t="89346" x="8562975" y="3232150"/>
          <p14:tracePt t="89362" x="8634413" y="3268663"/>
          <p14:tracePt t="89379" x="8697913" y="3303588"/>
          <p14:tracePt t="89395" x="8769350" y="3348038"/>
          <p14:tracePt t="89412" x="8848725" y="3384550"/>
          <p14:tracePt t="89429" x="8956675" y="3419475"/>
          <p14:tracePt t="89446" x="9037638" y="3438525"/>
          <p14:tracePt t="89462" x="9090025" y="3465513"/>
          <p14:tracePt t="89479" x="9153525" y="3465513"/>
          <p14:tracePt t="89495" x="9232900" y="3465513"/>
          <p14:tracePt t="89511" x="9340850" y="3465513"/>
          <p14:tracePt t="89527" x="9483725" y="3455988"/>
          <p14:tracePt t="89544" x="9626600" y="3411538"/>
          <p14:tracePt t="89561" x="9688513" y="3394075"/>
          <p14:tracePt t="89578" x="9786938" y="3330575"/>
          <p14:tracePt t="89594" x="9848850" y="3286125"/>
          <p14:tracePt t="89611" x="9920288" y="3232150"/>
          <p14:tracePt t="89627" x="10001250" y="3187700"/>
          <p14:tracePt t="89644" x="10109200" y="3108325"/>
          <p14:tracePt t="89661" x="10252075" y="2973388"/>
          <p14:tracePt t="89677" x="10304463" y="2884488"/>
          <p14:tracePt t="89694" x="10323513" y="2822575"/>
          <p14:tracePt t="89710" x="10331450" y="2759075"/>
          <p14:tracePt t="89727" x="10340975" y="2705100"/>
          <p14:tracePt t="89744" x="10340975" y="2652713"/>
          <p14:tracePt t="89760" x="10348913" y="2562225"/>
          <p14:tracePt t="89777" x="10348913" y="2465388"/>
          <p14:tracePt t="89793" x="10348913" y="2401888"/>
          <p14:tracePt t="89812" x="10348913" y="2357438"/>
          <p14:tracePt t="89827" x="10348913" y="2330450"/>
          <p14:tracePt t="89843" x="10358438" y="2286000"/>
          <p14:tracePt t="89862" x="10358438" y="2232025"/>
          <p14:tracePt t="89876" x="10358438" y="2214563"/>
          <p14:tracePt t="89893" x="10358438" y="2187575"/>
          <p14:tracePt t="89927" x="10358438" y="2179638"/>
          <p14:tracePt t="90078" x="10348913" y="2179638"/>
          <p14:tracePt t="90094" x="10323513" y="2187575"/>
          <p14:tracePt t="90101" x="10304463" y="2197100"/>
          <p14:tracePt t="90110" x="10287000" y="2214563"/>
          <p14:tracePt t="90125" x="10233025" y="2251075"/>
          <p14:tracePt t="90141" x="10206038" y="2268538"/>
          <p14:tracePt t="90159" x="10180638" y="2295525"/>
          <p14:tracePt t="90358" x="10171113" y="2295525"/>
          <p14:tracePt t="90365" x="10153650" y="2286000"/>
          <p14:tracePt t="90381" x="10144125" y="2268538"/>
          <p14:tracePt t="90391" x="10144125" y="2232025"/>
          <p14:tracePt t="90408" x="10117138" y="2197100"/>
          <p14:tracePt t="90424" x="10099675" y="2170113"/>
          <p14:tracePt t="90439" x="10090150" y="2160588"/>
          <p14:tracePt t="90456" x="10082213" y="2160588"/>
          <p14:tracePt t="90509" x="10072688" y="2160588"/>
          <p14:tracePt t="90518" x="10063163" y="2160588"/>
          <p14:tracePt t="90773" x="10055225" y="2160588"/>
          <p14:tracePt t="90798" x="10055225" y="2179638"/>
          <p14:tracePt t="90805" x="10055225" y="2197100"/>
          <p14:tracePt t="90814" x="10045700" y="2224088"/>
          <p14:tracePt t="90823" x="10037763" y="2224088"/>
          <p14:tracePt t="90838" x="10037763" y="2259013"/>
          <p14:tracePt t="90855" x="10037763" y="2286000"/>
          <p14:tracePt t="90873" x="10028238" y="2303463"/>
          <p14:tracePt t="90888" x="10028238" y="2330450"/>
          <p14:tracePt t="90904" x="10010775" y="2357438"/>
          <p14:tracePt t="90920" x="10001250" y="2401888"/>
          <p14:tracePt t="90937" x="9991725" y="2446338"/>
          <p14:tracePt t="90953" x="9966325" y="2500313"/>
          <p14:tracePt t="90973" x="9956800" y="2527300"/>
          <p14:tracePt t="90987" x="9939338" y="2571750"/>
          <p14:tracePt t="91004" x="9912350" y="2589213"/>
          <p14:tracePt t="91021" x="9894888" y="2616200"/>
          <p14:tracePt t="91037" x="9867900" y="2643188"/>
          <p14:tracePt t="91053" x="9848850" y="2670175"/>
          <p14:tracePt t="91070" x="9813925" y="2687638"/>
          <p14:tracePt t="91086" x="9769475" y="2714625"/>
          <p14:tracePt t="91102" x="9752013" y="2732088"/>
          <p14:tracePt t="91120" x="9725025" y="2751138"/>
          <p14:tracePt t="91135" x="9698038" y="2759075"/>
          <p14:tracePt t="91153" x="9661525" y="2768600"/>
          <p14:tracePt t="91170" x="9617075" y="2795588"/>
          <p14:tracePt t="91186" x="9545638" y="2803525"/>
          <p14:tracePt t="91203" x="9474200" y="2840038"/>
          <p14:tracePt t="91219" x="9429750" y="2857500"/>
          <p14:tracePt t="91236" x="9375775" y="2884488"/>
          <p14:tracePt t="91253" x="9259888" y="2938463"/>
          <p14:tracePt t="91270" x="9170988" y="2955925"/>
          <p14:tracePt t="91285" x="9099550" y="2982913"/>
          <p14:tracePt t="91302" x="9045575" y="3000375"/>
          <p14:tracePt t="91318" x="9001125" y="3000375"/>
          <p14:tracePt t="91335" x="8947150" y="3009900"/>
          <p14:tracePt t="91351" x="8912225" y="3009900"/>
          <p14:tracePt t="91367" x="8867775" y="3009900"/>
          <p14:tracePt t="91385" x="8831263" y="3009900"/>
          <p14:tracePt t="91402" x="8777288" y="2990850"/>
          <p14:tracePt t="91418" x="8751888" y="2982913"/>
          <p14:tracePt t="91434" x="8705850" y="2973388"/>
          <p14:tracePt t="91451" x="8661400" y="2955925"/>
          <p14:tracePt t="91467" x="8634413" y="2938463"/>
          <p14:tracePt t="91486" x="8589963" y="2919413"/>
          <p14:tracePt t="91502" x="8555038" y="2894013"/>
          <p14:tracePt t="91518" x="8537575" y="2847975"/>
          <p14:tracePt t="91534" x="8510588" y="2803525"/>
          <p14:tracePt t="91551" x="8491538" y="2732088"/>
          <p14:tracePt t="91567" x="8447088" y="2643188"/>
          <p14:tracePt t="91583" x="8429625" y="2589213"/>
          <p14:tracePt t="91599" x="8420100" y="2544763"/>
          <p14:tracePt t="91617" x="8412163" y="2500313"/>
          <p14:tracePt t="91632" x="8402638" y="2446338"/>
          <p14:tracePt t="91651" x="8375650" y="2393950"/>
          <p14:tracePt t="91666" x="8367713" y="2347913"/>
          <p14:tracePt t="91669" x="8367713" y="2322513"/>
          <p14:tracePt t="91685" x="8348663" y="2303463"/>
          <p14:tracePt t="91700" x="8340725" y="2251075"/>
          <p14:tracePt t="91716" x="8340725" y="2205038"/>
          <p14:tracePt t="91733" x="8340725" y="2160588"/>
          <p14:tracePt t="91750" x="8340725" y="2116138"/>
          <p14:tracePt t="91766" x="8340725" y="2081213"/>
          <p14:tracePt t="91782" x="8340725" y="2044700"/>
          <p14:tracePt t="91799" x="8340725" y="2017713"/>
          <p14:tracePt t="91816" x="8340725" y="1982788"/>
          <p14:tracePt t="91833" x="8348663" y="1938338"/>
          <p14:tracePt t="91848" x="8358188" y="1893888"/>
          <p14:tracePt t="91865" x="8385175" y="1857375"/>
          <p14:tracePt t="91882" x="8394700" y="1839913"/>
          <p14:tracePt t="91899" x="8420100" y="1803400"/>
          <p14:tracePt t="91915" x="8429625" y="1795463"/>
          <p14:tracePt t="91932" x="8483600" y="1741488"/>
          <p14:tracePt t="91948" x="8545513" y="1704975"/>
          <p14:tracePt t="91965" x="8572500" y="1687513"/>
          <p14:tracePt t="91983" x="8589963" y="1670050"/>
          <p14:tracePt t="91998" x="8609013" y="1660525"/>
          <p14:tracePt t="92016" x="8626475" y="1660525"/>
          <p14:tracePt t="92032" x="8643938" y="1643063"/>
          <p14:tracePt t="92047" x="8680450" y="1643063"/>
          <p14:tracePt t="92064" x="8732838" y="1643063"/>
          <p14:tracePt t="92081" x="8840788" y="1643063"/>
          <p14:tracePt t="92097" x="8939213" y="1643063"/>
          <p14:tracePt t="92115" x="9037638" y="1643063"/>
          <p14:tracePt t="92130" x="9126538" y="1652588"/>
          <p14:tracePt t="92147" x="9170988" y="1652588"/>
          <p14:tracePt t="92165" x="9215438" y="1660525"/>
          <p14:tracePt t="92167" x="9232900" y="1660525"/>
          <p14:tracePt t="92180" x="9269413" y="1679575"/>
          <p14:tracePt t="92198" x="9323388" y="1679575"/>
          <p14:tracePt t="92214" x="9385300" y="1697038"/>
          <p14:tracePt t="92232" x="9447213" y="1714500"/>
          <p14:tracePt t="92247" x="9518650" y="1724025"/>
          <p14:tracePt t="92264" x="9617075" y="1758950"/>
          <p14:tracePt t="92280" x="9705975" y="1776413"/>
          <p14:tracePt t="92298" x="9752013" y="1795463"/>
          <p14:tracePt t="92314" x="9786938" y="1812925"/>
          <p14:tracePt t="92346" x="9804400" y="1812925"/>
          <p14:tracePt t="92374" x="9813925" y="1830388"/>
          <p14:tracePt t="92390" x="9823450" y="1839913"/>
          <p14:tracePt t="92399" x="9840913" y="1857375"/>
          <p14:tracePt t="92413" x="9858375" y="1893888"/>
          <p14:tracePt t="92430" x="9875838" y="1946275"/>
          <p14:tracePt t="92447" x="9894888" y="1990725"/>
          <p14:tracePt t="92462" x="9912350" y="2027238"/>
          <p14:tracePt t="92480" x="9920288" y="2062163"/>
          <p14:tracePt t="92495" x="9920288" y="2089150"/>
          <p14:tracePt t="92513" x="9920288" y="2116138"/>
          <p14:tracePt t="92528" x="9920288" y="2143125"/>
          <p14:tracePt t="92545" x="9920288" y="2179638"/>
          <p14:tracePt t="92563" x="9920288" y="2205038"/>
          <p14:tracePt t="92579" x="9920288" y="2241550"/>
          <p14:tracePt t="92597" x="9902825" y="2295525"/>
          <p14:tracePt t="92611" x="9902825" y="2303463"/>
          <p14:tracePt t="92628" x="9902825" y="2347913"/>
          <p14:tracePt t="92645" x="9875838" y="2384425"/>
          <p14:tracePt t="92662" x="9875838" y="2393950"/>
          <p14:tracePt t="92678" x="9858375" y="2428875"/>
          <p14:tracePt t="92694" x="9840913" y="2482850"/>
          <p14:tracePt t="92711" x="9831388" y="2509838"/>
          <p14:tracePt t="92728" x="9804400" y="2536825"/>
          <p14:tracePt t="92745" x="9804400" y="2554288"/>
          <p14:tracePt t="92761" x="9786938" y="2581275"/>
          <p14:tracePt t="92777" x="9769475" y="2608263"/>
          <p14:tracePt t="92794" x="9752013" y="2633663"/>
          <p14:tracePt t="92812" x="9732963" y="2652713"/>
          <p14:tracePt t="92829" x="9715500" y="2679700"/>
          <p14:tracePt t="92843" x="9705975" y="2697163"/>
          <p14:tracePt t="92862" x="9705975" y="2705100"/>
          <p14:tracePt t="92878" x="9688513" y="2714625"/>
          <p14:tracePt t="92894" x="9680575" y="2751138"/>
          <p14:tracePt t="92911" x="9661525" y="2768600"/>
          <p14:tracePt t="92926" x="9634538" y="2803525"/>
          <p14:tracePt t="92943" x="9617075" y="2830513"/>
          <p14:tracePt t="92959" x="9599613" y="2857500"/>
          <p14:tracePt t="92975" x="9572625" y="2894013"/>
          <p14:tracePt t="92993" x="9563100" y="2911475"/>
          <p14:tracePt t="93009" x="9555163" y="2919413"/>
          <p14:tracePt t="93026" x="9528175" y="2946400"/>
          <p14:tracePt t="93042" x="9510713" y="2965450"/>
          <p14:tracePt t="93060" x="9491663" y="2982913"/>
          <p14:tracePt t="93077" x="9466263" y="3000375"/>
          <p14:tracePt t="93094" x="9447213" y="3009900"/>
          <p14:tracePt t="93109" x="9412288" y="3027363"/>
          <p14:tracePt t="93126" x="9367838" y="3044825"/>
          <p14:tracePt t="93142" x="9331325" y="3062288"/>
          <p14:tracePt t="93158" x="9286875" y="3062288"/>
          <p14:tracePt t="93175" x="9251950" y="3071813"/>
          <p14:tracePt t="93192" x="9232900" y="3071813"/>
          <p14:tracePt t="93208" x="9215438" y="3071813"/>
          <p14:tracePt t="93226" x="9205913" y="3071813"/>
          <p14:tracePt t="93242" x="9180513" y="3071813"/>
          <p14:tracePt t="93258" x="9144000" y="3071813"/>
          <p14:tracePt t="93274" x="9090025" y="3071813"/>
          <p14:tracePt t="93293" x="9010650" y="3071813"/>
          <p14:tracePt t="93308" x="8974138" y="3071813"/>
          <p14:tracePt t="93325" x="8939213" y="3071813"/>
          <p14:tracePt t="93342" x="8894763" y="3071813"/>
          <p14:tracePt t="93359" x="8858250" y="3062288"/>
          <p14:tracePt t="93375" x="8777288" y="3054350"/>
          <p14:tracePt t="93391" x="8688388" y="3027363"/>
          <p14:tracePt t="93407" x="8616950" y="3017838"/>
          <p14:tracePt t="93423" x="8555038" y="3000375"/>
          <p14:tracePt t="93440" x="8510588" y="2990850"/>
          <p14:tracePt t="93456" x="8456613" y="2965450"/>
          <p14:tracePt t="93475" x="8394700" y="2938463"/>
          <p14:tracePt t="93490" x="8348663" y="2919413"/>
          <p14:tracePt t="93506" x="8296275" y="2901950"/>
          <p14:tracePt t="93523" x="8269288" y="2867025"/>
          <p14:tracePt t="93540" x="8215313" y="2813050"/>
          <p14:tracePt t="93557" x="8188325" y="2741613"/>
          <p14:tracePt t="93573" x="8161338" y="2670175"/>
          <p14:tracePt t="93590" x="8143875" y="2598738"/>
          <p14:tracePt t="93607" x="8143875" y="2554288"/>
          <p14:tracePt t="93624" x="8143875" y="2509838"/>
          <p14:tracePt t="93640" x="8143875" y="2465388"/>
          <p14:tracePt t="93656" x="8161338" y="2393950"/>
          <p14:tracePt t="93672" x="8188325" y="2330450"/>
          <p14:tracePt t="93690" x="8232775" y="2251075"/>
          <p14:tracePt t="93706" x="8251825" y="2187575"/>
          <p14:tracePt t="93722" x="8286750" y="2152650"/>
          <p14:tracePt t="93740" x="8313738" y="2081213"/>
          <p14:tracePt t="93756" x="8340725" y="2044700"/>
          <p14:tracePt t="93773" x="8367713" y="2009775"/>
          <p14:tracePt t="93789" x="8402638" y="1965325"/>
          <p14:tracePt t="93806" x="8429625" y="1938338"/>
          <p14:tracePt t="93822" x="8456613" y="1911350"/>
          <p14:tracePt t="93840" x="8474075" y="1884363"/>
          <p14:tracePt t="93856" x="8491538" y="1839913"/>
          <p14:tracePt t="93872" x="8518525" y="1812925"/>
          <p14:tracePt t="93889" x="8545513" y="1776413"/>
          <p14:tracePt t="93904" x="8572500" y="1741488"/>
          <p14:tracePt t="93921" x="8616950" y="1704975"/>
          <p14:tracePt t="93939" x="8661400" y="1687513"/>
          <p14:tracePt t="93957" x="8688388" y="1660525"/>
          <p14:tracePt t="93971" x="8697913" y="1660525"/>
          <p14:tracePt t="93988" x="8715375" y="1643063"/>
          <p14:tracePt t="94005" x="8742363" y="1625600"/>
          <p14:tracePt t="94022" x="8786813" y="1608138"/>
          <p14:tracePt t="94038" x="8840788" y="1598613"/>
          <p14:tracePt t="94055" x="8902700" y="1598613"/>
          <p14:tracePt t="94071" x="8966200" y="1598613"/>
          <p14:tracePt t="94087" x="9010650" y="1598613"/>
          <p14:tracePt t="94105" x="9082088" y="1598613"/>
          <p14:tracePt t="94120" x="9144000" y="1598613"/>
          <p14:tracePt t="94136" x="9232900" y="1633538"/>
          <p14:tracePt t="94153" x="9340850" y="1670050"/>
          <p14:tracePt t="94170" x="9439275" y="1687513"/>
          <p14:tracePt t="94187" x="9518650" y="1714500"/>
          <p14:tracePt t="94203" x="9555163" y="1731963"/>
          <p14:tracePt t="94220" x="9582150" y="1751013"/>
          <p14:tracePt t="94237" x="9590088" y="1751013"/>
          <p14:tracePt t="94252" x="9617075" y="1768475"/>
          <p14:tracePt t="94271" x="9634538" y="1785938"/>
          <p14:tracePt t="94286" x="9661525" y="1803400"/>
          <p14:tracePt t="94302" x="9705975" y="1839913"/>
          <p14:tracePt t="94319" x="9725025" y="1866900"/>
          <p14:tracePt t="94335" x="9742488" y="1893888"/>
          <p14:tracePt t="94352" x="9786938" y="1938338"/>
          <p14:tracePt t="94370" x="9823450" y="2000250"/>
          <p14:tracePt t="94385" x="9867900" y="2044700"/>
          <p14:tracePt t="94402" x="9920288" y="2133600"/>
          <p14:tracePt t="94419" x="9956800" y="2214563"/>
          <p14:tracePt t="94437" x="9974263" y="2276475"/>
          <p14:tracePt t="94452" x="9991725" y="2330450"/>
          <p14:tracePt t="94469" x="10010775" y="2393950"/>
          <p14:tracePt t="94484" x="10010775" y="2465388"/>
          <p14:tracePt t="94502" x="10018713" y="2527300"/>
          <p14:tracePt t="94518" x="10018713" y="2581275"/>
          <p14:tracePt t="94535" x="10018713" y="2608263"/>
          <p14:tracePt t="94551" x="10018713" y="2625725"/>
          <p14:tracePt t="94568" x="10018713" y="2633663"/>
          <p14:tracePt t="94949" x="10018713" y="2643188"/>
          <p14:tracePt t="94974" x="10037763" y="2643188"/>
          <p14:tracePt t="95341" x="10028238" y="2643188"/>
          <p14:tracePt t="95358" x="10010775" y="2643188"/>
          <p14:tracePt t="95381" x="10001250" y="2643188"/>
          <p14:tracePt t="95389" x="9991725" y="2643188"/>
          <p14:tracePt t="95398" x="9983788" y="2652713"/>
          <p14:tracePt t="95421" x="9974263" y="2660650"/>
          <p14:tracePt t="95430" x="9966325" y="2670175"/>
          <p14:tracePt t="95446" x="9947275" y="2705100"/>
          <p14:tracePt t="95463" x="9920288" y="2759075"/>
          <p14:tracePt t="95479" x="9894888" y="2884488"/>
          <p14:tracePt t="95496" x="9858375" y="2990850"/>
          <p14:tracePt t="95513" x="9848850" y="3062288"/>
          <p14:tracePt t="95532" x="9840913" y="3108325"/>
          <p14:tracePt t="95546" x="9831388" y="3152775"/>
          <p14:tracePt t="95564" x="9823450" y="3170238"/>
          <p14:tracePt t="97909" x="9823450" y="3187700"/>
          <p14:tracePt t="97918" x="9823450" y="3197225"/>
          <p14:tracePt t="97925" x="9823450" y="3214688"/>
          <p14:tracePt t="97933" x="9823450" y="3241675"/>
          <p14:tracePt t="97950" x="9786938" y="3303588"/>
          <p14:tracePt t="97967" x="9715500" y="3438525"/>
          <p14:tracePt t="97984" x="9653588" y="3544888"/>
          <p14:tracePt t="97999" x="9609138" y="3652838"/>
          <p14:tracePt t="98016" x="9572625" y="3724275"/>
          <p14:tracePt t="98032" x="9545638" y="3786188"/>
          <p14:tracePt t="98050" x="9518650" y="3894138"/>
          <p14:tracePt t="98066" x="9501188" y="4017963"/>
          <p14:tracePt t="98083" x="9474200" y="4125913"/>
          <p14:tracePt t="98098" x="9447213" y="4214813"/>
          <p14:tracePt t="98115" x="9402763" y="4295775"/>
          <p14:tracePt t="98132" x="9367838" y="4419600"/>
          <p14:tracePt t="98148" x="9348788" y="4491038"/>
          <p14:tracePt t="98165" x="9340850" y="4537075"/>
          <p14:tracePt t="98183" x="9323388" y="4598988"/>
          <p14:tracePt t="98198" x="9296400" y="4670425"/>
          <p14:tracePt t="98215" x="9286875" y="4724400"/>
          <p14:tracePt t="98231" x="9269413" y="4759325"/>
          <p14:tracePt t="98249" x="9259888" y="4803775"/>
          <p14:tracePt t="98266" x="9251950" y="4857750"/>
          <p14:tracePt t="98281" x="9224963" y="4919663"/>
          <p14:tracePt t="98298" x="9215438" y="4991100"/>
          <p14:tracePt t="98314" x="9215438" y="5062538"/>
          <p14:tracePt t="98331" x="9197975" y="5116513"/>
          <p14:tracePt t="98348" x="9188450" y="5170488"/>
          <p14:tracePt t="98364" x="9188450" y="5214938"/>
          <p14:tracePt t="98381" x="9188450" y="5259388"/>
          <p14:tracePt t="98398" x="9188450" y="5286375"/>
          <p14:tracePt t="98414" x="9188450" y="5313363"/>
          <p14:tracePt t="98447" x="9188450" y="5322888"/>
          <p14:tracePt t="98477" x="9188450" y="5348288"/>
          <p14:tracePt t="98493" x="9188450" y="5375275"/>
          <p14:tracePt t="98501" x="9188450" y="5384800"/>
          <p14:tracePt t="98514" x="9188450" y="5402263"/>
          <p14:tracePt t="98530" x="9188450" y="5438775"/>
          <p14:tracePt t="98548" x="9205913" y="5456238"/>
          <p14:tracePt t="98563" x="9205913" y="5465763"/>
          <p14:tracePt t="101741" x="9205913" y="5473700"/>
          <p14:tracePt t="101749" x="9197975" y="5473700"/>
          <p14:tracePt t="101763" x="9117013" y="5518150"/>
          <p14:tracePt t="101780" x="9010650" y="5589588"/>
          <p14:tracePt t="101796" x="8831263" y="5661025"/>
          <p14:tracePt t="101813" x="8661400" y="5759450"/>
          <p14:tracePt t="101829" x="8491538" y="5848350"/>
          <p14:tracePt t="101846" x="8394700" y="5938838"/>
          <p14:tracePt t="101862" x="8296275" y="6018213"/>
          <p14:tracePt t="101878" x="8259763" y="6062663"/>
          <p14:tracePt t="101895" x="8232775" y="6081713"/>
          <p14:tracePt t="101912" x="8197850" y="6108700"/>
          <p14:tracePt t="101945" x="8161338" y="6116638"/>
          <p14:tracePt t="101961" x="8099425" y="6116638"/>
          <p14:tracePt t="101978" x="7991475" y="6116638"/>
          <p14:tracePt t="101995" x="7875588" y="6116638"/>
          <p14:tracePt t="102011" x="7661275" y="6062663"/>
          <p14:tracePt t="102029" x="7545388" y="6037263"/>
          <p14:tracePt t="102047" x="7446963" y="5983288"/>
          <p14:tracePt t="102063" x="7419975" y="5973763"/>
          <p14:tracePt t="102077" x="7385050" y="5965825"/>
          <p14:tracePt t="102094" x="7304088" y="5938838"/>
          <p14:tracePt t="102111" x="7170738" y="5894388"/>
          <p14:tracePt t="102128" x="7027863" y="5857875"/>
          <p14:tracePt t="102145" x="6884988" y="5813425"/>
          <p14:tracePt t="102161" x="6759575" y="5786438"/>
          <p14:tracePt t="102164" x="6697663" y="5759450"/>
          <p14:tracePt t="102178" x="6643688" y="5751513"/>
          <p14:tracePt t="102196" x="6483350" y="5705475"/>
          <p14:tracePt t="102212" x="6348413" y="5670550"/>
          <p14:tracePt t="102227" x="6205538" y="5626100"/>
          <p14:tracePt t="102243" x="6089650" y="5589588"/>
          <p14:tracePt t="102260" x="6010275" y="5562600"/>
          <p14:tracePt t="102277" x="5946775" y="5537200"/>
          <p14:tracePt t="102293" x="5919788" y="5527675"/>
          <p14:tracePt t="102310" x="5875338" y="5510213"/>
          <p14:tracePt t="102326" x="5848350" y="5510213"/>
          <p14:tracePt t="102343" x="5822950" y="5500688"/>
          <p14:tracePt t="102359" x="5803900" y="5491163"/>
          <p14:tracePt t="102376" x="5768975" y="5483225"/>
          <p14:tracePt t="102394" x="5732463" y="5473700"/>
          <p14:tracePt t="102409" x="5680075" y="5465763"/>
          <p14:tracePt t="102427" x="5653088" y="5465763"/>
          <p14:tracePt t="102443" x="5643563" y="5465763"/>
          <p14:tracePt t="102500" x="5634038" y="5465763"/>
          <p14:tracePt t="102508" x="5626100" y="5465763"/>
          <p14:tracePt t="102516" x="5616575" y="5446713"/>
          <p14:tracePt t="102525" x="5608638" y="5446713"/>
          <p14:tracePt t="102543" x="5599113" y="5446713"/>
          <p14:tracePt t="102559" x="5589588" y="5446713"/>
          <p14:tracePt t="102576" x="5581650" y="5438775"/>
          <p14:tracePt t="102593" x="5554663" y="5438775"/>
          <p14:tracePt t="102608" x="5527675" y="5429250"/>
          <p14:tracePt t="102625" x="5500688" y="5419725"/>
          <p14:tracePt t="102641" x="5483225" y="5411788"/>
          <p14:tracePt t="102684" x="5473700" y="5411788"/>
          <p14:tracePt t="102694" x="5465763" y="5411788"/>
          <p14:tracePt t="102709" x="5456238" y="5411788"/>
          <p14:tracePt t="102724" x="5429250" y="5402263"/>
          <p14:tracePt t="102757" x="5419725" y="5402263"/>
          <p14:tracePt t="103037" x="5411788" y="5402263"/>
          <p14:tracePt t="103052" x="5402263" y="5402263"/>
          <p14:tracePt t="103060" x="5394325" y="5402263"/>
          <p14:tracePt t="103072" x="5384800" y="5402263"/>
          <p14:tracePt t="103089" x="5367338" y="5394325"/>
          <p14:tracePt t="103106" x="5357813" y="5375275"/>
          <p14:tracePt t="103123" x="5348288" y="5375275"/>
          <p14:tracePt t="103236" x="5340350" y="5375275"/>
          <p14:tracePt t="103652" x="5357813" y="5375275"/>
          <p14:tracePt t="103660" x="5394325" y="5375275"/>
          <p14:tracePt t="103670" x="5429250" y="5375275"/>
          <p14:tracePt t="103686" x="5510213" y="5375275"/>
          <p14:tracePt t="103702" x="5599113" y="5375275"/>
          <p14:tracePt t="103719" x="5661025" y="5394325"/>
          <p14:tracePt t="103736" x="5670550" y="5394325"/>
          <p14:tracePt t="103948" x="5688013" y="5394325"/>
          <p14:tracePt t="103964" x="5705475" y="5394325"/>
          <p14:tracePt t="103972" x="5724525" y="5394325"/>
          <p14:tracePt t="103984" x="5768975" y="5394325"/>
          <p14:tracePt t="104001" x="5813425" y="5375275"/>
          <p14:tracePt t="104018" x="5867400" y="5348288"/>
          <p14:tracePt t="104035" x="5919788" y="5322888"/>
          <p14:tracePt t="104068" x="5929313" y="5313363"/>
          <p14:tracePt t="104915" x="5938838" y="5313363"/>
          <p14:tracePt t="104923" x="5956300" y="5322888"/>
          <p14:tracePt t="104956" x="5973763" y="5322888"/>
          <p14:tracePt t="104964" x="5983288" y="5322888"/>
          <p14:tracePt t="104979" x="6010275" y="5330825"/>
          <p14:tracePt t="104996" x="6037263" y="5330825"/>
          <p14:tracePt t="105012" x="6062663" y="5330825"/>
          <p14:tracePt t="105029" x="6072188" y="5330825"/>
          <p14:tracePt t="105046" x="6081713" y="5330825"/>
          <p14:tracePt t="105063" x="6089650" y="5330825"/>
          <p14:tracePt t="105164" x="6099175" y="5330825"/>
          <p14:tracePt t="105539" x="6108700" y="5330825"/>
          <p14:tracePt t="105548" x="6134100" y="5330825"/>
          <p14:tracePt t="105559" x="6170613" y="5330825"/>
          <p14:tracePt t="105576" x="6242050" y="5330825"/>
          <p14:tracePt t="105593" x="6303963" y="5330825"/>
          <p14:tracePt t="105609" x="6340475" y="5330825"/>
          <p14:tracePt t="105627" x="6375400" y="5330825"/>
          <p14:tracePt t="105643" x="6384925" y="5330825"/>
          <p14:tracePt t="105676" x="6394450" y="5330825"/>
          <p14:tracePt t="105692" x="6419850" y="5330825"/>
          <p14:tracePt t="105708" x="6429375" y="5330825"/>
          <p14:tracePt t="105725" x="6429375" y="5322888"/>
          <p14:tracePt t="106099" x="6438900" y="5322888"/>
          <p14:tracePt t="106109" x="6446838" y="5322888"/>
          <p14:tracePt t="106115" x="6465888" y="5322888"/>
          <p14:tracePt t="106125" x="6483350" y="5322888"/>
          <p14:tracePt t="106141" x="6545263" y="5322888"/>
          <p14:tracePt t="106156" x="6643688" y="5322888"/>
          <p14:tracePt t="106173" x="6724650" y="5322888"/>
          <p14:tracePt t="106191" x="6804025" y="5330825"/>
          <p14:tracePt t="106206" x="6858000" y="5330825"/>
          <p14:tracePt t="106420" x="6867525" y="5330825"/>
          <p14:tracePt t="106428" x="6884988" y="5330825"/>
          <p14:tracePt t="106443" x="6902450" y="5330825"/>
          <p14:tracePt t="106454" x="6911975" y="5330825"/>
          <p14:tracePt t="106476" x="6929438" y="5330825"/>
          <p14:tracePt t="106500" x="6938963" y="5330825"/>
          <p14:tracePt t="106507" x="6956425" y="5330825"/>
          <p14:tracePt t="106521" x="6956425" y="5322888"/>
          <p14:tracePt t="106540" x="6991350" y="5322888"/>
          <p14:tracePt t="106731" x="7000875" y="5322888"/>
          <p14:tracePt t="106739" x="7010400" y="5322888"/>
          <p14:tracePt t="106752" x="7018338" y="5322888"/>
          <p14:tracePt t="106769" x="7045325" y="5303838"/>
          <p14:tracePt t="106788" x="7099300" y="5259388"/>
          <p14:tracePt t="106802" x="7126288" y="5232400"/>
          <p14:tracePt t="106819" x="7153275" y="5205413"/>
          <p14:tracePt t="106836" x="7153275" y="5170488"/>
          <p14:tracePt t="107484" x="7161213" y="5180013"/>
          <p14:tracePt t="107501" x="7170738" y="5197475"/>
          <p14:tracePt t="107508" x="7180263" y="5214938"/>
          <p14:tracePt t="107517" x="7188200" y="5232400"/>
          <p14:tracePt t="107540" x="7197725" y="5241925"/>
          <p14:tracePt t="107550" x="7205663" y="5251450"/>
          <p14:tracePt t="107566" x="7224713" y="5251450"/>
          <p14:tracePt t="107582" x="7259638" y="5259388"/>
          <p14:tracePt t="107599" x="7296150" y="5259388"/>
          <p14:tracePt t="107615" x="7340600" y="5259388"/>
          <p14:tracePt t="107633" x="7367588" y="5259388"/>
          <p14:tracePt t="107648" x="7385050" y="5259388"/>
          <p14:tracePt t="107675" x="7394575" y="5259388"/>
          <p14:tracePt t="107731" x="7402513" y="5259388"/>
          <p14:tracePt t="108947" x="7412038" y="5259388"/>
          <p14:tracePt t="108955" x="7412038" y="5251450"/>
          <p14:tracePt t="108963" x="7419975" y="5251450"/>
          <p14:tracePt t="108979" x="7439025" y="5251450"/>
          <p14:tracePt t="108991" x="7466013" y="5251450"/>
          <p14:tracePt t="109008" x="7510463" y="5251450"/>
          <p14:tracePt t="109024" x="7562850" y="5251450"/>
          <p14:tracePt t="109042" x="7616825" y="5251450"/>
          <p14:tracePt t="109057" x="7643813" y="5251450"/>
          <p14:tracePt t="109074" x="7670800" y="5251450"/>
          <p14:tracePt t="109556" x="7643813" y="5268913"/>
          <p14:tracePt t="109563" x="7554913" y="5286375"/>
          <p14:tracePt t="109573" x="7419975" y="5330825"/>
          <p14:tracePt t="109588" x="6911975" y="5446713"/>
          <p14:tracePt t="109604" x="6330950" y="5537200"/>
          <p14:tracePt t="109622" x="5840413" y="5554663"/>
          <p14:tracePt t="109637" x="5581650" y="5554663"/>
          <p14:tracePt t="109654" x="5429250" y="5562600"/>
          <p14:tracePt t="109672" x="5367338" y="5581650"/>
          <p14:tracePt t="109689" x="5357813" y="5589588"/>
          <p14:tracePt t="109720" x="5348288" y="5616575"/>
          <p14:tracePt t="109738" x="5340350" y="5643563"/>
          <p14:tracePt t="111276" x="5340350" y="5653088"/>
          <p14:tracePt t="111291" x="5357813" y="5653088"/>
          <p14:tracePt t="111299" x="5384800" y="5653088"/>
          <p14:tracePt t="111312" x="5411788" y="5661025"/>
          <p14:tracePt t="111332" x="5518150" y="5688013"/>
          <p14:tracePt t="111346" x="5589588" y="5705475"/>
          <p14:tracePt t="111364" x="5634038" y="5715000"/>
          <p14:tracePt t="111379" x="5688013" y="5715000"/>
          <p14:tracePt t="111395" x="5715000" y="5715000"/>
          <p14:tracePt t="111412" x="5741988" y="5715000"/>
          <p14:tracePt t="111429" x="5759450" y="5715000"/>
          <p14:tracePt t="111444" x="5776913" y="5715000"/>
          <p14:tracePt t="111523" x="5786438" y="5715000"/>
          <p14:tracePt t="111555" x="5786438" y="5705475"/>
          <p14:tracePt t="111563" x="5786438" y="5697538"/>
          <p14:tracePt t="111578" x="5786438" y="5688013"/>
          <p14:tracePt t="111595" x="5786438" y="5670550"/>
          <p14:tracePt t="111627" x="5795963" y="5661025"/>
          <p14:tracePt t="112395" x="5795963" y="5653088"/>
          <p14:tracePt t="112403" x="5813425" y="5653088"/>
          <p14:tracePt t="112419" x="5822950" y="5653088"/>
          <p14:tracePt t="112427" x="5840413" y="5653088"/>
          <p14:tracePt t="112439" x="5857875" y="5653088"/>
          <p14:tracePt t="112456" x="5884863" y="5661025"/>
          <p14:tracePt t="112474" x="5919788" y="5661025"/>
          <p14:tracePt t="112489" x="5929313" y="5661025"/>
          <p14:tracePt t="112506" x="5956300" y="5661025"/>
          <p14:tracePt t="112523" x="5965825" y="5661025"/>
          <p14:tracePt t="112539" x="5973763" y="5661025"/>
          <p14:tracePt t="112556" x="5983288" y="5661025"/>
          <p14:tracePt t="112819" x="5991225" y="5661025"/>
          <p14:tracePt t="112827" x="6010275" y="5661025"/>
          <p14:tracePt t="112837" x="6027738" y="5688013"/>
          <p14:tracePt t="112854" x="6072188" y="5697538"/>
          <p14:tracePt t="112870" x="6116638" y="5715000"/>
          <p14:tracePt t="112889" x="6143625" y="5732463"/>
          <p14:tracePt t="112904" x="6153150" y="5732463"/>
          <p14:tracePt t="112920" x="6170613" y="5732463"/>
          <p14:tracePt t="112938" x="6197600" y="5732463"/>
          <p14:tracePt t="112954" x="6205538" y="5732463"/>
          <p14:tracePt t="112971" x="6224588" y="5732463"/>
          <p14:tracePt t="112987" x="6232525" y="5732463"/>
          <p14:tracePt t="113004" x="6242050" y="5732463"/>
          <p14:tracePt t="113020" x="6251575" y="5724525"/>
          <p14:tracePt t="113067" x="6251575" y="5715000"/>
          <p14:tracePt t="113075" x="6251575" y="5705475"/>
          <p14:tracePt t="113099" x="6251575" y="5697538"/>
          <p14:tracePt t="113107" x="6251575" y="5688013"/>
          <p14:tracePt t="113123" x="6251575" y="5680075"/>
          <p14:tracePt t="113136" x="6251575" y="5670550"/>
          <p14:tracePt t="113153" x="6259513" y="5661025"/>
          <p14:tracePt t="113171" x="6259513" y="5653088"/>
          <p14:tracePt t="113187" x="6259513" y="5643563"/>
          <p14:tracePt t="113283" x="6259513" y="5634038"/>
          <p14:tracePt t="113291" x="6269038" y="5634038"/>
          <p14:tracePt t="113467" x="6276975" y="5634038"/>
          <p14:tracePt t="113474" x="6303963" y="5634038"/>
          <p14:tracePt t="113483" x="6367463" y="5661025"/>
          <p14:tracePt t="113501" x="6518275" y="5705475"/>
          <p14:tracePt t="113517" x="6688138" y="5759450"/>
          <p14:tracePt t="113533" x="6823075" y="5776913"/>
          <p14:tracePt t="113550" x="6884988" y="5786438"/>
          <p14:tracePt t="113739" x="6894513" y="5786438"/>
          <p14:tracePt t="113755" x="6911975" y="5786438"/>
          <p14:tracePt t="113763" x="6911975" y="5776913"/>
          <p14:tracePt t="113770" x="6919913" y="5768975"/>
          <p14:tracePt t="113782" x="6929438" y="5768975"/>
          <p14:tracePt t="113799" x="6946900" y="5715000"/>
          <p14:tracePt t="113816" x="6965950" y="5680075"/>
          <p14:tracePt t="113833" x="6983413" y="5653088"/>
          <p14:tracePt t="113849" x="6991350" y="5626100"/>
          <p14:tracePt t="113865" x="7010400" y="5608638"/>
          <p14:tracePt t="113883" x="7018338" y="5608638"/>
          <p14:tracePt t="113900" x="7027863" y="5599113"/>
          <p14:tracePt t="114995" x="7045325" y="5599113"/>
          <p14:tracePt t="115003" x="7062788" y="5599113"/>
          <p14:tracePt t="115019" x="7072313" y="5599113"/>
          <p14:tracePt t="115026" x="7099300" y="5599113"/>
          <p14:tracePt t="115042" x="7126288" y="5599113"/>
          <p14:tracePt t="115059" x="7153275" y="5599113"/>
          <p14:tracePt t="115076" x="7197725" y="5616575"/>
          <p14:tracePt t="115092" x="7224713" y="5616575"/>
          <p14:tracePt t="115109" x="7269163" y="5616575"/>
          <p14:tracePt t="115125" x="7313613" y="5634038"/>
          <p14:tracePt t="115142" x="7348538" y="5634038"/>
          <p14:tracePt t="115159" x="7394575" y="5643563"/>
          <p14:tracePt t="115161" x="7419975" y="5643563"/>
          <p14:tracePt t="115175" x="7446963" y="5653088"/>
          <p14:tracePt t="115192" x="7473950" y="5653088"/>
          <p14:tracePt t="115209" x="7483475" y="5661025"/>
          <p14:tracePt t="116771" x="7491413" y="5661025"/>
          <p14:tracePt t="116786" x="7491413" y="5670550"/>
          <p14:tracePt t="116811" x="7483475" y="5680075"/>
          <p14:tracePt t="116834" x="7473950" y="5680075"/>
          <p14:tracePt t="116843" x="7473950" y="5688013"/>
          <p14:tracePt t="116850" x="7466013" y="5688013"/>
          <p14:tracePt t="116867" x="7446963" y="5688013"/>
          <p14:tracePt t="116899" x="7439025" y="5688013"/>
          <p14:tracePt t="116930" x="7419975" y="5697538"/>
          <p14:tracePt t="116946" x="7412038" y="5697538"/>
          <p14:tracePt t="116962" x="7402513" y="5697538"/>
          <p14:tracePt t="116971" x="7402513" y="5705475"/>
          <p14:tracePt t="117042" x="7385050" y="5715000"/>
          <p14:tracePt t="117098" x="7375525" y="5715000"/>
          <p14:tracePt t="117187" x="7367588" y="5715000"/>
          <p14:tracePt t="117202" x="7358063" y="5715000"/>
          <p14:tracePt t="117291" x="7348538" y="5715000"/>
          <p14:tracePt t="117298" x="7331075" y="5715000"/>
          <p14:tracePt t="117332" x="7323138" y="5715000"/>
          <p14:tracePt t="117906" x="7340600" y="5732463"/>
          <p14:tracePt t="117914" x="7367588" y="5732463"/>
          <p14:tracePt t="117927" x="7402513" y="5732463"/>
          <p14:tracePt t="117946" x="7491413" y="5741988"/>
          <p14:tracePt t="117961" x="7527925" y="5751513"/>
          <p14:tracePt t="117978" x="7572375" y="5759450"/>
          <p14:tracePt t="117993" x="7581900" y="5759450"/>
          <p14:tracePt t="118029" x="7589838" y="5759450"/>
          <p14:tracePt t="118043" x="7616825" y="5768975"/>
          <p14:tracePt t="118061" x="7670800" y="5776913"/>
          <p14:tracePt t="118076" x="7804150" y="5803900"/>
          <p14:tracePt t="118094" x="7983538" y="5848350"/>
          <p14:tracePt t="118109" x="8108950" y="5894388"/>
          <p14:tracePt t="118125" x="8242300" y="5919788"/>
          <p14:tracePt t="118142" x="8331200" y="5956300"/>
          <p14:tracePt t="118159" x="8447088" y="5991225"/>
          <p14:tracePt t="118161" x="8501063" y="6000750"/>
          <p14:tracePt t="118176" x="8572500" y="6010275"/>
          <p14:tracePt t="118194" x="8848725" y="6045200"/>
          <p14:tracePt t="118210" x="9028113" y="6089650"/>
          <p14:tracePt t="118225" x="9188450" y="6099175"/>
          <p14:tracePt t="118242" x="9296400" y="6116638"/>
          <p14:tracePt t="118258" x="9412288" y="6126163"/>
          <p14:tracePt t="118275" x="9483725" y="6126163"/>
          <p14:tracePt t="118292" x="9545638" y="6126163"/>
          <p14:tracePt t="118310" x="9617075" y="6126163"/>
          <p14:tracePt t="118324" x="9725025" y="6116638"/>
          <p14:tracePt t="118341" x="9885363" y="6108700"/>
          <p14:tracePt t="118358" x="10028238" y="6108700"/>
          <p14:tracePt t="118375" x="10153650" y="6089650"/>
          <p14:tracePt t="118392" x="10242550" y="6089650"/>
          <p14:tracePt t="118409" x="10296525" y="6089650"/>
          <p14:tracePt t="118425" x="10313988" y="6081713"/>
          <p14:tracePt t="118442" x="10331450" y="6081713"/>
          <p14:tracePt t="118458" x="10412413" y="6081713"/>
          <p14:tracePt t="118475" x="10582275" y="6081713"/>
          <p14:tracePt t="118491" x="10777538" y="6081713"/>
          <p14:tracePt t="118507" x="10947400" y="6081713"/>
          <p14:tracePt t="118524" x="11072813" y="6081713"/>
          <p14:tracePt t="118540" x="11215688" y="6126163"/>
          <p14:tracePt t="118557" x="11304588" y="6143625"/>
          <p14:tracePt t="118575" x="11376025" y="6170613"/>
          <p14:tracePt t="118591" x="11456988" y="6180138"/>
          <p14:tracePt t="118607" x="11555413" y="6180138"/>
          <p14:tracePt t="118625" x="11706225" y="6215063"/>
          <p14:tracePt t="118642" x="11903075" y="6242050"/>
          <p14:tracePt t="118657" x="12001500" y="6269038"/>
          <p14:tracePt t="118674" x="12090400" y="6296025"/>
          <p14:tracePt t="118690" x="12117388" y="6303963"/>
          <p14:tracePt t="118707" x="12144375" y="6303963"/>
          <p14:tracePt t="118722" x="12153900" y="6313488"/>
          <p14:tracePt t="118740" x="12188825" y="6323013"/>
          <p14:tracePt t="118755" x="12188825" y="6340475"/>
          <p14:tracePt t="118772" x="12188825" y="6348413"/>
          <p14:tracePt t="118789" x="12188825" y="6375400"/>
          <p14:tracePt t="118806" x="12188825" y="6384925"/>
          <p14:tracePt t="118822" x="12188825" y="6419850"/>
          <p14:tracePt t="118838" x="12188825" y="6438900"/>
          <p14:tracePt t="118855" x="12188825" y="644683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715" t="14399" r="72612" b="46911"/>
          <a:stretch/>
        </p:blipFill>
        <p:spPr>
          <a:xfrm>
            <a:off x="2957431" y="432404"/>
            <a:ext cx="1175061" cy="887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2951" t="928" r="9531" b="1842"/>
          <a:stretch/>
        </p:blipFill>
        <p:spPr>
          <a:xfrm>
            <a:off x="7851057" y="1537849"/>
            <a:ext cx="3452884" cy="360300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8497" t="2223" r="3058" b="2248"/>
          <a:stretch/>
        </p:blipFill>
        <p:spPr>
          <a:xfrm>
            <a:off x="641406" y="1579250"/>
            <a:ext cx="3261816" cy="348018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492" y="1491979"/>
            <a:ext cx="3351002" cy="36101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6504" y="139644"/>
            <a:ext cx="123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  <a:endParaRPr lang="kk-KZ" i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8038531" y="3575235"/>
            <a:ext cx="1538969" cy="181563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483494" y="5254086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шешімі</a:t>
            </a:r>
            <a:endParaRPr lang="ru-RU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15369" y="109239"/>
            <a:ext cx="7942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еңсіздіктер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жазықтықта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кескіндеңіз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0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78"/>
    </mc:Choice>
    <mc:Fallback xmlns="">
      <p:transition spd="slow" advTm="81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extLst mod="1">
    <p:ext uri="{3A86A75C-4F4B-4683-9AE1-C65F6400EC91}">
      <p14:laserTraceLst xmlns:p14="http://schemas.microsoft.com/office/powerpoint/2010/main">
        <p14:tracePtLst>
          <p14:tracePt t="2955" x="1054100" y="5037138"/>
          <p14:tracePt t="3091" x="1054100" y="5018088"/>
          <p14:tracePt t="3107" x="1054100" y="5000625"/>
          <p14:tracePt t="3116" x="1071563" y="4991100"/>
          <p14:tracePt t="3123" x="1071563" y="4983163"/>
          <p14:tracePt t="3134" x="1089025" y="4965700"/>
          <p14:tracePt t="3149" x="1116013" y="4919663"/>
          <p14:tracePt t="3166" x="1160463" y="4857750"/>
          <p14:tracePt t="3183" x="1241425" y="4724400"/>
          <p14:tracePt t="3200" x="1374775" y="4527550"/>
          <p14:tracePt t="3216" x="1562100" y="4268788"/>
          <p14:tracePt t="3234" x="1731963" y="4000500"/>
          <p14:tracePt t="3250" x="1938338" y="3670300"/>
          <p14:tracePt t="3267" x="2062163" y="3446463"/>
          <p14:tracePt t="3283" x="2197100" y="3214688"/>
          <p14:tracePt t="3300" x="2303463" y="3036888"/>
          <p14:tracePt t="3317" x="2446338" y="2803525"/>
          <p14:tracePt t="3333" x="2616200" y="2581275"/>
          <p14:tracePt t="3349" x="2741613" y="2401888"/>
          <p14:tracePt t="3365" x="2894013" y="2205038"/>
          <p14:tracePt t="3382" x="2982913" y="2098675"/>
          <p14:tracePt t="3398" x="3062288" y="1973263"/>
          <p14:tracePt t="3415" x="3116263" y="1884363"/>
          <p14:tracePt t="3431" x="3187700" y="1751013"/>
          <p14:tracePt t="3449" x="3251200" y="1643063"/>
          <p14:tracePt t="3465" x="3313113" y="1544638"/>
          <p14:tracePt t="3482" x="3357563" y="1438275"/>
          <p14:tracePt t="3499" x="3402013" y="1303338"/>
          <p14:tracePt t="3516" x="3411538" y="1231900"/>
          <p14:tracePt t="3531" x="3411538" y="1169988"/>
          <p14:tracePt t="3548" x="3419475" y="1098550"/>
          <p14:tracePt t="3566" x="3438525" y="1054100"/>
          <p14:tracePt t="3582" x="3438525" y="1017588"/>
          <p14:tracePt t="3597" x="3419475" y="946150"/>
          <p14:tracePt t="3613" x="3394075" y="901700"/>
          <p14:tracePt t="3630" x="3367088" y="847725"/>
          <p14:tracePt t="3647" x="3340100" y="803275"/>
          <p14:tracePt t="3664" x="3322638" y="785813"/>
          <p14:tracePt t="3680" x="3313113" y="776288"/>
          <p14:tracePt t="3696" x="3313113" y="768350"/>
          <p14:tracePt t="3733" x="3303588" y="768350"/>
          <p14:tracePt t="3763" x="3286125" y="768350"/>
          <p14:tracePt t="4243" x="3276600" y="768350"/>
          <p14:tracePt t="4259" x="3276600" y="758825"/>
          <p14:tracePt t="4275" x="3295650" y="750888"/>
          <p14:tracePt t="4283" x="3303588" y="750888"/>
          <p14:tracePt t="4293" x="3313113" y="750888"/>
          <p14:tracePt t="4311" x="3367088" y="741363"/>
          <p14:tracePt t="4326" x="3465513" y="723900"/>
          <p14:tracePt t="4343" x="3536950" y="723900"/>
          <p14:tracePt t="4360" x="3608388" y="723900"/>
          <p14:tracePt t="4376" x="3652838" y="723900"/>
          <p14:tracePt t="4393" x="3670300" y="723900"/>
          <p14:tracePt t="4410" x="3687763" y="723900"/>
          <p14:tracePt t="4427" x="3697288" y="714375"/>
          <p14:tracePt t="4443" x="3705225" y="714375"/>
          <p14:tracePt t="4461" x="3714750" y="714375"/>
          <p14:tracePt t="4476" x="3724275" y="714375"/>
          <p14:tracePt t="4493" x="3741738" y="714375"/>
          <p14:tracePt t="4509" x="3768725" y="714375"/>
          <p14:tracePt t="4526" x="3786188" y="714375"/>
          <p14:tracePt t="4542" x="3830638" y="714375"/>
          <p14:tracePt t="4560" x="3884613" y="714375"/>
          <p14:tracePt t="4576" x="3956050" y="714375"/>
          <p14:tracePt t="4593" x="4017963" y="723900"/>
          <p14:tracePt t="4610" x="4081463" y="731838"/>
          <p14:tracePt t="4612" x="4116388" y="731838"/>
          <p14:tracePt t="4626" x="4125913" y="731838"/>
          <p14:tracePt t="4642" x="4152900" y="731838"/>
          <p14:tracePt t="4715" x="4160838" y="731838"/>
          <p14:tracePt t="4723" x="4170363" y="731838"/>
          <p14:tracePt t="4739" x="4179888" y="731838"/>
          <p14:tracePt t="4747" x="4187825" y="731838"/>
          <p14:tracePt t="4758" x="4197350" y="731838"/>
          <p14:tracePt t="4774" x="4214813" y="731838"/>
          <p14:tracePt t="4790" x="4232275" y="731838"/>
          <p14:tracePt t="4807" x="4259263" y="731838"/>
          <p14:tracePt t="4824" x="4286250" y="714375"/>
          <p14:tracePt t="4841" x="4340225" y="704850"/>
          <p14:tracePt t="4858" x="4394200" y="704850"/>
          <p14:tracePt t="4874" x="4446588" y="704850"/>
          <p14:tracePt t="4893" x="4510088" y="704850"/>
          <p14:tracePt t="4909" x="4589463" y="704850"/>
          <p14:tracePt t="4924" x="4633913" y="704850"/>
          <p14:tracePt t="4940" x="4679950" y="704850"/>
          <p14:tracePt t="4957" x="4724400" y="704850"/>
          <p14:tracePt t="4973" x="4759325" y="714375"/>
          <p14:tracePt t="4990" x="4795838" y="723900"/>
          <p14:tracePt t="5006" x="4803775" y="723900"/>
          <p14:tracePt t="5023" x="4813300" y="731838"/>
          <p14:tracePt t="5188" x="4830763" y="731838"/>
          <p14:tracePt t="5195" x="4848225" y="731838"/>
          <p14:tracePt t="5205" x="4875213" y="731838"/>
          <p14:tracePt t="5222" x="4956175" y="731838"/>
          <p14:tracePt t="5239" x="5054600" y="731838"/>
          <p14:tracePt t="5242" x="5133975" y="731838"/>
          <p14:tracePt t="5255" x="5224463" y="731838"/>
          <p14:tracePt t="5273" x="5375275" y="750888"/>
          <p14:tracePt t="5289" x="5537200" y="768350"/>
          <p14:tracePt t="5306" x="5643563" y="768350"/>
          <p14:tracePt t="5321" x="5705475" y="768350"/>
          <p14:tracePt t="5339" x="5768975" y="768350"/>
          <p14:tracePt t="5451" x="5776913" y="768350"/>
          <p14:tracePt t="5515" x="5786438" y="758825"/>
          <p14:tracePt t="5523" x="5795963" y="758825"/>
          <p14:tracePt t="5539" x="5803900" y="758825"/>
          <p14:tracePt t="5554" x="5813425" y="750888"/>
          <p14:tracePt t="5570" x="5822950" y="741363"/>
          <p14:tracePt t="5590" x="5830888" y="741363"/>
          <p14:tracePt t="5620" x="5840413" y="741363"/>
          <p14:tracePt t="5715" x="5848350" y="741363"/>
          <p14:tracePt t="5819" x="5857875" y="741363"/>
          <p14:tracePt t="5827" x="5867400" y="741363"/>
          <p14:tracePt t="5837" x="5884863" y="741363"/>
          <p14:tracePt t="5852" x="5946775" y="741363"/>
          <p14:tracePt t="5869" x="6045200" y="741363"/>
          <p14:tracePt t="5885" x="6153150" y="741363"/>
          <p14:tracePt t="5901" x="6286500" y="758825"/>
          <p14:tracePt t="5919" x="6411913" y="776288"/>
          <p14:tracePt t="5935" x="6510338" y="803275"/>
          <p14:tracePt t="5953" x="6572250" y="803275"/>
          <p14:tracePt t="5968" x="6599238" y="803275"/>
          <p14:tracePt t="5985" x="6608763" y="803275"/>
          <p14:tracePt t="6002" x="6626225" y="803275"/>
          <p14:tracePt t="6051" x="6634163" y="795338"/>
          <p14:tracePt t="6059" x="6643688" y="795338"/>
          <p14:tracePt t="6075" x="6653213" y="785813"/>
          <p14:tracePt t="6085" x="6653213" y="776288"/>
          <p14:tracePt t="6100" x="6661150" y="758825"/>
          <p14:tracePt t="6116" x="6670675" y="750888"/>
          <p14:tracePt t="6134" x="6680200" y="731838"/>
          <p14:tracePt t="6151" x="6688138" y="723900"/>
          <p14:tracePt t="6170" x="6697663" y="704850"/>
          <p14:tracePt t="6184" x="6697663" y="696913"/>
          <p14:tracePt t="6200" x="6705600" y="687388"/>
          <p14:tracePt t="6216" x="6732588" y="669925"/>
          <p14:tracePt t="6233" x="6759575" y="633413"/>
          <p14:tracePt t="6250" x="6786563" y="625475"/>
          <p14:tracePt t="6267" x="6804025" y="598488"/>
          <p14:tracePt t="6284" x="6823075" y="598488"/>
          <p14:tracePt t="6339" x="6831013" y="598488"/>
          <p14:tracePt t="6355" x="6831013" y="588963"/>
          <p14:tracePt t="6363" x="6840538" y="588963"/>
          <p14:tracePt t="6370" x="6848475" y="581025"/>
          <p14:tracePt t="6382" x="6848475" y="571500"/>
          <p14:tracePt t="6399" x="6858000" y="571500"/>
          <p14:tracePt t="6723" x="6867525" y="571500"/>
          <p14:tracePt t="6948" x="6831013" y="588963"/>
          <p14:tracePt t="6955" x="6804025" y="625475"/>
          <p14:tracePt t="6964" x="6742113" y="652463"/>
          <p14:tracePt t="6981" x="6608763" y="723900"/>
          <p14:tracePt t="6995" x="6483350" y="776288"/>
          <p14:tracePt t="7012" x="6357938" y="803275"/>
          <p14:tracePt t="7029" x="6269038" y="839788"/>
          <p14:tracePt t="7045" x="6143625" y="866775"/>
          <p14:tracePt t="7064" x="6018213" y="901700"/>
          <p14:tracePt t="7079" x="5867400" y="938213"/>
          <p14:tracePt t="7095" x="5661025" y="965200"/>
          <p14:tracePt t="7114" x="5429250" y="1000125"/>
          <p14:tracePt t="7129" x="5205413" y="1054100"/>
          <p14:tracePt t="7146" x="4911725" y="1133475"/>
          <p14:tracePt t="7162" x="4776788" y="1187450"/>
          <p14:tracePt t="7179" x="4643438" y="1214438"/>
          <p14:tracePt t="7197" x="4527550" y="1241425"/>
          <p14:tracePt t="7213" x="4446588" y="1241425"/>
          <p14:tracePt t="7228" x="4367213" y="1258888"/>
          <p14:tracePt t="7245" x="4313238" y="1268413"/>
          <p14:tracePt t="7261" x="4276725" y="1276350"/>
          <p14:tracePt t="7278" x="4241800" y="1285875"/>
          <p14:tracePt t="7295" x="4214813" y="1285875"/>
          <p14:tracePt t="7311" x="4170363" y="1285875"/>
          <p14:tracePt t="7327" x="4133850" y="1285875"/>
          <p14:tracePt t="7345" x="4081463" y="1285875"/>
          <p14:tracePt t="7362" x="4010025" y="1285875"/>
          <p14:tracePt t="7379" x="3965575" y="1285875"/>
          <p14:tracePt t="7394" x="3919538" y="1285875"/>
          <p14:tracePt t="7410" x="3867150" y="1285875"/>
          <p14:tracePt t="7428" x="3786188" y="1258888"/>
          <p14:tracePt t="7444" x="3714750" y="1250950"/>
          <p14:tracePt t="7461" x="3652838" y="1250950"/>
          <p14:tracePt t="7477" x="3598863" y="1231900"/>
          <p14:tracePt t="8563" x="3589338" y="1231900"/>
          <p14:tracePt t="8570" x="3589338" y="1223963"/>
          <p14:tracePt t="8579" x="3581400" y="1223963"/>
          <p14:tracePt t="8595" x="3581400" y="1214438"/>
          <p14:tracePt t="8611" x="3571875" y="1196975"/>
          <p14:tracePt t="8620" x="3562350" y="1196975"/>
          <p14:tracePt t="8636" x="3562350" y="1187450"/>
          <p14:tracePt t="8653" x="3562350" y="1179513"/>
          <p14:tracePt t="8675" x="3554413" y="1169988"/>
          <p14:tracePt t="8690" x="3554413" y="1160463"/>
          <p14:tracePt t="8703" x="3554413" y="1152525"/>
          <p14:tracePt t="8721" x="3536950" y="1143000"/>
          <p14:tracePt t="8739" x="3527425" y="1133475"/>
          <p14:tracePt t="8771" x="3517900" y="1125538"/>
          <p14:tracePt t="8819" x="3509963" y="1116013"/>
          <p14:tracePt t="9250" x="3517900" y="1116013"/>
          <p14:tracePt t="9267" x="3536950" y="1116013"/>
          <p14:tracePt t="9307" x="3544888" y="1116013"/>
          <p14:tracePt t="9842" x="3544888" y="1108075"/>
          <p14:tracePt t="9850" x="3544888" y="1098550"/>
          <p14:tracePt t="9866" x="3562350" y="1081088"/>
          <p14:tracePt t="9882" x="3562350" y="1062038"/>
          <p14:tracePt t="9900" x="3571875" y="1054100"/>
          <p14:tracePt t="9914" x="3589338" y="1027113"/>
          <p14:tracePt t="9931" x="3598863" y="1017588"/>
          <p14:tracePt t="9950" x="3616325" y="1000125"/>
          <p14:tracePt t="9964" x="3660775" y="973138"/>
          <p14:tracePt t="9980" x="3697288" y="965200"/>
          <p14:tracePt t="9997" x="3732213" y="938213"/>
          <p14:tracePt t="10014" x="3751263" y="919163"/>
          <p14:tracePt t="10032" x="3768725" y="893763"/>
          <p14:tracePt t="10047" x="3786188" y="866775"/>
          <p14:tracePt t="10063" x="3786188" y="857250"/>
          <p14:tracePt t="10081" x="3786188" y="847725"/>
          <p14:tracePt t="10826" x="3786188" y="857250"/>
          <p14:tracePt t="10834" x="3786188" y="884238"/>
          <p14:tracePt t="10843" x="3786188" y="919163"/>
          <p14:tracePt t="10859" x="3776663" y="1000125"/>
          <p14:tracePt t="10876" x="3759200" y="1062038"/>
          <p14:tracePt t="10892" x="3741738" y="1116013"/>
          <p14:tracePt t="10909" x="3724275" y="1187450"/>
          <p14:tracePt t="10925" x="3705225" y="1223963"/>
          <p14:tracePt t="10942" x="3697288" y="1258888"/>
          <p14:tracePt t="10958" x="3697288" y="1276350"/>
          <p14:tracePt t="10975" x="3679825" y="1285875"/>
          <p14:tracePt t="10992" x="3679825" y="1295400"/>
          <p14:tracePt t="11008" x="3670300" y="1303338"/>
          <p14:tracePt t="11050" x="3660775" y="1303338"/>
          <p14:tracePt t="11075" x="3652838" y="1303338"/>
          <p14:tracePt t="11083" x="3633788" y="1303338"/>
          <p14:tracePt t="11090" x="3625850" y="1303338"/>
          <p14:tracePt t="11108" x="3571875" y="1303338"/>
          <p14:tracePt t="11124" x="3517900" y="1303338"/>
          <p14:tracePt t="11140" x="3429000" y="1303338"/>
          <p14:tracePt t="11157" x="3348038" y="1303338"/>
          <p14:tracePt t="11174" x="3276600" y="1303338"/>
          <p14:tracePt t="11192" x="3241675" y="1295400"/>
          <p14:tracePt t="11207" x="3232150" y="1295400"/>
          <p14:tracePt t="11224" x="3232150" y="1285875"/>
          <p14:tracePt t="11490" x="3241675" y="1285875"/>
          <p14:tracePt t="11498" x="3259138" y="1295400"/>
          <p14:tracePt t="11506" x="3268663" y="1295400"/>
          <p14:tracePt t="11523" x="3295650" y="1303338"/>
          <p14:tracePt t="11539" x="3322638" y="1312863"/>
          <p14:tracePt t="11557" x="3357563" y="1312863"/>
          <p14:tracePt t="11572" x="3419475" y="1312863"/>
          <p14:tracePt t="11588" x="3482975" y="1312863"/>
          <p14:tracePt t="11605" x="3536950" y="1312863"/>
          <p14:tracePt t="11621" x="3554413" y="1312863"/>
          <p14:tracePt t="11638" x="3562350" y="1312863"/>
          <p14:tracePt t="11698" x="3571875" y="1312863"/>
          <p14:tracePt t="11730" x="3581400" y="1312863"/>
          <p14:tracePt t="12819" x="3589338" y="1339850"/>
          <p14:tracePt t="12826" x="3589338" y="1419225"/>
          <p14:tracePt t="12834" x="3589338" y="1544638"/>
          <p14:tracePt t="12849" x="3562350" y="1857375"/>
          <p14:tracePt t="12865" x="3544888" y="2116138"/>
          <p14:tracePt t="12881" x="3517900" y="2339975"/>
          <p14:tracePt t="12899" x="3517900" y="2562225"/>
          <p14:tracePt t="12914" x="3517900" y="2803525"/>
          <p14:tracePt t="12932" x="3536950" y="3027363"/>
          <p14:tracePt t="12948" x="3571875" y="3268663"/>
          <p14:tracePt t="12964" x="3598863" y="3473450"/>
          <p14:tracePt t="12980" x="3633788" y="3670300"/>
          <p14:tracePt t="12997" x="3679825" y="3813175"/>
          <p14:tracePt t="13014" x="3714750" y="3965575"/>
          <p14:tracePt t="13032" x="3751263" y="4081463"/>
          <p14:tracePt t="13049" x="3776663" y="4160838"/>
          <p14:tracePt t="13065" x="3786188" y="4197350"/>
          <p14:tracePt t="13082" x="3786188" y="4214813"/>
          <p14:tracePt t="13099" x="3786188" y="4224338"/>
          <p14:tracePt t="13115" x="3786188" y="4232275"/>
          <p14:tracePt t="13218" x="3803650" y="4224338"/>
          <p14:tracePt t="13226" x="3813175" y="4205288"/>
          <p14:tracePt t="13235" x="3830638" y="4197350"/>
          <p14:tracePt t="13246" x="3848100" y="4179888"/>
          <p14:tracePt t="13262" x="3884613" y="4170363"/>
          <p14:tracePt t="13279" x="3911600" y="4143375"/>
          <p14:tracePt t="13296" x="3946525" y="4116388"/>
          <p14:tracePt t="13313" x="3973513" y="4081463"/>
          <p14:tracePt t="13330" x="3990975" y="4062413"/>
          <p14:tracePt t="13594" x="3990975" y="4054475"/>
          <p14:tracePt t="13634" x="4000500" y="4054475"/>
          <p14:tracePt t="14243" x="4010025" y="4054475"/>
          <p14:tracePt t="14274" x="4010025" y="4062413"/>
          <p14:tracePt t="14290" x="4017963" y="4062413"/>
          <p14:tracePt t="14313" x="4027488" y="4071938"/>
          <p14:tracePt t="14329" x="4037013" y="4071938"/>
          <p14:tracePt t="14345" x="4054475" y="4081463"/>
          <p14:tracePt t="14353" x="4071938" y="4089400"/>
          <p14:tracePt t="14361" x="4089400" y="4089400"/>
          <p14:tracePt t="14373" x="4098925" y="4108450"/>
          <p14:tracePt t="14390" x="4125913" y="4125913"/>
          <p14:tracePt t="14406" x="4152900" y="4143375"/>
          <p14:tracePt t="14423" x="4152900" y="4152900"/>
          <p14:tracePt t="14746" x="4160838" y="4160838"/>
          <p14:tracePt t="14866" x="4160838" y="4170363"/>
          <p14:tracePt t="14874" x="4152900" y="4179888"/>
          <p14:tracePt t="14887" x="4143375" y="4187825"/>
          <p14:tracePt t="14904" x="4116388" y="4224338"/>
          <p14:tracePt t="14920" x="4108450" y="4232275"/>
          <p14:tracePt t="15178" x="4116388" y="4232275"/>
          <p14:tracePt t="15187" x="4125913" y="4232275"/>
          <p14:tracePt t="15226" x="4133850" y="4232275"/>
          <p14:tracePt t="15530" x="4133850" y="4214813"/>
          <p14:tracePt t="15538" x="4133850" y="4205288"/>
          <p14:tracePt t="15553" x="4133850" y="4197350"/>
          <p14:tracePt t="15566" x="4133850" y="4179888"/>
          <p14:tracePt t="15585" x="4133850" y="4143375"/>
          <p14:tracePt t="15618" x="4133850" y="4125913"/>
          <p14:tracePt t="15794" x="4133850" y="4116388"/>
          <p14:tracePt t="15818" x="4133850" y="4098925"/>
          <p14:tracePt t="15834" x="4133850" y="4089400"/>
          <p14:tracePt t="15979" x="4125913" y="4089400"/>
          <p14:tracePt t="16034" x="4116388" y="4089400"/>
          <p14:tracePt t="16049" x="4108450" y="4089400"/>
          <p14:tracePt t="16065" x="4089400" y="4089400"/>
          <p14:tracePt t="16073" x="4071938" y="4089400"/>
          <p14:tracePt t="16082" x="4062413" y="4089400"/>
          <p14:tracePt t="16098" x="4000500" y="4089400"/>
          <p14:tracePt t="16114" x="3857625" y="4089400"/>
          <p14:tracePt t="16131" x="3652838" y="4081463"/>
          <p14:tracePt t="16147" x="3402013" y="4037013"/>
          <p14:tracePt t="16163" x="3197225" y="4017963"/>
          <p14:tracePt t="16180" x="2955925" y="3973513"/>
          <p14:tracePt t="16197" x="2776538" y="3938588"/>
          <p14:tracePt t="16213" x="2687638" y="3929063"/>
          <p14:tracePt t="16230" x="2643188" y="3919538"/>
          <p14:tracePt t="16247" x="2625725" y="3919538"/>
          <p14:tracePt t="16337" x="2616200" y="3919538"/>
          <p14:tracePt t="16361" x="2608263" y="3911600"/>
          <p14:tracePt t="16385" x="2608263" y="3902075"/>
          <p14:tracePt t="16393" x="2598738" y="3902075"/>
          <p14:tracePt t="16409" x="2589213" y="3894138"/>
          <p14:tracePt t="16449" x="2589213" y="3884613"/>
          <p14:tracePt t="16666" x="2581275" y="3875088"/>
          <p14:tracePt t="16674" x="2581275" y="3867150"/>
          <p14:tracePt t="16697" x="2571750" y="3867150"/>
          <p14:tracePt t="16705" x="2571750" y="3857625"/>
          <p14:tracePt t="16715" x="2571750" y="3830638"/>
          <p14:tracePt t="16729" x="2554288" y="3786188"/>
          <p14:tracePt t="16744" x="2544763" y="3741738"/>
          <p14:tracePt t="16760" x="2536825" y="3697288"/>
          <p14:tracePt t="16778" x="2527300" y="3643313"/>
          <p14:tracePt t="16794" x="2527300" y="3517900"/>
          <p14:tracePt t="16810" x="2562225" y="3330575"/>
          <p14:tracePt t="16827" x="2652713" y="3125788"/>
          <p14:tracePt t="16844" x="2724150" y="2901950"/>
          <p14:tracePt t="16861" x="2768600" y="2751138"/>
          <p14:tracePt t="16877" x="2795588" y="2652713"/>
          <p14:tracePt t="16895" x="2813050" y="2581275"/>
          <p14:tracePt t="16910" x="2830513" y="2544763"/>
          <p14:tracePt t="16926" x="2840038" y="2517775"/>
          <p14:tracePt t="16943" x="2840038" y="2490788"/>
          <p14:tracePt t="16960" x="2867025" y="2438400"/>
          <p14:tracePt t="16977" x="2894013" y="2384425"/>
          <p14:tracePt t="16993" x="2911475" y="2347913"/>
          <p14:tracePt t="17009" x="2938463" y="2322513"/>
          <p14:tracePt t="17026" x="2946400" y="2286000"/>
          <p14:tracePt t="17043" x="2965450" y="2251075"/>
          <p14:tracePt t="17059" x="2982913" y="2205038"/>
          <p14:tracePt t="17076" x="3000375" y="2179638"/>
          <p14:tracePt t="17094" x="3027363" y="2143125"/>
          <p14:tracePt t="17110" x="3062288" y="2098675"/>
          <p14:tracePt t="17127" x="3108325" y="2000250"/>
          <p14:tracePt t="17142" x="3143250" y="1928813"/>
          <p14:tracePt t="17160" x="3179763" y="1857375"/>
          <p14:tracePt t="17177" x="3187700" y="1830388"/>
          <p14:tracePt t="17191" x="3205163" y="1812925"/>
          <p14:tracePt t="17209" x="3241675" y="1758950"/>
          <p14:tracePt t="17224" x="3251200" y="1741488"/>
          <p14:tracePt t="17241" x="3259138" y="1714500"/>
          <p14:tracePt t="17258" x="3268663" y="1697038"/>
          <p14:tracePt t="17275" x="3268663" y="1687513"/>
          <p14:tracePt t="17308" x="3268663" y="1679575"/>
          <p14:tracePt t="17324" x="3276600" y="1670050"/>
          <p14:tracePt t="17358" x="3276600" y="1660525"/>
          <p14:tracePt t="17373" x="3276600" y="1652588"/>
          <p14:tracePt t="17545" x="3268663" y="1670050"/>
          <p14:tracePt t="17553" x="3268663" y="1687513"/>
          <p14:tracePt t="17561" x="3268663" y="1704975"/>
          <p14:tracePt t="17573" x="3268663" y="1714500"/>
          <p14:tracePt t="17590" x="3251200" y="1758950"/>
          <p14:tracePt t="17606" x="3241675" y="1795463"/>
          <p14:tracePt t="17623" x="3232150" y="1822450"/>
          <p14:tracePt t="17639" x="3224213" y="1839913"/>
          <p14:tracePt t="17657" x="3214688" y="1874838"/>
          <p14:tracePt t="17675" x="3214688" y="1893888"/>
          <p14:tracePt t="17691" x="3214688" y="1919288"/>
          <p14:tracePt t="17706" x="3214688" y="1946275"/>
          <p14:tracePt t="17724" x="3214688" y="1973263"/>
          <p14:tracePt t="17739" x="3205163" y="1990725"/>
          <p14:tracePt t="17756" x="3205163" y="2000250"/>
          <p14:tracePt t="17772" x="3205163" y="2009775"/>
          <p14:tracePt t="17790" x="3205163" y="2027238"/>
          <p14:tracePt t="17806" x="3205163" y="2062163"/>
          <p14:tracePt t="17823" x="3197225" y="2108200"/>
          <p14:tracePt t="17838" x="3197225" y="2170113"/>
          <p14:tracePt t="17855" x="3179763" y="2232025"/>
          <p14:tracePt t="17871" x="3170238" y="2268538"/>
          <p14:tracePt t="17889" x="3170238" y="2330450"/>
          <p14:tracePt t="17905" x="3160713" y="2347913"/>
          <p14:tracePt t="17923" x="3152775" y="2366963"/>
          <p14:tracePt t="17938" x="3143250" y="2393950"/>
          <p14:tracePt t="17955" x="3133725" y="2428875"/>
          <p14:tracePt t="17971" x="3116263" y="2465388"/>
          <p14:tracePt t="17988" x="3108325" y="2509838"/>
          <p14:tracePt t="18005" x="3089275" y="2544763"/>
          <p14:tracePt t="18021" x="3062288" y="2589213"/>
          <p14:tracePt t="18037" x="3044825" y="2633663"/>
          <p14:tracePt t="18053" x="3036888" y="2679700"/>
          <p14:tracePt t="18070" x="3009900" y="2732088"/>
          <p14:tracePt t="18089" x="2965450" y="2795588"/>
          <p14:tracePt t="18104" x="2946400" y="2822575"/>
          <p14:tracePt t="18120" x="2938463" y="2857500"/>
          <p14:tracePt t="18137" x="2919413" y="2874963"/>
          <p14:tracePt t="18153" x="2911475" y="2911475"/>
          <p14:tracePt t="18169" x="2894013" y="2938463"/>
          <p14:tracePt t="18187" x="2874963" y="2982913"/>
          <p14:tracePt t="18203" x="2874963" y="3000375"/>
          <p14:tracePt t="18219" x="2857500" y="3017838"/>
          <p14:tracePt t="18236" x="2840038" y="3062288"/>
          <p14:tracePt t="18253" x="2830513" y="3089275"/>
          <p14:tracePt t="18269" x="2813050" y="3143250"/>
          <p14:tracePt t="18286" x="2795588" y="3197225"/>
          <p14:tracePt t="18302" x="2776538" y="3259138"/>
          <p14:tracePt t="18319" x="2759075" y="3322638"/>
          <p14:tracePt t="18335" x="2741613" y="3375025"/>
          <p14:tracePt t="18352" x="2714625" y="3465513"/>
          <p14:tracePt t="18369" x="2714625" y="3509963"/>
          <p14:tracePt t="18385" x="2705100" y="3554413"/>
          <p14:tracePt t="18402" x="2697163" y="3589338"/>
          <p14:tracePt t="18418" x="2697163" y="3598863"/>
          <p14:tracePt t="18435" x="2687638" y="3616325"/>
          <p14:tracePt t="18451" x="2679700" y="3652838"/>
          <p14:tracePt t="18469" x="2670175" y="3697288"/>
          <p14:tracePt t="18487" x="2670175" y="3741738"/>
          <p14:tracePt t="18501" x="2670175" y="3786188"/>
          <p14:tracePt t="18518" x="2652713" y="3822700"/>
          <p14:tracePt t="18536" x="2652713" y="3840163"/>
          <p14:tracePt t="18551" x="2652713" y="3867150"/>
          <p14:tracePt t="18568" x="2652713" y="3902075"/>
          <p14:tracePt t="18585" x="2643188" y="3919538"/>
          <p14:tracePt t="18602" x="2633663" y="3938588"/>
          <p14:tracePt t="18619" x="2616200" y="3956050"/>
          <p14:tracePt t="18634" x="2616200" y="3973513"/>
          <p14:tracePt t="18650" x="2598738" y="3983038"/>
          <p14:tracePt t="18667" x="2581275" y="4000500"/>
          <p14:tracePt t="18683" x="2562225" y="4027488"/>
          <p14:tracePt t="18700" x="2536825" y="4054475"/>
          <p14:tracePt t="18717" x="2527300" y="4062413"/>
          <p14:tracePt t="18734" x="2509838" y="4081463"/>
          <p14:tracePt t="18753" x="2490788" y="4089400"/>
          <p14:tracePt t="18769" x="2482850" y="4098925"/>
          <p14:tracePt t="18785" x="2473325" y="4098925"/>
          <p14:tracePt t="18801" x="2473325" y="4108450"/>
          <p14:tracePt t="18819" x="2455863" y="4108450"/>
          <p14:tracePt t="18833" x="2438400" y="4116388"/>
          <p14:tracePt t="18850" x="2419350" y="4116388"/>
          <p14:tracePt t="18867" x="2384425" y="4116388"/>
          <p14:tracePt t="18883" x="2339975" y="4116388"/>
          <p14:tracePt t="18900" x="2322513" y="4116388"/>
          <p14:tracePt t="18916" x="2295525" y="4116388"/>
          <p14:tracePt t="18932" x="2276475" y="4116388"/>
          <p14:tracePt t="18966" x="2268538" y="4116388"/>
          <p14:tracePt t="18983" x="2251075" y="4108450"/>
          <p14:tracePt t="19000" x="2241550" y="4098925"/>
          <p14:tracePt t="19016" x="2224088" y="4089400"/>
          <p14:tracePt t="19032" x="2205038" y="4071938"/>
          <p14:tracePt t="19049" x="2197100" y="4062413"/>
          <p14:tracePt t="19066" x="2179638" y="4044950"/>
          <p14:tracePt t="19082" x="2160588" y="4027488"/>
          <p14:tracePt t="19099" x="2152650" y="4017963"/>
          <p14:tracePt t="19115" x="2133600" y="3990975"/>
          <p14:tracePt t="19131" x="2133600" y="3983038"/>
          <p14:tracePt t="19149" x="2116138" y="3965575"/>
          <p14:tracePt t="19164" x="2116138" y="3956050"/>
          <p14:tracePt t="19181" x="2108200" y="3946525"/>
          <p14:tracePt t="19215" x="2108200" y="3929063"/>
          <p14:tracePt t="19231" x="2098675" y="3911600"/>
          <p14:tracePt t="19249" x="2071688" y="3875088"/>
          <p14:tracePt t="19265" x="2054225" y="3840163"/>
          <p14:tracePt t="19282" x="2036763" y="3813175"/>
          <p14:tracePt t="19298" x="2017713" y="3786188"/>
          <p14:tracePt t="19314" x="2017713" y="3768725"/>
          <p14:tracePt t="19331" x="2000250" y="3741738"/>
          <p14:tracePt t="19347" x="1982788" y="3697288"/>
          <p14:tracePt t="19363" x="1973263" y="3670300"/>
          <p14:tracePt t="19381" x="1955800" y="3633788"/>
          <p14:tracePt t="19397" x="1946275" y="3608388"/>
          <p14:tracePt t="19413" x="1946275" y="3598863"/>
          <p14:tracePt t="19431" x="1946275" y="3581400"/>
          <p14:tracePt t="19447" x="1938338" y="3571875"/>
          <p14:tracePt t="19464" x="1928813" y="3536950"/>
          <p14:tracePt t="19480" x="1919288" y="3509963"/>
          <p14:tracePt t="19496" x="1911350" y="3482975"/>
          <p14:tracePt t="19515" x="1911350" y="3455988"/>
          <p14:tracePt t="19529" x="1893888" y="3438525"/>
          <p14:tracePt t="19546" x="1893888" y="3402013"/>
          <p14:tracePt t="19563" x="1884363" y="3375025"/>
          <p14:tracePt t="19580" x="1866900" y="3322638"/>
          <p14:tracePt t="19596" x="1857375" y="3286125"/>
          <p14:tracePt t="19613" x="1847850" y="3241675"/>
          <p14:tracePt t="19629" x="1847850" y="3197225"/>
          <p14:tracePt t="19646" x="1847850" y="3152775"/>
          <p14:tracePt t="19662" x="1847850" y="3125788"/>
          <p14:tracePt t="19678" x="1847850" y="3098800"/>
          <p14:tracePt t="19696" x="1847850" y="3036888"/>
          <p14:tracePt t="19713" x="1847850" y="3009900"/>
          <p14:tracePt t="19730" x="1847850" y="2973388"/>
          <p14:tracePt t="19745" x="1847850" y="2938463"/>
          <p14:tracePt t="19761" x="1847850" y="2894013"/>
          <p14:tracePt t="19779" x="1847850" y="2857500"/>
          <p14:tracePt t="19794" x="1830388" y="2813050"/>
          <p14:tracePt t="19811" x="1822450" y="2759075"/>
          <p14:tracePt t="19827" x="1795463" y="2714625"/>
          <p14:tracePt t="19845" x="1795463" y="2679700"/>
          <p14:tracePt t="19860" x="1776413" y="2616200"/>
          <p14:tracePt t="19878" x="1758950" y="2571750"/>
          <p14:tracePt t="19896" x="1751013" y="2517775"/>
          <p14:tracePt t="19910" x="1741488" y="2500313"/>
          <p14:tracePt t="19927" x="1731963" y="2455863"/>
          <p14:tracePt t="19944" x="1714500" y="2411413"/>
          <p14:tracePt t="19961" x="1697038" y="2374900"/>
          <p14:tracePt t="19978" x="1679575" y="2312988"/>
          <p14:tracePt t="19994" x="1643063" y="2251075"/>
          <p14:tracePt t="20011" x="1616075" y="2187575"/>
          <p14:tracePt t="20026" x="1598613" y="2133600"/>
          <p14:tracePt t="20043" x="1571625" y="2089150"/>
          <p14:tracePt t="20061" x="1536700" y="2017713"/>
          <p14:tracePt t="20077" x="1500188" y="1938338"/>
          <p14:tracePt t="20093" x="1490663" y="1893888"/>
          <p14:tracePt t="20110" x="1465263" y="1857375"/>
          <p14:tracePt t="20126" x="1455738" y="1830388"/>
          <p14:tracePt t="20145" x="1446213" y="1803400"/>
          <p14:tracePt t="20160" x="1446213" y="1795463"/>
          <p14:tracePt t="20177" x="1446213" y="1785938"/>
          <p14:tracePt t="20505" x="1446213" y="1776413"/>
          <p14:tracePt t="20553" x="1446213" y="1768475"/>
          <p14:tracePt t="20561" x="1446213" y="1758950"/>
          <p14:tracePt t="20593" x="1446213" y="1751013"/>
          <p14:tracePt t="20617" x="1465263" y="1741488"/>
          <p14:tracePt t="20649" x="1465263" y="1731963"/>
          <p14:tracePt t="20665" x="1465263" y="1724025"/>
          <p14:tracePt t="20674" x="1465263" y="1714500"/>
          <p14:tracePt t="20681" x="1465263" y="1704975"/>
          <p14:tracePt t="20697" x="1465263" y="1697038"/>
          <p14:tracePt t="20707" x="1465263" y="1687513"/>
          <p14:tracePt t="20729" x="1465263" y="1679575"/>
          <p14:tracePt t="20761" x="1465263" y="1670050"/>
          <p14:tracePt t="21009" x="1473200" y="1670050"/>
          <p14:tracePt t="21017" x="1482725" y="1670050"/>
          <p14:tracePt t="21025" x="1509713" y="1670050"/>
          <p14:tracePt t="21040" x="1608138" y="1670050"/>
          <p14:tracePt t="21054" x="1660525" y="1670050"/>
          <p14:tracePt t="21071" x="1795463" y="1704975"/>
          <p14:tracePt t="21088" x="1946275" y="1741488"/>
          <p14:tracePt t="21104" x="1990725" y="1751013"/>
          <p14:tracePt t="21121" x="2017713" y="1758950"/>
          <p14:tracePt t="21138" x="2062163" y="1768475"/>
          <p14:tracePt t="21155" x="2116138" y="1768475"/>
          <p14:tracePt t="21171" x="2197100" y="1785938"/>
          <p14:tracePt t="21188" x="2303463" y="1803400"/>
          <p14:tracePt t="21204" x="2393950" y="1812925"/>
          <p14:tracePt t="21221" x="2455863" y="1812925"/>
          <p14:tracePt t="21237" x="2500313" y="1812925"/>
          <p14:tracePt t="21256" x="2517775" y="1812925"/>
          <p14:tracePt t="21271" x="2527300" y="1812925"/>
          <p14:tracePt t="21288" x="2554288" y="1812925"/>
          <p14:tracePt t="21303" x="2562225" y="1812925"/>
          <p14:tracePt t="21321" x="2608263" y="1839913"/>
          <p14:tracePt t="21337" x="2616200" y="1839913"/>
          <p14:tracePt t="21353" x="2652713" y="1839913"/>
          <p14:tracePt t="21371" x="2670175" y="1847850"/>
          <p14:tracePt t="21386" x="2679700" y="1857375"/>
          <p14:tracePt t="21402" x="2705100" y="1857375"/>
          <p14:tracePt t="21420" x="2705100" y="1866900"/>
          <p14:tracePt t="21436" x="2714625" y="1866900"/>
          <p14:tracePt t="21453" x="2732088" y="1874838"/>
          <p14:tracePt t="21513" x="2732088" y="1884363"/>
          <p14:tracePt t="21529" x="2741613" y="1893888"/>
          <p14:tracePt t="21545" x="2751138" y="1911350"/>
          <p14:tracePt t="21553" x="2751138" y="1928813"/>
          <p14:tracePt t="21570" x="2751138" y="1973263"/>
          <p14:tracePt t="21586" x="2751138" y="2027238"/>
          <p14:tracePt t="21604" x="2751138" y="2089150"/>
          <p14:tracePt t="21619" x="2751138" y="2152650"/>
          <p14:tracePt t="21636" x="2751138" y="2224088"/>
          <p14:tracePt t="21651" x="2751138" y="2276475"/>
          <p14:tracePt t="21669" x="2751138" y="2339975"/>
          <p14:tracePt t="21684" x="2751138" y="2374900"/>
          <p14:tracePt t="21702" x="2751138" y="2428875"/>
          <p14:tracePt t="21718" x="2751138" y="2500313"/>
          <p14:tracePt t="21734" x="2751138" y="2589213"/>
          <p14:tracePt t="21751" x="2751138" y="2660650"/>
          <p14:tracePt t="21753" x="2751138" y="2714625"/>
          <p14:tracePt t="21769" x="2751138" y="2776538"/>
          <p14:tracePt t="21784" x="2751138" y="2830513"/>
          <p14:tracePt t="21802" x="2751138" y="2874963"/>
          <p14:tracePt t="21817" x="2751138" y="2911475"/>
          <p14:tracePt t="21834" x="2751138" y="2955925"/>
          <p14:tracePt t="21851" x="2751138" y="3000375"/>
          <p14:tracePt t="21868" x="2751138" y="3062288"/>
          <p14:tracePt t="21885" x="2751138" y="3143250"/>
          <p14:tracePt t="21899" x="2741613" y="3214688"/>
          <p14:tracePt t="21917" x="2724150" y="3303588"/>
          <p14:tracePt t="21934" x="2705100" y="3394075"/>
          <p14:tracePt t="21950" x="2679700" y="3465513"/>
          <p14:tracePt t="21966" x="2660650" y="3544888"/>
          <p14:tracePt t="21984" x="2625725" y="3608388"/>
          <p14:tracePt t="22000" x="2571750" y="3714750"/>
          <p14:tracePt t="22016" x="2544763" y="3759200"/>
          <p14:tracePt t="22034" x="2517775" y="3803650"/>
          <p14:tracePt t="22049" x="2482850" y="3840163"/>
          <p14:tracePt t="22066" x="2446338" y="3875088"/>
          <p14:tracePt t="22084" x="2419350" y="3884613"/>
          <p14:tracePt t="22099" x="2384425" y="3902075"/>
          <p14:tracePt t="22117" x="2366963" y="3902075"/>
          <p14:tracePt t="22132" x="2357438" y="3911600"/>
          <p14:tracePt t="22149" x="2339975" y="3911600"/>
          <p14:tracePt t="22167" x="2330450" y="3911600"/>
          <p14:tracePt t="22182" x="2303463" y="3911600"/>
          <p14:tracePt t="22199" x="2286000" y="3911600"/>
          <p14:tracePt t="22215" x="2251075" y="3902075"/>
          <p14:tracePt t="22233" x="2205038" y="3867150"/>
          <p14:tracePt t="22248" x="2179638" y="3830638"/>
          <p14:tracePt t="22265" x="2143125" y="3768725"/>
          <p14:tracePt t="22282" x="2133600" y="3724275"/>
          <p14:tracePt t="22298" x="2108200" y="3625850"/>
          <p14:tracePt t="22315" x="2098675" y="3527425"/>
          <p14:tracePt t="22331" x="2098675" y="3438525"/>
          <p14:tracePt t="22347" x="2098675" y="3330575"/>
          <p14:tracePt t="22364" x="2108200" y="3259138"/>
          <p14:tracePt t="22380" x="2125663" y="3152775"/>
          <p14:tracePt t="22397" x="2133600" y="3054350"/>
          <p14:tracePt t="22414" x="2152650" y="2982913"/>
          <p14:tracePt t="22430" x="2152650" y="2919413"/>
          <p14:tracePt t="22447" x="2152650" y="2847975"/>
          <p14:tracePt t="22463" x="2152650" y="2705100"/>
          <p14:tracePt t="22480" x="2152650" y="2625725"/>
          <p14:tracePt t="22497" x="2152650" y="2544763"/>
          <p14:tracePt t="22513" x="2143125" y="2455863"/>
          <p14:tracePt t="22530" x="2108200" y="2374900"/>
          <p14:tracePt t="22547" x="2089150" y="2312988"/>
          <p14:tracePt t="22563" x="2071688" y="2251075"/>
          <p14:tracePt t="22580" x="2054225" y="2205038"/>
          <p14:tracePt t="22596" x="2044700" y="2133600"/>
          <p14:tracePt t="22613" x="2017713" y="2089150"/>
          <p14:tracePt t="22630" x="1990725" y="2027238"/>
          <p14:tracePt t="22647" x="1982788" y="2000250"/>
          <p14:tracePt t="22663" x="1965325" y="1973263"/>
          <p14:tracePt t="22680" x="1946275" y="1938338"/>
          <p14:tracePt t="22696" x="1938338" y="1919288"/>
          <p14:tracePt t="22738" x="1938338" y="1911350"/>
          <p14:tracePt t="22761" x="1946275" y="1901825"/>
          <p14:tracePt t="22769" x="1965325" y="1893888"/>
          <p14:tracePt t="22778" x="2017713" y="1893888"/>
          <p14:tracePt t="22795" x="2152650" y="1874838"/>
          <p14:tracePt t="22812" x="2339975" y="1874838"/>
          <p14:tracePt t="22829" x="2554288" y="1874838"/>
          <p14:tracePt t="22845" x="2687638" y="1884363"/>
          <p14:tracePt t="22861" x="2732088" y="1893888"/>
          <p14:tracePt t="22913" x="2741613" y="1893888"/>
          <p14:tracePt t="22929" x="2751138" y="1893888"/>
          <p14:tracePt t="23169" x="2759075" y="1901825"/>
          <p14:tracePt t="23184" x="2759075" y="1919288"/>
          <p14:tracePt t="23193" x="2759075" y="1938338"/>
          <p14:tracePt t="23200" x="2751138" y="1946275"/>
          <p14:tracePt t="23210" x="2751138" y="1973263"/>
          <p14:tracePt t="23226" x="2741613" y="2036763"/>
          <p14:tracePt t="23242" x="2732088" y="2108200"/>
          <p14:tracePt t="23259" x="2732088" y="2160588"/>
          <p14:tracePt t="23276" x="2732088" y="2224088"/>
          <p14:tracePt t="23293" x="2732088" y="2259013"/>
          <p14:tracePt t="23309" x="2732088" y="2295525"/>
          <p14:tracePt t="23326" x="2732088" y="2312988"/>
          <p14:tracePt t="23360" x="2741613" y="2322513"/>
          <p14:tracePt t="23377" x="2751138" y="2322513"/>
          <p14:tracePt t="23392" x="2759075" y="2322513"/>
          <p14:tracePt t="23409" x="2776538" y="2322513"/>
          <p14:tracePt t="23425" x="2786063" y="2303463"/>
          <p14:tracePt t="23442" x="2795588" y="2268538"/>
          <p14:tracePt t="23458" x="2813050" y="2214563"/>
          <p14:tracePt t="23475" x="2813050" y="2160588"/>
          <p14:tracePt t="23491" x="2822575" y="2116138"/>
          <p14:tracePt t="23509" x="2822575" y="2071688"/>
          <p14:tracePt t="23525" x="2822575" y="2027238"/>
          <p14:tracePt t="23542" x="2822575" y="2000250"/>
          <p14:tracePt t="23560" x="2830513" y="1973263"/>
          <p14:tracePt t="23576" x="2830513" y="1965325"/>
          <p14:tracePt t="23591" x="2840038" y="1955800"/>
          <p14:tracePt t="23608" x="2857500" y="1938338"/>
          <p14:tracePt t="23625" x="2901950" y="1919288"/>
          <p14:tracePt t="23641" x="2919413" y="1901825"/>
          <p14:tracePt t="23658" x="2938463" y="1893888"/>
          <p14:tracePt t="23675" x="2946400" y="1884363"/>
          <p14:tracePt t="23690" x="2946400" y="1866900"/>
          <p14:tracePt t="23708" x="2965450" y="1857375"/>
          <p14:tracePt t="23724" x="2965450" y="1847850"/>
          <p14:tracePt t="23741" x="2965450" y="1839913"/>
          <p14:tracePt t="23757" x="2965450" y="1822450"/>
          <p14:tracePt t="24040" x="2955925" y="1830388"/>
          <p14:tracePt t="24056" x="2946400" y="1839913"/>
          <p14:tracePt t="24065" x="2928938" y="1866900"/>
          <p14:tracePt t="24073" x="2919413" y="1874838"/>
          <p14:tracePt t="24088" x="2894013" y="1928813"/>
          <p14:tracePt t="24106" x="2884488" y="1982788"/>
          <p14:tracePt t="24122" x="2857500" y="2036763"/>
          <p14:tracePt t="24139" x="2847975" y="2133600"/>
          <p14:tracePt t="24154" x="2822575" y="2286000"/>
          <p14:tracePt t="24172" x="2803525" y="2428875"/>
          <p14:tracePt t="24189" x="2776538" y="2554288"/>
          <p14:tracePt t="24207" x="2751138" y="2679700"/>
          <p14:tracePt t="24221" x="2732088" y="2741613"/>
          <p14:tracePt t="24238" x="2697163" y="2813050"/>
          <p14:tracePt t="24241" x="2697163" y="2830513"/>
          <p14:tracePt t="24255" x="2687638" y="2911475"/>
          <p14:tracePt t="24271" x="2679700" y="3027363"/>
          <p14:tracePt t="24288" x="2670175" y="3108325"/>
          <p14:tracePt t="24304" x="2652713" y="3179763"/>
          <p14:tracePt t="24321" x="2652713" y="3214688"/>
          <p14:tracePt t="24337" x="2633663" y="3259138"/>
          <p14:tracePt t="24353" x="2608263" y="3303588"/>
          <p14:tracePt t="24370" x="2598738" y="3348038"/>
          <p14:tracePt t="24386" x="2571750" y="3419475"/>
          <p14:tracePt t="24403" x="2544763" y="3490913"/>
          <p14:tracePt t="24420" x="2527300" y="3536950"/>
          <p14:tracePt t="24438" x="2500313" y="3581400"/>
          <p14:tracePt t="24453" x="2473325" y="3616325"/>
          <p14:tracePt t="24470" x="2446338" y="3660775"/>
          <p14:tracePt t="24487" x="2401888" y="3732213"/>
          <p14:tracePt t="24504" x="2374900" y="3776663"/>
          <p14:tracePt t="24519" x="2366963" y="3803650"/>
          <p14:tracePt t="24536" x="2357438" y="3840163"/>
          <p14:tracePt t="24554" x="2339975" y="3867150"/>
          <p14:tracePt t="24570" x="2322513" y="3894138"/>
          <p14:tracePt t="24588" x="2303463" y="3911600"/>
          <p14:tracePt t="24602" x="2295525" y="3938588"/>
          <p14:tracePt t="24619" x="2276475" y="3946525"/>
          <p14:tracePt t="24636" x="2276475" y="3956050"/>
          <p14:tracePt t="24669" x="2268538" y="3965575"/>
          <p14:tracePt t="24685" x="2259013" y="3965575"/>
          <p14:tracePt t="24701" x="2232025" y="3965575"/>
          <p14:tracePt t="24719" x="2224088" y="3965575"/>
          <p14:tracePt t="24736" x="2214563" y="3965575"/>
          <p14:tracePt t="24753" x="2205038" y="3965575"/>
          <p14:tracePt t="24770" x="2187575" y="3965575"/>
          <p14:tracePt t="24785" x="2187575" y="3929063"/>
          <p14:tracePt t="24802" x="2160588" y="3894138"/>
          <p14:tracePt t="24819" x="2125663" y="3830638"/>
          <p14:tracePt t="24835" x="2098675" y="3795713"/>
          <p14:tracePt t="24852" x="2089150" y="3759200"/>
          <p14:tracePt t="24869" x="2071688" y="3732213"/>
          <p14:tracePt t="24884" x="2054225" y="3697288"/>
          <p14:tracePt t="24901" x="2036763" y="3660775"/>
          <p14:tracePt t="24918" x="2009775" y="3608388"/>
          <p14:tracePt t="24934" x="1982788" y="3571875"/>
          <p14:tracePt t="24951" x="1965325" y="3536950"/>
          <p14:tracePt t="24967" x="1955800" y="3465513"/>
          <p14:tracePt t="24984" x="1938338" y="3411538"/>
          <p14:tracePt t="25001" x="1928813" y="3357563"/>
          <p14:tracePt t="25017" x="1919288" y="3303588"/>
          <p14:tracePt t="25034" x="1893888" y="3259138"/>
          <p14:tracePt t="25051" x="1866900" y="3197225"/>
          <p14:tracePt t="25068" x="1857375" y="3152775"/>
          <p14:tracePt t="25083" x="1830388" y="3098800"/>
          <p14:tracePt t="25100" x="1812925" y="3044825"/>
          <p14:tracePt t="25116" x="1776413" y="2973388"/>
          <p14:tracePt t="25135" x="1751013" y="2901950"/>
          <p14:tracePt t="25151" x="1697038" y="2768600"/>
          <p14:tracePt t="25166" x="1687513" y="2732088"/>
          <p14:tracePt t="25182" x="1670050" y="2652713"/>
          <p14:tracePt t="25199" x="1660525" y="2608263"/>
          <p14:tracePt t="25216" x="1660525" y="2544763"/>
          <p14:tracePt t="25233" x="1660525" y="2490788"/>
          <p14:tracePt t="25249" x="1652588" y="2455863"/>
          <p14:tracePt t="25266" x="1643063" y="2411413"/>
          <p14:tracePt t="25282" x="1633538" y="2357438"/>
          <p14:tracePt t="25299" x="1616075" y="2312988"/>
          <p14:tracePt t="25315" x="1616075" y="2286000"/>
          <p14:tracePt t="25333" x="1608138" y="2232025"/>
          <p14:tracePt t="25350" x="1608138" y="2205038"/>
          <p14:tracePt t="25365" x="1598613" y="2160588"/>
          <p14:tracePt t="25382" x="1589088" y="2116138"/>
          <p14:tracePt t="25399" x="1589088" y="2062163"/>
          <p14:tracePt t="25414" x="1571625" y="2017713"/>
          <p14:tracePt t="25431" x="1571625" y="1990725"/>
          <p14:tracePt t="25450" x="1562100" y="1955800"/>
          <p14:tracePt t="25466" x="1562100" y="1919288"/>
          <p14:tracePt t="25481" x="1562100" y="1893888"/>
          <p14:tracePt t="25498" x="1544638" y="1866900"/>
          <p14:tracePt t="25514" x="1536700" y="1839913"/>
          <p14:tracePt t="25531" x="1536700" y="1812925"/>
          <p14:tracePt t="25548" x="1527175" y="1795463"/>
          <p14:tracePt t="25564" x="1527175" y="1776413"/>
          <p14:tracePt t="25582" x="1509713" y="1758950"/>
          <p14:tracePt t="25597" x="1509713" y="1751013"/>
          <p14:tracePt t="25800" x="1509713" y="1741488"/>
          <p14:tracePt t="25824" x="1527175" y="1741488"/>
          <p14:tracePt t="25832" x="1544638" y="1741488"/>
          <p14:tracePt t="25847" x="1625600" y="1776413"/>
          <p14:tracePt t="25863" x="1687513" y="1803400"/>
          <p14:tracePt t="25881" x="1795463" y="1839913"/>
          <p14:tracePt t="25895" x="1857375" y="1847850"/>
          <p14:tracePt t="25913" x="1919288" y="1847850"/>
          <p14:tracePt t="25930" x="1965325" y="1847850"/>
          <p14:tracePt t="25946" x="2009775" y="1847850"/>
          <p14:tracePt t="25961" x="2054225" y="1857375"/>
          <p14:tracePt t="25979" x="2089150" y="1874838"/>
          <p14:tracePt t="25996" x="2116138" y="1874838"/>
          <p14:tracePt t="26012" x="2143125" y="1893888"/>
          <p14:tracePt t="26028" x="2160588" y="1901825"/>
          <p14:tracePt t="26045" x="2179638" y="1919288"/>
          <p14:tracePt t="26061" x="2205038" y="1946275"/>
          <p14:tracePt t="26080" x="2259013" y="2017713"/>
          <p14:tracePt t="26096" x="2330450" y="2081213"/>
          <p14:tracePt t="26111" x="2393950" y="2125663"/>
          <p14:tracePt t="26128" x="2490788" y="2170113"/>
          <p14:tracePt t="26144" x="2571750" y="2224088"/>
          <p14:tracePt t="26161" x="2633663" y="2259013"/>
          <p14:tracePt t="26177" x="2679700" y="2286000"/>
          <p14:tracePt t="26194" x="2697163" y="2286000"/>
          <p14:tracePt t="26211" x="2724150" y="2295525"/>
          <p14:tracePt t="26227" x="2732088" y="2303463"/>
          <p14:tracePt t="26245" x="2741613" y="2303463"/>
          <p14:tracePt t="26248" x="2751138" y="2303463"/>
          <p14:tracePt t="26260" x="2759075" y="2312988"/>
          <p14:tracePt t="26277" x="2786063" y="2312988"/>
          <p14:tracePt t="26294" x="2813050" y="2312988"/>
          <p14:tracePt t="26310" x="2857500" y="2312988"/>
          <p14:tracePt t="26326" x="2919413" y="2312988"/>
          <p14:tracePt t="26343" x="3071813" y="2205038"/>
          <p14:tracePt t="26360" x="3133725" y="2133600"/>
          <p14:tracePt t="26377" x="3152775" y="2081213"/>
          <p14:tracePt t="26393" x="3152775" y="2036763"/>
          <p14:tracePt t="26409" x="3152775" y="2009775"/>
          <p14:tracePt t="26426" x="3170238" y="1982788"/>
          <p14:tracePt t="26442" x="3170238" y="1973263"/>
          <p14:tracePt t="26459" x="3170238" y="1965325"/>
          <p14:tracePt t="26560" x="3170238" y="1990725"/>
          <p14:tracePt t="26568" x="3170238" y="2027238"/>
          <p14:tracePt t="26577" x="3170238" y="2054225"/>
          <p14:tracePt t="26592" x="3160713" y="2116138"/>
          <p14:tracePt t="26609" x="3152775" y="2187575"/>
          <p14:tracePt t="26626" x="3133725" y="2251075"/>
          <p14:tracePt t="26642" x="3098800" y="2322513"/>
          <p14:tracePt t="26659" x="3081338" y="2374900"/>
          <p14:tracePt t="26674" x="3044825" y="2455863"/>
          <p14:tracePt t="26691" x="3017838" y="2527300"/>
          <p14:tracePt t="26709" x="3000375" y="2581275"/>
          <p14:tracePt t="26725" x="2982913" y="2633663"/>
          <p14:tracePt t="26742" x="2955925" y="2705100"/>
          <p14:tracePt t="26744" x="2946400" y="2741613"/>
          <p14:tracePt t="26758" x="2928938" y="2768600"/>
          <p14:tracePt t="26774" x="2901950" y="2830513"/>
          <p14:tracePt t="26790" x="2867025" y="2884488"/>
          <p14:tracePt t="26809" x="2857500" y="2955925"/>
          <p14:tracePt t="26824" x="2830513" y="3000375"/>
          <p14:tracePt t="26841" x="2822575" y="3071813"/>
          <p14:tracePt t="26857" x="2786063" y="3143250"/>
          <p14:tracePt t="26873" x="2768600" y="3214688"/>
          <p14:tracePt t="26890" x="2751138" y="3259138"/>
          <p14:tracePt t="26907" x="2732088" y="3322638"/>
          <p14:tracePt t="26924" x="2724150" y="3394075"/>
          <p14:tracePt t="26941" x="2714625" y="3438525"/>
          <p14:tracePt t="26957" x="2687638" y="3509963"/>
          <p14:tracePt t="26974" x="2679700" y="3554413"/>
          <p14:tracePt t="26989" x="2660650" y="3598863"/>
          <p14:tracePt t="27008" x="2616200" y="3660775"/>
          <p14:tracePt t="27024" x="2598738" y="3697288"/>
          <p14:tracePt t="27040" x="2571750" y="3741738"/>
          <p14:tracePt t="27057" x="2544763" y="3786188"/>
          <p14:tracePt t="27073" x="2509838" y="3840163"/>
          <p14:tracePt t="27089" x="2482850" y="3875088"/>
          <p14:tracePt t="27105" x="2465388" y="3884613"/>
          <p14:tracePt t="27122" x="2455863" y="3902075"/>
          <p14:tracePt t="27139" x="2419350" y="3919538"/>
          <p14:tracePt t="27155" x="2384425" y="3919538"/>
          <p14:tracePt t="27172" x="2339975" y="3929063"/>
          <p14:tracePt t="27190" x="2295525" y="3946525"/>
          <p14:tracePt t="27205" x="2259013" y="3946525"/>
          <p14:tracePt t="27222" x="2224088" y="3946525"/>
          <p14:tracePt t="27240" x="2170113" y="3946525"/>
          <p14:tracePt t="27255" x="2160588" y="3938588"/>
          <p14:tracePt t="27272" x="2143125" y="3929063"/>
          <p14:tracePt t="27289" x="2133600" y="3911600"/>
          <p14:tracePt t="27306" x="2108200" y="3875088"/>
          <p14:tracePt t="27322" x="2081213" y="3830638"/>
          <p14:tracePt t="27338" x="2062163" y="3795713"/>
          <p14:tracePt t="27354" x="2027238" y="3759200"/>
          <p14:tracePt t="27370" x="2000250" y="3705225"/>
          <p14:tracePt t="27387" x="1973263" y="3670300"/>
          <p14:tracePt t="27404" x="1955800" y="3625850"/>
          <p14:tracePt t="27420" x="1919288" y="3544888"/>
          <p14:tracePt t="27437" x="1901825" y="3446463"/>
          <p14:tracePt t="27455" x="1884363" y="3303588"/>
          <p14:tracePt t="27472" x="1874838" y="3179763"/>
          <p14:tracePt t="27488" x="1847850" y="3071813"/>
          <p14:tracePt t="27506" x="1839913" y="2955925"/>
          <p14:tracePt t="27520" x="1830388" y="2874963"/>
          <p14:tracePt t="27537" x="1795463" y="2795588"/>
          <p14:tracePt t="27553" x="1785938" y="2724150"/>
          <p14:tracePt t="27570" x="1776413" y="2670175"/>
          <p14:tracePt t="27586" x="1758950" y="2598738"/>
          <p14:tracePt t="27603" x="1731963" y="2500313"/>
          <p14:tracePt t="27620" x="1724025" y="2438400"/>
          <p14:tracePt t="27637" x="1697038" y="2357438"/>
          <p14:tracePt t="27653" x="1687513" y="2268538"/>
          <p14:tracePt t="27670" x="1679575" y="2187575"/>
          <p14:tracePt t="27687" x="1679575" y="2071688"/>
          <p14:tracePt t="27703" x="1652588" y="2017713"/>
          <p14:tracePt t="27720" x="1652588" y="1965325"/>
          <p14:tracePt t="27736" x="1643063" y="1919288"/>
          <p14:tracePt t="27754" x="1643063" y="1884363"/>
          <p14:tracePt t="27770" x="1643063" y="1830388"/>
          <p14:tracePt t="27786" x="1633538" y="1803400"/>
          <p14:tracePt t="27802" x="1625600" y="1785938"/>
          <p14:tracePt t="27818" x="1625600" y="1776413"/>
          <p14:tracePt t="28176" x="1633538" y="1776413"/>
          <p14:tracePt t="28185" x="1652588" y="1776413"/>
          <p14:tracePt t="28192" x="1679575" y="1776413"/>
          <p14:tracePt t="28201" x="1697038" y="1776413"/>
          <p14:tracePt t="28217" x="1751013" y="1776413"/>
          <p14:tracePt t="28235" x="1785938" y="1776413"/>
          <p14:tracePt t="28238" x="1812925" y="1776413"/>
          <p14:tracePt t="28250" x="1839913" y="1776413"/>
          <p14:tracePt t="28266" x="1893888" y="1776413"/>
          <p14:tracePt t="28283" x="1955800" y="1776413"/>
          <p14:tracePt t="28299" x="2027238" y="1785938"/>
          <p14:tracePt t="28318" x="2071688" y="1803400"/>
          <p14:tracePt t="28333" x="2108200" y="1803400"/>
          <p14:tracePt t="28349" x="2133600" y="1803400"/>
          <p14:tracePt t="28365" x="2152650" y="1803400"/>
          <p14:tracePt t="28382" x="2170113" y="1803400"/>
          <p14:tracePt t="28399" x="2197100" y="1803400"/>
          <p14:tracePt t="28416" x="2232025" y="1803400"/>
          <p14:tracePt t="28432" x="2259013" y="1803400"/>
          <p14:tracePt t="28449" x="2295525" y="1803400"/>
          <p14:tracePt t="28465" x="2339975" y="1803400"/>
          <p14:tracePt t="28482" x="2374900" y="1803400"/>
          <p14:tracePt t="28499" x="2438400" y="1812925"/>
          <p14:tracePt t="28516" x="2490788" y="1822450"/>
          <p14:tracePt t="28532" x="2536825" y="1830388"/>
          <p14:tracePt t="28550" x="2554288" y="1830388"/>
          <p14:tracePt t="28566" x="2562225" y="1839913"/>
          <p14:tracePt t="28584" x="2571750" y="1839913"/>
          <p14:tracePt t="28608" x="2581275" y="1839913"/>
          <p14:tracePt t="28617" x="2589213" y="1839913"/>
          <p14:tracePt t="28633" x="2598738" y="1847850"/>
          <p14:tracePt t="28824" x="2608263" y="1847850"/>
          <p14:tracePt t="28840" x="2616200" y="1857375"/>
          <p14:tracePt t="28849" x="2625725" y="1884363"/>
          <p14:tracePt t="28863" x="2633663" y="1919288"/>
          <p14:tracePt t="28880" x="2643188" y="1965325"/>
          <p14:tracePt t="28897" x="2652713" y="2000250"/>
          <p14:tracePt t="28913" x="2652713" y="2017713"/>
          <p14:tracePt t="28968" x="2660650" y="2017713"/>
          <p14:tracePt t="28992" x="2670175" y="2017713"/>
          <p14:tracePt t="28999" x="2697163" y="2000250"/>
          <p14:tracePt t="29013" x="2732088" y="1928813"/>
          <p14:tracePt t="29029" x="2795588" y="1839913"/>
          <p14:tracePt t="29045" x="2874963" y="1724025"/>
          <p14:tracePt t="29063" x="2965450" y="1616075"/>
          <p14:tracePt t="29080" x="3081338" y="1490663"/>
          <p14:tracePt t="29096" x="3116263" y="1446213"/>
          <p14:tracePt t="29113" x="3152775" y="1393825"/>
          <p14:tracePt t="29130" x="3197225" y="1322388"/>
          <p14:tracePt t="29145" x="3224213" y="1276350"/>
          <p14:tracePt t="29162" x="3259138" y="1214438"/>
          <p14:tracePt t="29179" x="3276600" y="1179513"/>
          <p14:tracePt t="29195" x="3303588" y="1143000"/>
          <p14:tracePt t="29211" x="3330575" y="1098550"/>
          <p14:tracePt t="29228" x="3348038" y="1054100"/>
          <p14:tracePt t="29245" x="3375025" y="1027113"/>
          <p14:tracePt t="29249" x="3384550" y="1017588"/>
          <p14:tracePt t="29262" x="3394075" y="1000125"/>
          <p14:tracePt t="29279" x="3438525" y="955675"/>
          <p14:tracePt t="29294" x="3455988" y="928688"/>
          <p14:tracePt t="29311" x="3500438" y="884238"/>
          <p14:tracePt t="29327" x="3509963" y="857250"/>
          <p14:tracePt t="29344" x="3517900" y="847725"/>
          <p14:tracePt t="29377" x="3517900" y="839788"/>
          <p14:tracePt t="29395" x="3517900" y="830263"/>
          <p14:tracePt t="29410" x="3527425" y="822325"/>
          <p14:tracePt t="34776" x="3527425" y="830263"/>
          <p14:tracePt t="34783" x="3527425" y="847725"/>
          <p14:tracePt t="34799" x="3517900" y="893763"/>
          <p14:tracePt t="34816" x="3517900" y="919163"/>
          <p14:tracePt t="34832" x="3517900" y="965200"/>
          <p14:tracePt t="34849" x="3509963" y="1000125"/>
          <p14:tracePt t="34864" x="3500438" y="1027113"/>
          <p14:tracePt t="34881" x="3490913" y="1054100"/>
          <p14:tracePt t="34898" x="3490913" y="1089025"/>
          <p14:tracePt t="34914" x="3490913" y="1125538"/>
          <p14:tracePt t="34932" x="3490913" y="1169988"/>
          <p14:tracePt t="34948" x="3490913" y="1214438"/>
          <p14:tracePt t="34964" x="3490913" y="1258888"/>
          <p14:tracePt t="34981" x="3490913" y="1285875"/>
          <p14:tracePt t="34999" x="3490913" y="1312863"/>
          <p14:tracePt t="35014" x="3490913" y="1330325"/>
          <p14:tracePt t="35030" x="3500438" y="1357313"/>
          <p14:tracePt t="35047" x="3500438" y="1366838"/>
          <p14:tracePt t="35159" x="3500438" y="1374775"/>
          <p14:tracePt t="35183" x="3500438" y="1384300"/>
          <p14:tracePt t="35199" x="3500438" y="1393825"/>
          <p14:tracePt t="35223" x="3500438" y="1401763"/>
          <p14:tracePt t="35239" x="3500438" y="1419225"/>
          <p14:tracePt t="35247" x="3500438" y="1428750"/>
          <p14:tracePt t="35255" x="3500438" y="1455738"/>
          <p14:tracePt t="35265" x="3500438" y="1482725"/>
          <p14:tracePt t="35279" x="3500438" y="1536700"/>
          <p14:tracePt t="35296" x="3517900" y="1633538"/>
          <p14:tracePt t="35313" x="3562350" y="1741488"/>
          <p14:tracePt t="35329" x="3616325" y="1847850"/>
          <p14:tracePt t="35345" x="3705225" y="1955800"/>
          <p14:tracePt t="35362" x="3795713" y="2036763"/>
          <p14:tracePt t="35380" x="3867150" y="2071688"/>
          <p14:tracePt t="35395" x="3919538" y="2108200"/>
          <p14:tracePt t="35413" x="3929063" y="2116138"/>
          <p14:tracePt t="35429" x="3938588" y="2125663"/>
          <p14:tracePt t="35783" x="3946525" y="2125663"/>
          <p14:tracePt t="35791" x="3956050" y="2125663"/>
          <p14:tracePt t="35807" x="3973513" y="2125663"/>
          <p14:tracePt t="35815" x="3990975" y="2125663"/>
          <p14:tracePt t="35825" x="4037013" y="2143125"/>
          <p14:tracePt t="35843" x="4160838" y="2197100"/>
          <p14:tracePt t="35859" x="4313238" y="2259013"/>
          <p14:tracePt t="35876" x="4473575" y="2330450"/>
          <p14:tracePt t="35894" x="4643438" y="2428875"/>
          <p14:tracePt t="35909" x="4660900" y="2446338"/>
          <p14:tracePt t="35926" x="4732338" y="2509838"/>
          <p14:tracePt t="35942" x="4768850" y="2571750"/>
          <p14:tracePt t="35960" x="4786313" y="2625725"/>
          <p14:tracePt t="35976" x="4813300" y="2679700"/>
          <p14:tracePt t="35992" x="4840288" y="2741613"/>
          <p14:tracePt t="36010" x="4857750" y="2795588"/>
          <p14:tracePt t="36025" x="4894263" y="2857500"/>
          <p14:tracePt t="36042" x="4919663" y="2884488"/>
          <p14:tracePt t="36059" x="4946650" y="2911475"/>
          <p14:tracePt t="36075" x="4956175" y="2911475"/>
          <p14:tracePt t="37495" x="4956175" y="2884488"/>
          <p14:tracePt t="37503" x="4946650" y="2840038"/>
          <p14:tracePt t="37518" x="4867275" y="2714625"/>
          <p14:tracePt t="37534" x="4741863" y="2562225"/>
          <p14:tracePt t="37551" x="4616450" y="2438400"/>
          <p14:tracePt t="37567" x="4510088" y="2339975"/>
          <p14:tracePt t="37584" x="4419600" y="2259013"/>
          <p14:tracePt t="37600" x="4375150" y="2197100"/>
          <p14:tracePt t="37616" x="4367213" y="2170113"/>
          <p14:tracePt t="37633" x="4357688" y="2160588"/>
          <p14:tracePt t="37650" x="4348163" y="2152650"/>
          <p14:tracePt t="37667" x="4348163" y="2133600"/>
          <p14:tracePt t="37684" x="4330700" y="2108200"/>
          <p14:tracePt t="37700" x="4286250" y="2071688"/>
          <p14:tracePt t="37716" x="4241800" y="2009775"/>
          <p14:tracePt t="37732" x="4170363" y="1919288"/>
          <p14:tracePt t="37749" x="4071938" y="1812925"/>
          <p14:tracePt t="37766" x="4044950" y="1776413"/>
          <p14:tracePt t="37783" x="4000500" y="1741488"/>
          <p14:tracePt t="37800" x="3973513" y="1714500"/>
          <p14:tracePt t="37817" x="3956050" y="1687513"/>
          <p14:tracePt t="37832" x="3938588" y="1670050"/>
          <p14:tracePt t="37848" x="3919538" y="1652588"/>
          <p14:tracePt t="37865" x="3884613" y="1616075"/>
          <p14:tracePt t="37881" x="3867150" y="1608138"/>
          <p14:tracePt t="37898" x="3840163" y="1581150"/>
          <p14:tracePt t="37916" x="3822700" y="1571625"/>
          <p14:tracePt t="37931" x="3813175" y="1562100"/>
          <p14:tracePt t="37950" x="3795713" y="1554163"/>
          <p14:tracePt t="37965" x="3759200" y="1517650"/>
          <p14:tracePt t="37982" x="3724275" y="1490663"/>
          <p14:tracePt t="37998" x="3705225" y="1482725"/>
          <p14:tracePt t="38014" x="3660775" y="1455738"/>
          <p14:tracePt t="38031" x="3625850" y="1438275"/>
          <p14:tracePt t="38049" x="3608388" y="1419225"/>
          <p14:tracePt t="38066" x="3589338" y="1393825"/>
          <p14:tracePt t="38081" x="3571875" y="1374775"/>
          <p14:tracePt t="38097" x="3554413" y="1366838"/>
          <p14:tracePt t="38115" x="3544888" y="1357313"/>
          <p14:tracePt t="38130" x="3544888" y="1347788"/>
          <p14:tracePt t="38147" x="3536950" y="1339850"/>
          <p14:tracePt t="38165" x="3517900" y="1330325"/>
          <p14:tracePt t="38180" x="3517900" y="1322388"/>
          <p14:tracePt t="38196" x="3509963" y="1303338"/>
          <p14:tracePt t="38213" x="3500438" y="1295400"/>
          <p14:tracePt t="38230" x="3490913" y="1295400"/>
          <p14:tracePt t="38263" x="3490913" y="1276350"/>
          <p14:tracePt t="38280" x="3482975" y="1258888"/>
          <p14:tracePt t="38296" x="3473450" y="1250950"/>
          <p14:tracePt t="38313" x="3473450" y="1241425"/>
          <p14:tracePt t="38329" x="3473450" y="1231900"/>
          <p14:tracePt t="38346" x="3473450" y="1223963"/>
          <p14:tracePt t="38362" x="3473450" y="1214438"/>
          <p14:tracePt t="38395" x="3473450" y="1204913"/>
          <p14:tracePt t="38412" x="3473450" y="1196975"/>
          <p14:tracePt t="38429" x="3473450" y="1187450"/>
          <p14:tracePt t="38511" x="3465513" y="1179513"/>
          <p14:tracePt t="39278" x="3455988" y="1179513"/>
          <p14:tracePt t="39286" x="3446463" y="1179513"/>
          <p14:tracePt t="39294" x="3438525" y="1160463"/>
          <p14:tracePt t="39310" x="3429000" y="1160463"/>
          <p14:tracePt t="39630" x="3419475" y="1152525"/>
          <p14:tracePt t="39887" x="3411538" y="1152525"/>
          <p14:tracePt t="39894" x="3402013" y="1152525"/>
          <p14:tracePt t="39905" x="3384550" y="1152525"/>
          <p14:tracePt t="39922" x="3357563" y="1152525"/>
          <p14:tracePt t="39938" x="3340100" y="1152525"/>
          <p14:tracePt t="39955" x="3330575" y="1152525"/>
          <p14:tracePt t="40240" x="3340100" y="1152525"/>
          <p14:tracePt t="40246" x="3357563" y="1152525"/>
          <p14:tracePt t="40254" x="3367088" y="1152525"/>
          <p14:tracePt t="40270" x="3411538" y="1152525"/>
          <p14:tracePt t="40286" x="3446463" y="1152525"/>
          <p14:tracePt t="40303" x="3482975" y="1152525"/>
          <p14:tracePt t="40319" x="3509963" y="1152525"/>
          <p14:tracePt t="40336" x="3536950" y="1152525"/>
          <p14:tracePt t="40352" x="3571875" y="1152525"/>
          <p14:tracePt t="40369" x="3598863" y="1169988"/>
          <p14:tracePt t="40385" x="3643313" y="1187450"/>
          <p14:tracePt t="40402" x="3697288" y="1250950"/>
          <p14:tracePt t="40419" x="3768725" y="1312863"/>
          <p14:tracePt t="40435" x="3884613" y="1419225"/>
          <p14:tracePt t="40452" x="3973513" y="1544638"/>
          <p14:tracePt t="40468" x="4081463" y="1714500"/>
          <p14:tracePt t="40486" x="4214813" y="1965325"/>
          <p14:tracePt t="40501" x="4322763" y="2179638"/>
          <p14:tracePt t="40518" x="4419600" y="2357438"/>
          <p14:tracePt t="40535" x="4483100" y="2500313"/>
          <p14:tracePt t="40552" x="4545013" y="2589213"/>
          <p14:tracePt t="40569" x="4598988" y="2660650"/>
          <p14:tracePt t="40584" x="4625975" y="2724150"/>
          <p14:tracePt t="40602" x="4652963" y="2768600"/>
          <p14:tracePt t="40617" x="4660900" y="2786063"/>
          <p14:tracePt t="40634" x="4679950" y="2830513"/>
          <p14:tracePt t="40651" x="4687888" y="2867025"/>
          <p14:tracePt t="40667" x="4697413" y="2901950"/>
          <p14:tracePt t="40683" x="4697413" y="2946400"/>
          <p14:tracePt t="40700" x="4697413" y="3027363"/>
          <p14:tracePt t="40717" x="4697413" y="3108325"/>
          <p14:tracePt t="40734" x="4697413" y="3125788"/>
          <p14:tracePt t="40790" x="4697413" y="3133725"/>
          <p14:tracePt t="40799" x="4687888" y="3133725"/>
          <p14:tracePt t="40806" x="4670425" y="3133725"/>
          <p14:tracePt t="40816" x="4660900" y="3133725"/>
          <p14:tracePt t="40834" x="4608513" y="3133725"/>
          <p14:tracePt t="40851" x="4562475" y="3125788"/>
          <p14:tracePt t="40866" x="4527550" y="3108325"/>
          <p14:tracePt t="40884" x="4465638" y="3089275"/>
          <p14:tracePt t="40901" x="4419600" y="3071813"/>
          <p14:tracePt t="40916" x="4375150" y="3054350"/>
          <p14:tracePt t="40933" x="4330700" y="3044825"/>
          <p14:tracePt t="41023" x="4330700" y="3036888"/>
          <p14:tracePt t="41039" x="4340225" y="3036888"/>
          <p14:tracePt t="41049" x="4384675" y="3036888"/>
          <p14:tracePt t="41054" x="4438650" y="3036888"/>
          <p14:tracePt t="41065" x="4518025" y="3036888"/>
          <p14:tracePt t="41082" x="4687888" y="3062288"/>
          <p14:tracePt t="41098" x="4894263" y="3089275"/>
          <p14:tracePt t="41116" x="5099050" y="3116263"/>
          <p14:tracePt t="41133" x="5286375" y="3133725"/>
          <p14:tracePt t="41150" x="5518150" y="3160713"/>
          <p14:tracePt t="41165" x="5688013" y="3160713"/>
          <p14:tracePt t="41181" x="5848350" y="3160713"/>
          <p14:tracePt t="41199" x="6027738" y="3179763"/>
          <p14:tracePt t="41215" x="6232525" y="3214688"/>
          <p14:tracePt t="41231" x="6429375" y="3232150"/>
          <p14:tracePt t="41248" x="6608763" y="3276600"/>
          <p14:tracePt t="41265" x="6796088" y="3330575"/>
          <p14:tracePt t="41280" x="6956425" y="3357563"/>
          <p14:tracePt t="41299" x="7099300" y="3375025"/>
          <p14:tracePt t="41314" x="7232650" y="3402013"/>
          <p14:tracePt t="41330" x="7358063" y="3411538"/>
          <p14:tracePt t="41347" x="7446963" y="3419475"/>
          <p14:tracePt t="41363" x="7491413" y="3419475"/>
          <p14:tracePt t="41380" x="7500938" y="3419475"/>
          <p14:tracePt t="41431" x="7518400" y="3419475"/>
          <p14:tracePt t="41534" x="7518400" y="3411538"/>
          <p14:tracePt t="41607" x="7518400" y="3394075"/>
          <p14:tracePt t="41622" x="7483475" y="3384550"/>
          <p14:tracePt t="41630" x="7456488" y="3384550"/>
          <p14:tracePt t="41648" x="7348538" y="3357563"/>
          <p14:tracePt t="41662" x="7161213" y="3330575"/>
          <p14:tracePt t="41680" x="6823075" y="3286125"/>
          <p14:tracePt t="41695" x="6330950" y="3197225"/>
          <p14:tracePt t="41713" x="5795963" y="3125788"/>
          <p14:tracePt t="41728" x="5456238" y="3081338"/>
          <p14:tracePt t="41744" x="5295900" y="3071813"/>
          <p14:tracePt t="41761" x="5205413" y="3071813"/>
          <p14:tracePt t="41778" x="5170488" y="3071813"/>
          <p14:tracePt t="41795" x="5133975" y="3081338"/>
          <p14:tracePt t="41811" x="5089525" y="3089275"/>
          <p14:tracePt t="41828" x="5045075" y="3089275"/>
          <p14:tracePt t="41845" x="4938713" y="3098800"/>
          <p14:tracePt t="41861" x="4875213" y="3098800"/>
          <p14:tracePt t="41878" x="4830763" y="3098800"/>
          <p14:tracePt t="41895" x="4795838" y="3098800"/>
          <p14:tracePt t="41910" x="4768850" y="3098800"/>
          <p14:tracePt t="41959" x="4759325" y="3098800"/>
          <p14:tracePt t="41998" x="4751388" y="3098800"/>
          <p14:tracePt t="42022" x="4768850" y="3081338"/>
          <p14:tracePt t="42030" x="4813300" y="3071813"/>
          <p14:tracePt t="42044" x="4884738" y="3071813"/>
          <p14:tracePt t="42060" x="5099050" y="3071813"/>
          <p14:tracePt t="42077" x="5562600" y="3071813"/>
          <p14:tracePt t="42094" x="5894388" y="3071813"/>
          <p14:tracePt t="42110" x="6116638" y="3089275"/>
          <p14:tracePt t="42127" x="6303963" y="3108325"/>
          <p14:tracePt t="42143" x="6384925" y="3108325"/>
          <p14:tracePt t="42159" x="6419850" y="3108325"/>
          <p14:tracePt t="42177" x="6465888" y="3108325"/>
          <p14:tracePt t="42192" x="6500813" y="3108325"/>
          <p14:tracePt t="42210" x="6545263" y="3108325"/>
          <p14:tracePt t="42226" x="6599238" y="3108325"/>
          <p14:tracePt t="42242" x="6616700" y="3108325"/>
          <p14:tracePt t="42246" x="6626225" y="3108325"/>
          <p14:tracePt t="42259" x="6634163" y="3108325"/>
          <p14:tracePt t="42806" x="6626225" y="3108325"/>
          <p14:tracePt t="42814" x="6589713" y="3108325"/>
          <p14:tracePt t="42823" x="6518275" y="3116263"/>
          <p14:tracePt t="42839" x="6375400" y="3116263"/>
          <p14:tracePt t="42856" x="6205538" y="3143250"/>
          <p14:tracePt t="42871" x="6045200" y="3160713"/>
          <p14:tracePt t="42889" x="5911850" y="3187700"/>
          <p14:tracePt t="42906" x="5822950" y="3224213"/>
          <p14:tracePt t="42922" x="5795963" y="3224213"/>
          <p14:tracePt t="42939" x="5776913" y="3224213"/>
          <p14:tracePt t="42957" x="5751513" y="3224213"/>
          <p14:tracePt t="42971" x="5741988" y="3224213"/>
          <p14:tracePt t="42991" x="5688013" y="3224213"/>
          <p14:tracePt t="43005" x="5581650" y="3205163"/>
          <p14:tracePt t="43022" x="5456238" y="3170238"/>
          <p14:tracePt t="43039" x="5322888" y="3133725"/>
          <p14:tracePt t="43055" x="5205413" y="3098800"/>
          <p14:tracePt t="43071" x="5153025" y="3089275"/>
          <p14:tracePt t="43088" x="5116513" y="3089275"/>
          <p14:tracePt t="43105" x="5099050" y="3089275"/>
          <p14:tracePt t="43120" x="5081588" y="3089275"/>
          <p14:tracePt t="43198" x="5089525" y="3089275"/>
          <p14:tracePt t="43205" x="5133975" y="3098800"/>
          <p14:tracePt t="43220" x="5214938" y="3108325"/>
          <p14:tracePt t="43238" x="5402263" y="3133725"/>
          <p14:tracePt t="43254" x="5608638" y="3179763"/>
          <p14:tracePt t="43271" x="5840413" y="3197225"/>
          <p14:tracePt t="43287" x="6045200" y="3224213"/>
          <p14:tracePt t="43305" x="6242050" y="3251200"/>
          <p14:tracePt t="43320" x="6375400" y="3268663"/>
          <p14:tracePt t="43336" x="6446838" y="3276600"/>
          <p14:tracePt t="43353" x="6491288" y="3286125"/>
          <p14:tracePt t="43369" x="6510338" y="3286125"/>
          <p14:tracePt t="43386" x="6527800" y="3295650"/>
          <p14:tracePt t="43402" x="6562725" y="3303588"/>
          <p14:tracePt t="43419" x="6608763" y="3330575"/>
          <p14:tracePt t="43436" x="6653213" y="3348038"/>
          <p14:tracePt t="43453" x="6724650" y="3384550"/>
          <p14:tracePt t="43469" x="6759575" y="3411538"/>
          <p14:tracePt t="43486" x="6769100" y="3429000"/>
          <p14:tracePt t="43502" x="6786563" y="3446463"/>
          <p14:tracePt t="43519" x="6786563" y="3455988"/>
          <p14:tracePt t="43536" x="6786563" y="3500438"/>
          <p14:tracePt t="43552" x="6786563" y="3544888"/>
          <p14:tracePt t="43568" x="6759575" y="3652838"/>
          <p14:tracePt t="43585" x="6705600" y="3803650"/>
          <p14:tracePt t="43601" x="6634163" y="3965575"/>
          <p14:tracePt t="43619" x="6572250" y="4116388"/>
          <p14:tracePt t="43635" x="6537325" y="4214813"/>
          <p14:tracePt t="43651" x="6518275" y="4322763"/>
          <p14:tracePt t="43667" x="6491288" y="4375150"/>
          <p14:tracePt t="43685" x="6456363" y="4446588"/>
          <p14:tracePt t="43701" x="6419850" y="4483100"/>
          <p14:tracePt t="43718" x="6375400" y="4510088"/>
          <p14:tracePt t="43735" x="6323013" y="4545013"/>
          <p14:tracePt t="43751" x="6251575" y="4562475"/>
          <p14:tracePt t="43768" x="6134100" y="4608513"/>
          <p14:tracePt t="43785" x="6010275" y="4660900"/>
          <p14:tracePt t="43801" x="5929313" y="4697413"/>
          <p14:tracePt t="43817" x="5840413" y="4741863"/>
          <p14:tracePt t="43835" x="5776913" y="4751388"/>
          <p14:tracePt t="43851" x="5715000" y="4759325"/>
          <p14:tracePt t="43869" x="5643563" y="4768850"/>
          <p14:tracePt t="43883" x="5562600" y="4768850"/>
          <p14:tracePt t="43901" x="5367338" y="4714875"/>
          <p14:tracePt t="43917" x="5187950" y="4652963"/>
          <p14:tracePt t="43934" x="5037138" y="4598988"/>
          <p14:tracePt t="43951" x="4911725" y="4554538"/>
          <p14:tracePt t="43967" x="4822825" y="4510088"/>
          <p14:tracePt t="43983" x="4776788" y="4491038"/>
          <p14:tracePt t="44000" x="4768850" y="4473575"/>
          <p14:tracePt t="44017" x="4759325" y="4456113"/>
          <p14:tracePt t="44033" x="4751388" y="4402138"/>
          <p14:tracePt t="44050" x="4714875" y="4340225"/>
          <p14:tracePt t="44067" x="4687888" y="4286250"/>
          <p14:tracePt t="44083" x="4652963" y="4187825"/>
          <p14:tracePt t="44101" x="4643438" y="4108450"/>
          <p14:tracePt t="44117" x="4643438" y="3990975"/>
          <p14:tracePt t="44133" x="4643438" y="3929063"/>
          <p14:tracePt t="44150" x="4660900" y="3884613"/>
          <p14:tracePt t="44168" x="4679950" y="3848100"/>
          <p14:tracePt t="44182" x="4724400" y="3803650"/>
          <p14:tracePt t="44198" x="4759325" y="3759200"/>
          <p14:tracePt t="44216" x="4813300" y="3705225"/>
          <p14:tracePt t="44231" x="4884738" y="3660775"/>
          <p14:tracePt t="44248" x="4946650" y="3633788"/>
          <p14:tracePt t="44264" x="5062538" y="3598863"/>
          <p14:tracePt t="44281" x="5170488" y="3581400"/>
          <p14:tracePt t="44298" x="5313363" y="3562350"/>
          <p14:tracePt t="44314" x="5456238" y="3562350"/>
          <p14:tracePt t="44331" x="5626100" y="3562350"/>
          <p14:tracePt t="44348" x="5830888" y="3571875"/>
          <p14:tracePt t="44364" x="6037263" y="3608388"/>
          <p14:tracePt t="44381" x="6323013" y="3660775"/>
          <p14:tracePt t="44398" x="6456363" y="3697288"/>
          <p14:tracePt t="44414" x="6545263" y="3714750"/>
          <p14:tracePt t="44431" x="6554788" y="3714750"/>
          <p14:tracePt t="44766" x="6545263" y="3714750"/>
          <p14:tracePt t="44774" x="6527800" y="3714750"/>
          <p14:tracePt t="44783" x="6518275" y="3714750"/>
          <p14:tracePt t="44795" x="6491288" y="3714750"/>
          <p14:tracePt t="44813" x="6330950" y="3687763"/>
          <p14:tracePt t="44829" x="6205538" y="3643313"/>
          <p14:tracePt t="44845" x="6045200" y="3598863"/>
          <p14:tracePt t="44861" x="5894388" y="3562350"/>
          <p14:tracePt t="44878" x="5732463" y="3517900"/>
          <p14:tracePt t="44896" x="5572125" y="3465513"/>
          <p14:tracePt t="44912" x="5429250" y="3419475"/>
          <p14:tracePt t="44927" x="5303838" y="3402013"/>
          <p14:tracePt t="44944" x="5214938" y="3367088"/>
          <p14:tracePt t="44961" x="5133975" y="3367088"/>
          <p14:tracePt t="44979" x="5081588" y="3340100"/>
          <p14:tracePt t="44995" x="5037138" y="3330575"/>
          <p14:tracePt t="45013" x="5000625" y="3322638"/>
          <p14:tracePt t="45027" x="4965700" y="3295650"/>
          <p14:tracePt t="45044" x="4929188" y="3276600"/>
          <p14:tracePt t="45061" x="4857750" y="3251200"/>
          <p14:tracePt t="45079" x="4813300" y="3224213"/>
          <p14:tracePt t="45095" x="4751388" y="3205163"/>
          <p14:tracePt t="45110" x="4705350" y="3187700"/>
          <p14:tracePt t="45127" x="4633913" y="3152775"/>
          <p14:tracePt t="45144" x="4572000" y="3133725"/>
          <p14:tracePt t="45160" x="4473575" y="3108325"/>
          <p14:tracePt t="45176" x="4402138" y="3081338"/>
          <p14:tracePt t="45193" x="4348163" y="3071813"/>
          <p14:tracePt t="45210" x="4322763" y="3054350"/>
          <p14:tracePt t="45226" x="4313238" y="3054350"/>
          <p14:tracePt t="45278" x="4295775" y="3044825"/>
          <p14:tracePt t="45302" x="4286250" y="3036888"/>
          <p14:tracePt t="45310" x="4268788" y="3036888"/>
          <p14:tracePt t="45317" x="4259263" y="3027363"/>
          <p14:tracePt t="45335" x="4251325" y="3027363"/>
          <p14:tracePt t="45549" x="4259263" y="3027363"/>
          <p14:tracePt t="45559" x="4276725" y="3027363"/>
          <p14:tracePt t="45566" x="4313238" y="3027363"/>
          <p14:tracePt t="45575" x="4375150" y="3027363"/>
          <p14:tracePt t="45593" x="4483100" y="3027363"/>
          <p14:tracePt t="45608" x="4633913" y="3044825"/>
          <p14:tracePt t="45624" x="4795838" y="3071813"/>
          <p14:tracePt t="45641" x="4929188" y="3081338"/>
          <p14:tracePt t="45657" x="5072063" y="3089275"/>
          <p14:tracePt t="45674" x="5205413" y="3089275"/>
          <p14:tracePt t="45691" x="5340350" y="3089275"/>
          <p14:tracePt t="45707" x="5473700" y="3089275"/>
          <p14:tracePt t="45725" x="5653088" y="3089275"/>
          <p14:tracePt t="45740" x="5768975" y="3089275"/>
          <p14:tracePt t="45757" x="5902325" y="3089275"/>
          <p14:tracePt t="45775" x="6045200" y="3089275"/>
          <p14:tracePt t="45790" x="6205538" y="3108325"/>
          <p14:tracePt t="45806" x="6340475" y="3116263"/>
          <p14:tracePt t="45823" x="6483350" y="3116263"/>
          <p14:tracePt t="45840" x="6616700" y="3116263"/>
          <p14:tracePt t="45856" x="6732588" y="3116263"/>
          <p14:tracePt t="45872" x="6867525" y="3125788"/>
          <p14:tracePt t="45891" x="6965950" y="3152775"/>
          <p14:tracePt t="45905" x="7010400" y="3152775"/>
          <p14:tracePt t="45922" x="7027863" y="3152775"/>
          <p14:tracePt t="46149" x="7010400" y="3160713"/>
          <p14:tracePt t="46158" x="6973888" y="3160713"/>
          <p14:tracePt t="46171" x="6902450" y="3179763"/>
          <p14:tracePt t="46189" x="6608763" y="3259138"/>
          <p14:tracePt t="46204" x="6303963" y="3384550"/>
          <p14:tracePt t="46221" x="5991225" y="3517900"/>
          <p14:tracePt t="46238" x="5608638" y="3679825"/>
          <p14:tracePt t="46254" x="5402263" y="3697288"/>
          <p14:tracePt t="46270" x="5295900" y="3697288"/>
          <p14:tracePt t="46287" x="5268913" y="3697288"/>
          <p14:tracePt t="46304" x="5259388" y="3697288"/>
          <p14:tracePt t="46336" x="5259388" y="3687763"/>
          <p14:tracePt t="46373" x="5259388" y="3679825"/>
          <p14:tracePt t="46381" x="5259388" y="3670300"/>
          <p14:tracePt t="46390" x="5241925" y="3660775"/>
          <p14:tracePt t="46405" x="5224463" y="3652838"/>
          <p14:tracePt t="46420" x="5205413" y="3643313"/>
          <p14:tracePt t="46436" x="5180013" y="3633788"/>
          <p14:tracePt t="46453" x="5143500" y="3625850"/>
          <p14:tracePt t="46470" x="5108575" y="3598863"/>
          <p14:tracePt t="46488" x="5072063" y="3589338"/>
          <p14:tracePt t="46504" x="5037138" y="3571875"/>
          <p14:tracePt t="46521" x="4965700" y="3554413"/>
          <p14:tracePt t="46536" x="4894263" y="3527425"/>
          <p14:tracePt t="46552" x="4840288" y="3490913"/>
          <p14:tracePt t="46570" x="4786313" y="3482975"/>
          <p14:tracePt t="46586" x="4751388" y="3455988"/>
          <p14:tracePt t="46603" x="4714875" y="3446463"/>
          <p14:tracePt t="46619" x="4714875" y="3438525"/>
          <p14:tracePt t="46635" x="4714875" y="3429000"/>
          <p14:tracePt t="46654" x="4714875" y="3411538"/>
          <p14:tracePt t="46670" x="4714875" y="3402013"/>
          <p14:tracePt t="46687" x="4724400" y="3394075"/>
          <p14:tracePt t="46702" x="4776788" y="3375025"/>
          <p14:tracePt t="46720" x="4867275" y="3375025"/>
          <p14:tracePt t="46735" x="5000625" y="3375025"/>
          <p14:tracePt t="46751" x="5187950" y="3375025"/>
          <p14:tracePt t="46769" x="5384800" y="3375025"/>
          <p14:tracePt t="46785" x="5518150" y="3375025"/>
          <p14:tracePt t="46802" x="5626100" y="3394075"/>
          <p14:tracePt t="46817" x="5680075" y="3411538"/>
          <p14:tracePt t="46834" x="5705475" y="3419475"/>
          <p14:tracePt t="46852" x="5741988" y="3429000"/>
          <p14:tracePt t="46868" x="5822950" y="3446463"/>
          <p14:tracePt t="46885" x="5983288" y="3465513"/>
          <p14:tracePt t="46901" x="6062663" y="3500438"/>
          <p14:tracePt t="46917" x="6099175" y="3509963"/>
          <p14:tracePt t="46935" x="6134100" y="3527425"/>
          <p14:tracePt t="46951" x="6143625" y="3527425"/>
          <p14:tracePt t="46968" x="6161088" y="3544888"/>
          <p14:tracePt t="46983" x="6197600" y="3562350"/>
          <p14:tracePt t="47000" x="6251575" y="3608388"/>
          <p14:tracePt t="47017" x="6330950" y="3660775"/>
          <p14:tracePt t="47033" x="6419850" y="3714750"/>
          <p14:tracePt t="47050" x="6473825" y="3759200"/>
          <p14:tracePt t="47067" x="6545263" y="3813175"/>
          <p14:tracePt t="47084" x="6616700" y="3857625"/>
          <p14:tracePt t="47102" x="6680200" y="3956050"/>
          <p14:tracePt t="47117" x="6715125" y="4010025"/>
          <p14:tracePt t="47134" x="6732588" y="4054475"/>
          <p14:tracePt t="47149" x="6732588" y="4081463"/>
          <p14:tracePt t="47167" x="6732588" y="4125913"/>
          <p14:tracePt t="47182" x="6732588" y="4179888"/>
          <p14:tracePt t="47199" x="6732588" y="4232275"/>
          <p14:tracePt t="47215" x="6705600" y="4295775"/>
          <p14:tracePt t="47232" x="6680200" y="4340225"/>
          <p14:tracePt t="47248" x="6653213" y="4394200"/>
          <p14:tracePt t="47265" x="6616700" y="4438650"/>
          <p14:tracePt t="47282" x="6554788" y="4491038"/>
          <p14:tracePt t="47299" x="6491288" y="4545013"/>
          <p14:tracePt t="47317" x="6357938" y="4589463"/>
          <p14:tracePt t="47334" x="6259513" y="4598988"/>
          <p14:tracePt t="47349" x="6153150" y="4608513"/>
          <p14:tracePt t="47366" x="6000750" y="4608513"/>
          <p14:tracePt t="47382" x="5795963" y="4608513"/>
          <p14:tracePt t="47398" x="5562600" y="4581525"/>
          <p14:tracePt t="47415" x="5357813" y="4562475"/>
          <p14:tracePt t="47432" x="5197475" y="4518025"/>
          <p14:tracePt t="47448" x="5072063" y="4483100"/>
          <p14:tracePt t="47464" x="4956175" y="4438650"/>
          <p14:tracePt t="47480" x="4884738" y="4394200"/>
          <p14:tracePt t="47498" x="4803775" y="4340225"/>
          <p14:tracePt t="47515" x="4751388" y="4268788"/>
          <p14:tracePt t="47532" x="4714875" y="4214813"/>
          <p14:tracePt t="47548" x="4687888" y="4125913"/>
          <p14:tracePt t="47565" x="4687888" y="4062413"/>
          <p14:tracePt t="47581" x="4687888" y="4000500"/>
          <p14:tracePt t="47599" x="4687888" y="3929063"/>
          <p14:tracePt t="47614" x="4687888" y="3875088"/>
          <p14:tracePt t="47630" x="4724400" y="3813175"/>
          <p14:tracePt t="47647" x="4768850" y="3768725"/>
          <p14:tracePt t="47664" x="4822825" y="3714750"/>
          <p14:tracePt t="47679" x="4919663" y="3660775"/>
          <p14:tracePt t="47696" x="5000625" y="3608388"/>
          <p14:tracePt t="47713" x="5081588" y="3554413"/>
          <p14:tracePt t="47730" x="5187950" y="3509963"/>
          <p14:tracePt t="47747" x="5276850" y="3490913"/>
          <p14:tracePt t="47749" x="5303838" y="3482975"/>
          <p14:tracePt t="47763" x="5330825" y="3473450"/>
          <p14:tracePt t="47779" x="5429250" y="3473450"/>
          <p14:tracePt t="47797" x="5572125" y="3473450"/>
          <p14:tracePt t="47813" x="5705475" y="3473450"/>
          <p14:tracePt t="47829" x="5884863" y="3473450"/>
          <p14:tracePt t="47847" x="6062663" y="3490913"/>
          <p14:tracePt t="47864" x="6251575" y="3544888"/>
          <p14:tracePt t="47879" x="6402388" y="3589338"/>
          <p14:tracePt t="47896" x="6527800" y="3625850"/>
          <p14:tracePt t="47912" x="6581775" y="3643313"/>
          <p14:tracePt t="47929" x="6634163" y="3670300"/>
          <p14:tracePt t="47946" x="6670675" y="3687763"/>
          <p14:tracePt t="47961" x="6705600" y="3732213"/>
          <p14:tracePt t="47979" x="6751638" y="3786188"/>
          <p14:tracePt t="47996" x="6777038" y="3894138"/>
          <p14:tracePt t="48011" x="6813550" y="4027488"/>
          <p14:tracePt t="48029" x="6813550" y="4205288"/>
          <p14:tracePt t="48045" x="6813550" y="4330700"/>
          <p14:tracePt t="48062" x="6769100" y="4429125"/>
          <p14:tracePt t="48079" x="6697663" y="4527550"/>
          <p14:tracePt t="48096" x="6653213" y="4572000"/>
          <p14:tracePt t="48111" x="6599238" y="4598988"/>
          <p14:tracePt t="48128" x="6527800" y="4633913"/>
          <p14:tracePt t="48145" x="6429375" y="4643438"/>
          <p14:tracePt t="48161" x="6348413" y="4652963"/>
          <p14:tracePt t="48178" x="6259513" y="4652963"/>
          <p14:tracePt t="48196" x="6153150" y="4652963"/>
          <p14:tracePt t="48210" x="6081713" y="4652963"/>
          <p14:tracePt t="48227" x="5973763" y="4608513"/>
          <p14:tracePt t="48245" x="5776913" y="4510088"/>
          <p14:tracePt t="48262" x="5616575" y="4465638"/>
          <p14:tracePt t="48277" x="5465763" y="4402138"/>
          <p14:tracePt t="48294" x="5348288" y="4330700"/>
          <p14:tracePt t="48309" x="5276850" y="4276725"/>
          <p14:tracePt t="48326" x="5214938" y="4224338"/>
          <p14:tracePt t="48343" x="5187950" y="4179888"/>
          <p14:tracePt t="48359" x="5170488" y="4116388"/>
          <p14:tracePt t="48376" x="5170488" y="4054475"/>
          <p14:tracePt t="48393" x="5170488" y="4000500"/>
          <p14:tracePt t="48409" x="5187950" y="3938588"/>
          <p14:tracePt t="48426" x="5224463" y="3894138"/>
          <p14:tracePt t="48442" x="5241925" y="3857625"/>
          <p14:tracePt t="48459" x="5303838" y="3795713"/>
          <p14:tracePt t="48476" x="5438775" y="3741738"/>
          <p14:tracePt t="48493" x="5562600" y="3714750"/>
          <p14:tracePt t="48509" x="5741988" y="3714750"/>
          <p14:tracePt t="48526" x="5929313" y="3714750"/>
          <p14:tracePt t="48543" x="6072188" y="3714750"/>
          <p14:tracePt t="48560" x="6205538" y="3724275"/>
          <p14:tracePt t="48576" x="6313488" y="3759200"/>
          <p14:tracePt t="48591" x="6394450" y="3786188"/>
          <p14:tracePt t="48608" x="6456363" y="3822700"/>
          <p14:tracePt t="48625" x="6554788" y="3848100"/>
          <p14:tracePt t="48642" x="6661150" y="3938588"/>
          <p14:tracePt t="48660" x="6751638" y="4017963"/>
          <p14:tracePt t="48675" x="6804025" y="4098925"/>
          <p14:tracePt t="48693" x="6840538" y="4187825"/>
          <p14:tracePt t="48708" x="6848475" y="4224338"/>
          <p14:tracePt t="48725" x="6848475" y="4241800"/>
          <p14:tracePt t="49325" x="6777038" y="4205288"/>
          <p14:tracePt t="49333" x="6626225" y="4108450"/>
          <p14:tracePt t="49341" x="6384925" y="3938588"/>
          <p14:tracePt t="49354" x="6062663" y="3724275"/>
          <p14:tracePt t="49371" x="5367338" y="3259138"/>
          <p14:tracePt t="49391" x="4537075" y="2670175"/>
          <p14:tracePt t="49405" x="4303713" y="2473325"/>
          <p14:tracePt t="49420" x="4224338" y="2393950"/>
          <p14:tracePt t="49437" x="4205288" y="2322513"/>
          <p14:tracePt t="49454" x="4205288" y="2259013"/>
          <p14:tracePt t="49471" x="4205288" y="2197100"/>
          <p14:tracePt t="49487" x="4197350" y="2152650"/>
          <p14:tracePt t="49504" x="4179888" y="2108200"/>
          <p14:tracePt t="49521" x="4152900" y="2081213"/>
          <p14:tracePt t="49538" x="4125913" y="2036763"/>
          <p14:tracePt t="49554" x="4089400" y="1973263"/>
          <p14:tracePt t="49571" x="4054475" y="1893888"/>
          <p14:tracePt t="49589" x="3990975" y="1776413"/>
          <p14:tracePt t="49603" x="3956050" y="1731963"/>
          <p14:tracePt t="49620" x="3822700" y="1589088"/>
          <p14:tracePt t="49638" x="3705225" y="1490663"/>
          <p14:tracePt t="49654" x="3643313" y="1446213"/>
          <p14:tracePt t="49669" x="3598863" y="1411288"/>
          <p14:tracePt t="49686" x="3581400" y="1393825"/>
          <p14:tracePt t="49703" x="3571875" y="1384300"/>
          <p14:tracePt t="49719" x="3571875" y="1374775"/>
          <p14:tracePt t="49735" x="3571875" y="1366838"/>
          <p14:tracePt t="49752" x="3571875" y="1357313"/>
          <p14:tracePt t="49773" x="3571875" y="1347788"/>
          <p14:tracePt t="49805" x="3571875" y="1339850"/>
          <p14:tracePt t="49837" x="3571875" y="1322388"/>
          <p14:tracePt t="49853" x="3571875" y="1312863"/>
          <p14:tracePt t="49878" x="3571875" y="1295400"/>
          <p14:tracePt t="49894" x="3571875" y="1285875"/>
          <p14:tracePt t="49917" x="3571875" y="1268413"/>
          <p14:tracePt t="54230" x="3562350" y="1258888"/>
          <p14:tracePt t="54238" x="3554413" y="1258888"/>
          <p14:tracePt t="54253" x="3527425" y="1258888"/>
          <p14:tracePt t="54261" x="3509963" y="1258888"/>
          <p14:tracePt t="54278" x="3490913" y="1250950"/>
          <p14:tracePt t="54295" x="3465513" y="1241425"/>
          <p14:tracePt t="54311" x="3446463" y="1241425"/>
          <p14:tracePt t="54327" x="3438525" y="1231900"/>
          <p14:tracePt t="54345" x="3429000" y="1223963"/>
          <p14:tracePt t="54361" x="3411538" y="1204913"/>
          <p14:tracePt t="54378" x="3402013" y="1196975"/>
          <p14:tracePt t="54396" x="3367088" y="1169988"/>
          <p14:tracePt t="54410" x="3357563" y="1160463"/>
          <p14:tracePt t="54427" x="3348038" y="1152525"/>
          <p14:tracePt t="54444" x="3340100" y="1143000"/>
          <p14:tracePt t="54460" x="3340100" y="1125538"/>
          <p14:tracePt t="54478" x="3340100" y="1108075"/>
          <p14:tracePt t="54495" x="3330575" y="1071563"/>
          <p14:tracePt t="54511" x="3322638" y="1036638"/>
          <p14:tracePt t="54527" x="3322638" y="1000125"/>
          <p14:tracePt t="54544" x="3322638" y="965200"/>
          <p14:tracePt t="54561" x="3313113" y="938213"/>
          <p14:tracePt t="54576" x="3313113" y="919163"/>
          <p14:tracePt t="54593" x="3313113" y="901700"/>
          <p14:tracePt t="54610" x="3313113" y="874713"/>
          <p14:tracePt t="54626" x="3322638" y="847725"/>
          <p14:tracePt t="54644" x="3357563" y="822325"/>
          <p14:tracePt t="54661" x="3394075" y="822325"/>
          <p14:tracePt t="54676" x="3473450" y="812800"/>
          <p14:tracePt t="54694" x="3571875" y="812800"/>
          <p14:tracePt t="54709" x="3660775" y="812800"/>
          <p14:tracePt t="54726" x="3724275" y="812800"/>
          <p14:tracePt t="54742" x="3759200" y="830263"/>
          <p14:tracePt t="54759" x="3776663" y="847725"/>
          <p14:tracePt t="54776" x="3786188" y="847725"/>
          <p14:tracePt t="54792" x="3786188" y="866775"/>
          <p14:tracePt t="54810" x="3786188" y="874713"/>
          <p14:tracePt t="54825" x="3786188" y="901700"/>
          <p14:tracePt t="55309" x="3786188" y="911225"/>
          <p14:tracePt t="55317" x="3786188" y="928688"/>
          <p14:tracePt t="55324" x="3803650" y="955675"/>
          <p14:tracePt t="55340" x="3884613" y="1017588"/>
          <p14:tracePt t="55356" x="4081463" y="1116013"/>
          <p14:tracePt t="55372" x="4340225" y="1187450"/>
          <p14:tracePt t="55390" x="4589463" y="1295400"/>
          <p14:tracePt t="55406" x="4776788" y="1374775"/>
          <p14:tracePt t="55422" x="4894263" y="1428750"/>
          <p14:tracePt t="55440" x="4983163" y="1473200"/>
          <p14:tracePt t="55456" x="5018088" y="1500188"/>
          <p14:tracePt t="55472" x="5045075" y="1554163"/>
          <p14:tracePt t="55488" x="5045075" y="1625600"/>
          <p14:tracePt t="55505" x="5054600" y="1758950"/>
          <p14:tracePt t="55522" x="5081588" y="1874838"/>
          <p14:tracePt t="55539" x="5081588" y="1982788"/>
          <p14:tracePt t="55555" x="5081588" y="2089150"/>
          <p14:tracePt t="55572" x="5081588" y="2133600"/>
          <p14:tracePt t="55590" x="5037138" y="2205038"/>
          <p14:tracePt t="55605" x="5000625" y="2259013"/>
          <p14:tracePt t="55622" x="4956175" y="2303463"/>
          <p14:tracePt t="55638" x="4884738" y="2347913"/>
          <p14:tracePt t="55654" x="4776788" y="2393950"/>
          <p14:tracePt t="55671" x="4643438" y="2419350"/>
          <p14:tracePt t="55688" x="4483100" y="2455863"/>
          <p14:tracePt t="55704" x="4313238" y="2465388"/>
          <p14:tracePt t="55721" x="4170363" y="2490788"/>
          <p14:tracePt t="55738" x="3983038" y="2500313"/>
          <p14:tracePt t="55741" x="3894138" y="2500313"/>
          <p14:tracePt t="55755" x="3714750" y="2500313"/>
          <p14:tracePt t="55772" x="3571875" y="2500313"/>
          <p14:tracePt t="55788" x="3465513" y="2500313"/>
          <p14:tracePt t="55804" x="3394075" y="2500313"/>
          <p14:tracePt t="55821" x="3286125" y="2509838"/>
          <p14:tracePt t="55838" x="3160713" y="2509838"/>
          <p14:tracePt t="55854" x="3089275" y="2509838"/>
          <p14:tracePt t="55872" x="3027363" y="2509838"/>
          <p14:tracePt t="55887" x="2982913" y="2473325"/>
          <p14:tracePt t="55903" x="2938463" y="2446338"/>
          <p14:tracePt t="55921" x="2911475" y="2428875"/>
          <p14:tracePt t="55936" x="2901950" y="2419350"/>
          <p14:tracePt t="55954" x="2884488" y="2411413"/>
          <p14:tracePt t="55970" x="2884488" y="2366963"/>
          <p14:tracePt t="55987" x="2874963" y="2330450"/>
          <p14:tracePt t="56002" x="2867025" y="2295525"/>
          <p14:tracePt t="56021" x="2847975" y="2251075"/>
          <p14:tracePt t="56036" x="2840038" y="2197100"/>
          <p14:tracePt t="56053" x="2830513" y="2133600"/>
          <p14:tracePt t="56069" x="2813050" y="2098675"/>
          <p14:tracePt t="56085" x="2795588" y="2044700"/>
          <p14:tracePt t="56102" x="2786063" y="2027238"/>
          <p14:tracePt t="56118" x="2768600" y="2017713"/>
          <p14:tracePt t="56135" x="2768600" y="2009775"/>
          <p14:tracePt t="56181" x="2759075" y="2000250"/>
          <p14:tracePt t="56228" x="2751138" y="2000250"/>
          <p14:tracePt t="56238" x="2751138" y="2081213"/>
          <p14:tracePt t="56244" x="2768600" y="2179638"/>
          <p14:tracePt t="56252" x="2813050" y="2303463"/>
          <p14:tracePt t="56268" x="2874963" y="2536825"/>
          <p14:tracePt t="56284" x="2928938" y="2768600"/>
          <p14:tracePt t="56303" x="2973388" y="2938463"/>
          <p14:tracePt t="56317" x="2982913" y="3044825"/>
          <p14:tracePt t="56333" x="2982913" y="3108325"/>
          <p14:tracePt t="56350" x="2955925" y="3160713"/>
          <p14:tracePt t="56367" x="2911475" y="3214688"/>
          <p14:tracePt t="56384" x="2840038" y="3303588"/>
          <p14:tracePt t="56401" x="2768600" y="3411538"/>
          <p14:tracePt t="56417" x="2687638" y="3517900"/>
          <p14:tracePt t="56433" x="2625725" y="3598863"/>
          <p14:tracePt t="56450" x="2581275" y="3633788"/>
          <p14:tracePt t="56468" x="2490788" y="3679825"/>
          <p14:tracePt t="56484" x="2428875" y="3679825"/>
          <p14:tracePt t="56500" x="2384425" y="3679825"/>
          <p14:tracePt t="56518" x="2347913" y="3679825"/>
          <p14:tracePt t="56534" x="2312988" y="3679825"/>
          <p14:tracePt t="56551" x="2224088" y="3652838"/>
          <p14:tracePt t="56566" x="2081213" y="3589338"/>
          <p14:tracePt t="56584" x="1955800" y="3500438"/>
          <p14:tracePt t="56599" x="1857375" y="3411538"/>
          <p14:tracePt t="56616" x="1768475" y="3303588"/>
          <p14:tracePt t="56633" x="1741488" y="3214688"/>
          <p14:tracePt t="56650" x="1731963" y="3071813"/>
          <p14:tracePt t="56666" x="1731963" y="2894013"/>
          <p14:tracePt t="56683" x="1731963" y="2608263"/>
          <p14:tracePt t="56699" x="1741488" y="2411413"/>
          <p14:tracePt t="56716" x="1785938" y="2232025"/>
          <p14:tracePt t="56732" x="1847850" y="2071688"/>
          <p14:tracePt t="56748" x="1911350" y="1893888"/>
          <p14:tracePt t="56765" x="1982788" y="1751013"/>
          <p14:tracePt t="56782" x="2017713" y="1616075"/>
          <p14:tracePt t="56798" x="2027238" y="1544638"/>
          <p14:tracePt t="56816" x="2044700" y="1500188"/>
          <p14:tracePt t="56848" x="2044700" y="1490663"/>
          <p14:tracePt t="57013" x="2071688" y="1490663"/>
          <p14:tracePt t="57020" x="2152650" y="1581150"/>
          <p14:tracePt t="57030" x="2347913" y="1803400"/>
          <p14:tracePt t="57048" x="2955925" y="2384425"/>
          <p14:tracePt t="57064" x="3894138" y="2946400"/>
          <p14:tracePt t="57080" x="4857750" y="3402013"/>
          <p14:tracePt t="57097" x="5741988" y="3741738"/>
          <p14:tracePt t="57113" x="6205538" y="3884613"/>
          <p14:tracePt t="57130" x="6402388" y="3946525"/>
          <p14:tracePt t="57147" x="6438900" y="3973513"/>
          <p14:tracePt t="57172" x="6456363" y="3973513"/>
          <p14:tracePt t="57188" x="6465888" y="3973513"/>
          <p14:tracePt t="57199" x="6483350" y="3973513"/>
          <p14:tracePt t="57214" x="6518275" y="3983038"/>
          <p14:tracePt t="57229" x="6554788" y="3983038"/>
          <p14:tracePt t="57277" x="6562725" y="3983038"/>
          <p14:tracePt t="57285" x="6562725" y="3965575"/>
          <p14:tracePt t="57295" x="6545263" y="3919538"/>
          <p14:tracePt t="57313" x="6500813" y="3857625"/>
          <p14:tracePt t="57329" x="6411913" y="3768725"/>
          <p14:tracePt t="57345" x="6348413" y="3714750"/>
          <p14:tracePt t="57362" x="6269038" y="3643313"/>
          <p14:tracePt t="57379" x="6215063" y="3581400"/>
          <p14:tracePt t="57396" x="6180138" y="3536950"/>
          <p14:tracePt t="57412" x="6180138" y="3517900"/>
          <p14:tracePt t="57476" x="6205538" y="3509963"/>
          <p14:tracePt t="57485" x="6224588" y="3509963"/>
          <p14:tracePt t="57496" x="6251575" y="3509963"/>
          <p14:tracePt t="57511" x="6323013" y="3509963"/>
          <p14:tracePt t="57528" x="6384925" y="3517900"/>
          <p14:tracePt t="57545" x="6465888" y="3536950"/>
          <p14:tracePt t="57560" x="6518275" y="3562350"/>
          <p14:tracePt t="57578" x="6554788" y="3581400"/>
          <p14:tracePt t="57595" x="6572250" y="3598863"/>
          <p14:tracePt t="57612" x="6589713" y="3697288"/>
          <p14:tracePt t="57629" x="6616700" y="3830638"/>
          <p14:tracePt t="57645" x="6626225" y="4010025"/>
          <p14:tracePt t="57661" x="6626225" y="4197350"/>
          <p14:tracePt t="57677" x="6626225" y="4330700"/>
          <p14:tracePt t="57694" x="6562725" y="4446588"/>
          <p14:tracePt t="57710" x="6491288" y="4527550"/>
          <p14:tracePt t="57727" x="6411913" y="4562475"/>
          <p14:tracePt t="57743" x="6286500" y="4598988"/>
          <p14:tracePt t="57760" x="6143625" y="4598988"/>
          <p14:tracePt t="57777" x="5965825" y="4589463"/>
          <p14:tracePt t="57793" x="5715000" y="4500563"/>
          <p14:tracePt t="57810" x="5527675" y="4419600"/>
          <p14:tracePt t="57827" x="5303838" y="4276725"/>
          <p14:tracePt t="57843" x="5251450" y="4179888"/>
          <p14:tracePt t="57860" x="5251450" y="4098925"/>
          <p14:tracePt t="57878" x="5251450" y="4000500"/>
          <p14:tracePt t="57893" x="5251450" y="3884613"/>
          <p14:tracePt t="57911" x="5268913" y="3840163"/>
          <p14:tracePt t="57926" x="5295900" y="3786188"/>
          <p14:tracePt t="57942" x="5330825" y="3751263"/>
          <p14:tracePt t="58284" x="5313363" y="3741738"/>
          <p14:tracePt t="58292" x="5232400" y="3741738"/>
          <p14:tracePt t="58307" x="5027613" y="3732213"/>
          <p14:tracePt t="58325" x="4776788" y="3687763"/>
          <p14:tracePt t="58341" x="4554538" y="3652838"/>
          <p14:tracePt t="58356" x="4367213" y="3633788"/>
          <p14:tracePt t="58372" x="4205288" y="3625850"/>
          <p14:tracePt t="58389" x="4108450" y="3625850"/>
          <p14:tracePt t="58406" x="4027488" y="3625850"/>
          <p14:tracePt t="58423" x="3919538" y="3589338"/>
          <p14:tracePt t="58439" x="3786188" y="3544888"/>
          <p14:tracePt t="58456" x="3660775" y="3500438"/>
          <p14:tracePt t="58472" x="3562350" y="3465513"/>
          <p14:tracePt t="58489" x="3490913" y="3419475"/>
          <p14:tracePt t="58507" x="3438525" y="3367088"/>
          <p14:tracePt t="58522" x="3419475" y="3348038"/>
          <p14:tracePt t="58540" x="3340100" y="3241675"/>
          <p14:tracePt t="58556" x="3276600" y="3170238"/>
          <p14:tracePt t="58572" x="3205163" y="3108325"/>
          <p14:tracePt t="58589" x="3133725" y="3054350"/>
          <p14:tracePt t="58605" x="3054350" y="3017838"/>
          <p14:tracePt t="58621" x="3009900" y="2990850"/>
          <p14:tracePt t="58638" x="2946400" y="2990850"/>
          <p14:tracePt t="58654" x="2901950" y="2965450"/>
          <p14:tracePt t="58671" x="2874963" y="2965450"/>
          <p14:tracePt t="58688" x="2867025" y="2955925"/>
          <p14:tracePt t="58812" x="2911475" y="2973388"/>
          <p14:tracePt t="58820" x="3009900" y="3000375"/>
          <p14:tracePt t="58828" x="3116263" y="3044825"/>
          <p14:tracePt t="58837" x="3276600" y="3098800"/>
          <p14:tracePt t="58853" x="3741738" y="3224213"/>
          <p14:tracePt t="58870" x="4224338" y="3367088"/>
          <p14:tracePt t="58888" x="4625975" y="3500438"/>
          <p14:tracePt t="58903" x="4938713" y="3643313"/>
          <p14:tracePt t="58920" x="5089525" y="3714750"/>
          <p14:tracePt t="58937" x="5170488" y="3751263"/>
          <p14:tracePt t="58954" x="5224463" y="3768725"/>
          <p14:tracePt t="58970" x="5259388" y="3776663"/>
          <p14:tracePt t="58987" x="5259388" y="3786188"/>
          <p14:tracePt t="59140" x="5268913" y="3786188"/>
          <p14:tracePt t="59148" x="5303838" y="3786188"/>
          <p14:tracePt t="59156" x="5330825" y="3776663"/>
          <p14:tracePt t="59169" x="5411788" y="3759200"/>
          <p14:tracePt t="59185" x="5759450" y="3652838"/>
          <p14:tracePt t="59202" x="6384925" y="3482975"/>
          <p14:tracePt t="59220" x="7589838" y="3276600"/>
          <p14:tracePt t="59235" x="8323263" y="3251200"/>
          <p14:tracePt t="59252" x="8840788" y="3251200"/>
          <p14:tracePt t="59269" x="9126538" y="3251200"/>
          <p14:tracePt t="59286" x="9232900" y="3241675"/>
          <p14:tracePt t="59302" x="9277350" y="3224213"/>
          <p14:tracePt t="59349" x="9286875" y="3224213"/>
          <p14:tracePt t="59356" x="9313863" y="3224213"/>
          <p14:tracePt t="59368" x="9323388" y="3224213"/>
          <p14:tracePt t="59385" x="9367838" y="3224213"/>
          <p14:tracePt t="59403" x="9420225" y="3232150"/>
          <p14:tracePt t="59419" x="9474200" y="3241675"/>
          <p14:tracePt t="59435" x="9555163" y="3268663"/>
          <p14:tracePt t="59452" x="9680575" y="3295650"/>
          <p14:tracePt t="59469" x="9786938" y="3295650"/>
          <p14:tracePt t="59484" x="9867900" y="3295650"/>
          <p14:tracePt t="59501" x="9902825" y="3286125"/>
          <p14:tracePt t="59518" x="9902825" y="3276600"/>
          <p14:tracePt t="59534" x="9894888" y="3259138"/>
          <p14:tracePt t="59551" x="9823450" y="3232150"/>
          <p14:tracePt t="59566" x="9732963" y="3214688"/>
          <p14:tracePt t="59584" x="9644063" y="3197225"/>
          <p14:tracePt t="59600" x="9545638" y="3179763"/>
          <p14:tracePt t="59617" x="9447213" y="3152775"/>
          <p14:tracePt t="59634" x="9402763" y="3143250"/>
          <p14:tracePt t="59652" x="9367838" y="3133725"/>
          <p14:tracePt t="59715" x="9358313" y="3133725"/>
          <p14:tracePt t="59741" x="9358313" y="3125788"/>
          <p14:tracePt t="59748" x="9348788" y="3125788"/>
          <p14:tracePt t="59804" x="9348788" y="3116263"/>
          <p14:tracePt t="59820" x="9358313" y="3108325"/>
          <p14:tracePt t="59828" x="9375775" y="3108325"/>
          <p14:tracePt t="59836" x="9385300" y="3098800"/>
          <p14:tracePt t="59848" x="9412288" y="3089275"/>
          <p14:tracePt t="59867" x="9474200" y="3089275"/>
          <p14:tracePt t="59882" x="9501188" y="3089275"/>
          <p14:tracePt t="59901" x="9545638" y="3089275"/>
          <p14:tracePt t="59916" x="9582150" y="3089275"/>
          <p14:tracePt t="59932" x="9599613" y="3089275"/>
          <p14:tracePt t="59950" x="9626600" y="3089275"/>
          <p14:tracePt t="59965" x="9661525" y="3089275"/>
          <p14:tracePt t="59982" x="9688513" y="3089275"/>
          <p14:tracePt t="59998" x="9732963" y="3089275"/>
          <p14:tracePt t="60016" x="9752013" y="3089275"/>
          <p14:tracePt t="60032" x="9769475" y="3089275"/>
          <p14:tracePt t="60049" x="9777413" y="3089275"/>
          <p14:tracePt t="60124" x="9786938" y="3089275"/>
          <p14:tracePt t="60156" x="9804400" y="3098800"/>
          <p14:tracePt t="60171" x="9804400" y="3108325"/>
          <p14:tracePt t="60181" x="9804400" y="3116263"/>
          <p14:tracePt t="60188" x="9804400" y="3143250"/>
          <p14:tracePt t="60196" x="9804400" y="3152775"/>
          <p14:tracePt t="60214" x="9804400" y="3179763"/>
          <p14:tracePt t="60230" x="9804400" y="3205163"/>
          <p14:tracePt t="60247" x="9804400" y="3232150"/>
          <p14:tracePt t="60250" x="9804400" y="3251200"/>
          <p14:tracePt t="60263" x="9804400" y="3276600"/>
          <p14:tracePt t="60281" x="9804400" y="3313113"/>
          <p14:tracePt t="60296" x="9804400" y="3357563"/>
          <p14:tracePt t="60313" x="9804400" y="3394075"/>
          <p14:tracePt t="60330" x="9804400" y="3429000"/>
          <p14:tracePt t="60347" x="9777413" y="3482975"/>
          <p14:tracePt t="60364" x="9769475" y="3527425"/>
          <p14:tracePt t="60380" x="9759950" y="3562350"/>
          <p14:tracePt t="60396" x="9742488" y="3608388"/>
          <p14:tracePt t="60413" x="9715500" y="3643313"/>
          <p14:tracePt t="60429" x="9698038" y="3670300"/>
          <p14:tracePt t="60445" x="9671050" y="3697288"/>
          <p14:tracePt t="60462" x="9644063" y="3724275"/>
          <p14:tracePt t="60478" x="9617075" y="3741738"/>
          <p14:tracePt t="60495" x="9609138" y="3751263"/>
          <p14:tracePt t="60513" x="9590088" y="3759200"/>
          <p14:tracePt t="60529" x="9572625" y="3768725"/>
          <p14:tracePt t="60546" x="9537700" y="3768725"/>
          <p14:tracePt t="60561" x="9491663" y="3768725"/>
          <p14:tracePt t="60579" x="9402763" y="3768725"/>
          <p14:tracePt t="60595" x="9375775" y="3768725"/>
          <p14:tracePt t="60611" x="9331325" y="3741738"/>
          <p14:tracePt t="60628" x="9313863" y="3732213"/>
          <p14:tracePt t="60646" x="9286875" y="3679825"/>
          <p14:tracePt t="60662" x="9277350" y="3652838"/>
          <p14:tracePt t="60677" x="9251950" y="3581400"/>
          <p14:tracePt t="60694" x="9215438" y="3500438"/>
          <p14:tracePt t="60711" x="9205913" y="3455988"/>
          <p14:tracePt t="60727" x="9188450" y="3402013"/>
          <p14:tracePt t="60745" x="9180513" y="3357563"/>
          <p14:tracePt t="60761" x="9170988" y="3340100"/>
          <p14:tracePt t="60777" x="9161463" y="3303588"/>
          <p14:tracePt t="60795" x="9153525" y="3286125"/>
          <p14:tracePt t="60810" x="9153525" y="3276600"/>
          <p14:tracePt t="60827" x="9144000" y="3241675"/>
          <p14:tracePt t="60844" x="9126538" y="3205163"/>
          <p14:tracePt t="60860" x="9109075" y="3133725"/>
          <p14:tracePt t="60877" x="9090025" y="3116263"/>
          <p14:tracePt t="60894" x="9072563" y="3071813"/>
          <p14:tracePt t="60910" x="9055100" y="3044825"/>
          <p14:tracePt t="60926" x="9045575" y="3027363"/>
          <p14:tracePt t="60945" x="9045575" y="3017838"/>
          <p14:tracePt t="60960" x="9037638" y="3009900"/>
          <p14:tracePt t="61028" x="9037638" y="3000375"/>
          <p14:tracePt t="61052" x="9045575" y="3000375"/>
          <p14:tracePt t="61059" x="9063038" y="3000375"/>
          <p14:tracePt t="61068" x="9090025" y="3000375"/>
          <p14:tracePt t="61077" x="9126538" y="3000375"/>
          <p14:tracePt t="61092" x="9215438" y="3000375"/>
          <p14:tracePt t="61110" x="9331325" y="3000375"/>
          <p14:tracePt t="61126" x="9456738" y="3000375"/>
          <p14:tracePt t="61142" x="9555163" y="3027363"/>
          <p14:tracePt t="61158" x="9590088" y="3036888"/>
          <p14:tracePt t="61175" x="9609138" y="3036888"/>
          <p14:tracePt t="61212" x="9617075" y="3036888"/>
          <p14:tracePt t="61225" x="9626600" y="3036888"/>
          <p14:tracePt t="61241" x="9634538" y="3036888"/>
          <p14:tracePt t="61258" x="9680575" y="3027363"/>
          <p14:tracePt t="61275" x="9698038" y="3009900"/>
          <p14:tracePt t="61291" x="9715500" y="2990850"/>
          <p14:tracePt t="61307" x="9732963" y="2982913"/>
          <p14:tracePt t="61324" x="9752013" y="2973388"/>
          <p14:tracePt t="61341" x="9759950" y="2973388"/>
          <p14:tracePt t="61357" x="9769475" y="2973388"/>
          <p14:tracePt t="61374" x="9777413" y="2965450"/>
          <p14:tracePt t="61390" x="9804400" y="2965450"/>
          <p14:tracePt t="61408" x="9831388" y="2965450"/>
          <p14:tracePt t="61425" x="9867900" y="2965450"/>
          <p14:tracePt t="61440" x="9902825" y="2973388"/>
          <p14:tracePt t="61458" x="9920288" y="2982913"/>
          <p14:tracePt t="61490" x="9929813" y="2982913"/>
          <p14:tracePt t="61564" x="9939338" y="3000375"/>
          <p14:tracePt t="61596" x="9939338" y="3009900"/>
          <p14:tracePt t="61603" x="9939338" y="3017838"/>
          <p14:tracePt t="61619" x="9939338" y="3036888"/>
          <p14:tracePt t="61628" x="9939338" y="3062288"/>
          <p14:tracePt t="61639" x="9939338" y="3081338"/>
          <p14:tracePt t="61656" x="9939338" y="3125788"/>
          <p14:tracePt t="61673" x="9939338" y="3170238"/>
          <p14:tracePt t="61689" x="9939338" y="3205163"/>
          <p14:tracePt t="61706" x="9939338" y="3251200"/>
          <p14:tracePt t="61722" x="9939338" y="3276600"/>
          <p14:tracePt t="61739" x="9939338" y="3303588"/>
          <p14:tracePt t="61757" x="9939338" y="3330575"/>
          <p14:tracePt t="61773" x="9929813" y="3367088"/>
          <p14:tracePt t="61789" x="9920288" y="3402013"/>
          <p14:tracePt t="61806" x="9920288" y="3446463"/>
          <p14:tracePt t="61821" x="9920288" y="3490913"/>
          <p14:tracePt t="61838" x="9912350" y="3544888"/>
          <p14:tracePt t="61854" x="9912350" y="3608388"/>
          <p14:tracePt t="61871" x="9894888" y="3679825"/>
          <p14:tracePt t="61888" x="9885363" y="3705225"/>
          <p14:tracePt t="61904" x="9885363" y="3732213"/>
          <p14:tracePt t="61921" x="9885363" y="3751263"/>
          <p14:tracePt t="61938" x="9885363" y="3768725"/>
          <p14:tracePt t="61955" x="9875838" y="3803650"/>
          <p14:tracePt t="61971" x="9848850" y="3857625"/>
          <p14:tracePt t="61988" x="9848850" y="3894138"/>
          <p14:tracePt t="62004" x="9831388" y="3919538"/>
          <p14:tracePt t="62021" x="9813925" y="3965575"/>
          <p14:tracePt t="62037" x="9796463" y="4000500"/>
          <p14:tracePt t="62054" x="9777413" y="4037013"/>
          <p14:tracePt t="62070" x="9759950" y="4062413"/>
          <p14:tracePt t="62088" x="9752013" y="4071938"/>
          <p14:tracePt t="62103" x="9725025" y="4098925"/>
          <p14:tracePt t="62120" x="9715500" y="4116388"/>
          <p14:tracePt t="62137" x="9698038" y="4125913"/>
          <p14:tracePt t="62155" x="9688513" y="4143375"/>
          <p14:tracePt t="62170" x="9661525" y="4160838"/>
          <p14:tracePt t="62186" x="9644063" y="4170363"/>
          <p14:tracePt t="62204" x="9626600" y="4179888"/>
          <p14:tracePt t="62236" x="9617075" y="4179888"/>
          <p14:tracePt t="62253" x="9590088" y="4179888"/>
          <p14:tracePt t="62270" x="9537700" y="4143375"/>
          <p14:tracePt t="62286" x="9474200" y="4081463"/>
          <p14:tracePt t="62303" x="9439275" y="4017963"/>
          <p14:tracePt t="62318" x="9402763" y="3956050"/>
          <p14:tracePt t="62335" x="9385300" y="3911600"/>
          <p14:tracePt t="62351" x="9358313" y="3875088"/>
          <p14:tracePt t="62368" x="9331325" y="3830638"/>
          <p14:tracePt t="62384" x="9304338" y="3795713"/>
          <p14:tracePt t="62401" x="9286875" y="3751263"/>
          <p14:tracePt t="62418" x="9259888" y="3660775"/>
          <p14:tracePt t="62435" x="9232900" y="3581400"/>
          <p14:tracePt t="62451" x="9188450" y="3509963"/>
          <p14:tracePt t="62468" x="9170988" y="3482975"/>
          <p14:tracePt t="62485" x="9153525" y="3446463"/>
          <p14:tracePt t="62501" x="9144000" y="3419475"/>
          <p14:tracePt t="62518" x="9126538" y="3384550"/>
          <p14:tracePt t="62535" x="9109075" y="3348038"/>
          <p14:tracePt t="62551" x="9090025" y="3313113"/>
          <p14:tracePt t="62569" x="9072563" y="3276600"/>
          <p14:tracePt t="62584" x="9063038" y="3251200"/>
          <p14:tracePt t="62601" x="9063038" y="3232150"/>
          <p14:tracePt t="62619" x="9063038" y="3197225"/>
          <p14:tracePt t="62635" x="9063038" y="3179763"/>
          <p14:tracePt t="62652" x="9063038" y="3170238"/>
          <p14:tracePt t="62669" x="9063038" y="3152775"/>
          <p14:tracePt t="62685" x="9090025" y="3133725"/>
          <p14:tracePt t="62700" x="9134475" y="3133725"/>
          <p14:tracePt t="62716" x="9188450" y="3116263"/>
          <p14:tracePt t="62733" x="9224963" y="3108325"/>
          <p14:tracePt t="62749" x="9242425" y="3098800"/>
          <p14:tracePt t="62767" x="9259888" y="3098800"/>
          <p14:tracePt t="62783" x="9296400" y="3089275"/>
          <p14:tracePt t="62801" x="9304338" y="3089275"/>
          <p14:tracePt t="62817" x="9331325" y="3081338"/>
          <p14:tracePt t="62833" x="9358313" y="3071813"/>
          <p14:tracePt t="62850" x="9412288" y="3071813"/>
          <p14:tracePt t="62866" x="9456738" y="3071813"/>
          <p14:tracePt t="62883" x="9510713" y="3054350"/>
          <p14:tracePt t="62902" x="9563100" y="3044825"/>
          <p14:tracePt t="62916" x="9609138" y="3044825"/>
          <p14:tracePt t="62933" x="9661525" y="3036888"/>
          <p14:tracePt t="62950" x="9688513" y="3036888"/>
          <p14:tracePt t="62965" x="9705975" y="3017838"/>
          <p14:tracePt t="62999" x="9725025" y="3017838"/>
          <p14:tracePt t="63015" x="9732963" y="3017838"/>
          <p14:tracePt t="63032" x="9759950" y="3017838"/>
          <p14:tracePt t="63049" x="9786938" y="3017838"/>
          <p14:tracePt t="63065" x="9823450" y="3017838"/>
          <p14:tracePt t="63081" x="9840913" y="3017838"/>
          <p14:tracePt t="63098" x="9867900" y="3017838"/>
          <p14:tracePt t="63163" x="9867900" y="3027363"/>
          <p14:tracePt t="63171" x="9875838" y="3027363"/>
          <p14:tracePt t="63182" x="9875838" y="3036888"/>
          <p14:tracePt t="63197" x="9885363" y="3071813"/>
          <p14:tracePt t="63214" x="9885363" y="3089275"/>
          <p14:tracePt t="63230" x="9885363" y="3125788"/>
          <p14:tracePt t="63248" x="9885363" y="3170238"/>
          <p14:tracePt t="63251" x="9885363" y="3187700"/>
          <p14:tracePt t="63264" x="9885363" y="3205163"/>
          <p14:tracePt t="63281" x="9885363" y="3268663"/>
          <p14:tracePt t="63298" x="9885363" y="3357563"/>
          <p14:tracePt t="63314" x="9867900" y="3419475"/>
          <p14:tracePt t="63330" x="9858375" y="3490913"/>
          <p14:tracePt t="63347" x="9831388" y="3562350"/>
          <p14:tracePt t="63363" x="9823450" y="3625850"/>
          <p14:tracePt t="63381" x="9813925" y="3660775"/>
          <p14:tracePt t="63396" x="9796463" y="3697288"/>
          <p14:tracePt t="63414" x="9786938" y="3705225"/>
          <p14:tracePt t="63430" x="9769475" y="3732213"/>
          <p14:tracePt t="63446" x="9725025" y="3751263"/>
          <p14:tracePt t="63463" x="9671050" y="3776663"/>
          <p14:tracePt t="63479" x="9599613" y="3786188"/>
          <p14:tracePt t="63496" x="9545638" y="3786188"/>
          <p14:tracePt t="63513" x="9501188" y="3786188"/>
          <p14:tracePt t="63529" x="9466263" y="3786188"/>
          <p14:tracePt t="63546" x="9429750" y="3786188"/>
          <p14:tracePt t="63563" x="9394825" y="3768725"/>
          <p14:tracePt t="63581" x="9358313" y="3741738"/>
          <p14:tracePt t="63596" x="9331325" y="3714750"/>
          <p14:tracePt t="63612" x="9296400" y="3679825"/>
          <p14:tracePt t="63629" x="9286875" y="3633788"/>
          <p14:tracePt t="63645" x="9251950" y="3581400"/>
          <p14:tracePt t="63662" x="9205913" y="3500438"/>
          <p14:tracePt t="63680" x="9170988" y="3419475"/>
          <p14:tracePt t="63695" x="9109075" y="3322638"/>
          <p14:tracePt t="63713" x="9090025" y="3276600"/>
          <p14:tracePt t="63729" x="9063038" y="3251200"/>
          <p14:tracePt t="63744" x="9063038" y="3241675"/>
          <p14:tracePt t="63763" x="9055100" y="3214688"/>
          <p14:tracePt t="63777" x="9055100" y="3187700"/>
          <p14:tracePt t="63795" x="9055100" y="3152775"/>
          <p14:tracePt t="63812" x="9055100" y="3125788"/>
          <p14:tracePt t="63829" x="9055100" y="3116263"/>
          <p14:tracePt t="63845" x="9055100" y="3108325"/>
          <p14:tracePt t="63862" x="9055100" y="3089275"/>
          <p14:tracePt t="63877" x="9055100" y="3081338"/>
          <p14:tracePt t="63894" x="9055100" y="3071813"/>
          <p14:tracePt t="63911" x="9055100" y="3044825"/>
          <p14:tracePt t="63927" x="9055100" y="3036888"/>
          <p14:tracePt t="63944" x="9055100" y="3027363"/>
          <p14:tracePt t="67194" x="9055100" y="3017838"/>
          <p14:tracePt t="67203" x="9099550" y="3017838"/>
          <p14:tracePt t="67211" x="9161463" y="3036888"/>
          <p14:tracePt t="67228" x="9286875" y="3071813"/>
          <p14:tracePt t="67242" x="9456738" y="3125788"/>
          <p14:tracePt t="67259" x="9609138" y="3197225"/>
          <p14:tracePt t="67276" x="9698038" y="3241675"/>
          <p14:tracePt t="67292" x="9725025" y="3259138"/>
          <p14:tracePt t="67308" x="9732963" y="3268663"/>
          <p14:tracePt t="67699" x="9742488" y="3276600"/>
          <p14:tracePt t="68691" x="9752013" y="3276600"/>
          <p14:tracePt t="71770" x="9759950" y="3276600"/>
          <p14:tracePt t="71786" x="9759950" y="3286125"/>
          <p14:tracePt t="71818" x="9742488" y="3286125"/>
          <p14:tracePt t="71842" x="9732963" y="3286125"/>
          <p14:tracePt t="71875" x="9725025" y="3286125"/>
          <p14:tracePt t="74642" x="9715500" y="3286125"/>
          <p14:tracePt t="74653" x="9705975" y="3276600"/>
          <p14:tracePt t="74670" x="9688513" y="3268663"/>
          <p14:tracePt t="74687" x="9680575" y="3268663"/>
          <p14:tracePt t="74703" x="9671050" y="3259138"/>
          <p14:tracePt t="74720" x="9661525" y="3259138"/>
          <p14:tracePt t="74737" x="9653588" y="3259138"/>
          <p14:tracePt t="74867" x="9644063" y="3251200"/>
          <p14:tracePt t="74881" x="9634538" y="3251200"/>
          <p14:tracePt t="74889" x="9626600" y="3259138"/>
          <p14:tracePt t="74906" x="9609138" y="3276600"/>
          <p14:tracePt t="74919" x="9609138" y="3286125"/>
          <p14:tracePt t="74935" x="9599613" y="3295650"/>
          <p14:tracePt t="74952" x="9572625" y="3313113"/>
          <p14:tracePt t="74968" x="9555163" y="3313113"/>
          <p14:tracePt t="74986" x="9545638" y="3313113"/>
          <p14:tracePt t="75010" x="9528175" y="3330575"/>
          <p14:tracePt t="75026" x="9518650" y="3330575"/>
          <p14:tracePt t="75035" x="9510713" y="3330575"/>
          <p14:tracePt t="75051" x="9501188" y="3340100"/>
          <p14:tracePt t="75069" x="9483725" y="3340100"/>
          <p14:tracePt t="75100" x="9474200" y="3348038"/>
          <p14:tracePt t="75117" x="9474200" y="3357563"/>
          <p14:tracePt t="75138" x="9466263" y="3357563"/>
          <p14:tracePt t="75162" x="9456738" y="3357563"/>
          <p14:tracePt t="81034" x="9447213" y="3357563"/>
          <p14:tracePt t="81041" x="9439275" y="3357563"/>
          <p14:tracePt t="81057" x="9429750" y="3357563"/>
          <p14:tracePt t="81069" x="9420225" y="3357563"/>
          <p14:tracePt t="81097" x="9412288" y="3357563"/>
          <p14:tracePt t="81573" x="9420225" y="3357563"/>
          <p14:tracePt t="81601" x="9429750" y="3357563"/>
          <p14:tracePt t="81610" x="9429750" y="3348038"/>
          <p14:tracePt t="81770" x="9429750" y="3340100"/>
          <p14:tracePt t="81928" x="9439275" y="3322638"/>
          <p14:tracePt t="81955" x="9439275" y="331311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0004" t="50353" r="63456" b="8098"/>
          <a:stretch/>
        </p:blipFill>
        <p:spPr>
          <a:xfrm>
            <a:off x="3232346" y="501867"/>
            <a:ext cx="1465972" cy="7914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164" y="2138720"/>
            <a:ext cx="3437733" cy="3490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18804017">
                <a:off x="5809384" y="3224345"/>
                <a:ext cx="6345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04017">
                <a:off x="5809384" y="3224345"/>
                <a:ext cx="634533" cy="276999"/>
              </a:xfrm>
              <a:prstGeom prst="rect">
                <a:avLst/>
              </a:prstGeom>
              <a:blipFill rotWithShape="0">
                <a:blip r:embed="rId7"/>
                <a:stretch>
                  <a:fillRect r="-943" b="-12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26395" y="4196979"/>
                <a:ext cx="7044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395" y="4196979"/>
                <a:ext cx="704424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6897" r="-862" b="-25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0729" y="2129524"/>
            <a:ext cx="3454321" cy="34691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288" y="2117611"/>
            <a:ext cx="3466044" cy="3511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373339" y="3503857"/>
                <a:ext cx="1402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k-K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у</m:t>
                          </m:r>
                        </m:e>
                        <m:sup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339" y="3503857"/>
                <a:ext cx="1402820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>
            <a:endCxn id="17" idx="3"/>
          </p:cNvCxnSpPr>
          <p:nvPr/>
        </p:nvCxnSpPr>
        <p:spPr>
          <a:xfrm flipH="1">
            <a:off x="8109348" y="4350867"/>
            <a:ext cx="1268541" cy="154798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192109" y="5714190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шешімі</a:t>
            </a:r>
            <a:endParaRPr lang="ru-RU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52041" y="1471753"/>
                <a:ext cx="29926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центрі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радиусы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шеңбер және ішкі бөлігі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41" y="1471753"/>
                <a:ext cx="2992627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1629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07305" y="1517919"/>
                <a:ext cx="16299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түзуінің </m:t>
                      </m:r>
                    </m:oMath>
                  </m:oMathPara>
                </a14:m>
                <a:endParaRPr lang="kk-KZ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төмен бөлігі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305" y="1517919"/>
                <a:ext cx="1629998" cy="553998"/>
              </a:xfrm>
              <a:prstGeom prst="rect">
                <a:avLst/>
              </a:prstGeom>
              <a:blipFill rotWithShape="0">
                <a:blip r:embed="rId13"/>
                <a:stretch>
                  <a:fillRect l="-3371" r="-1498" b="-43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34474" y="114945"/>
            <a:ext cx="123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  <a:endParaRPr lang="kk-KZ" i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0509" y="122268"/>
            <a:ext cx="8599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еңсіздіктер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жазықтықта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кескіндеңіз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5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41"/>
    </mc:Choice>
    <mc:Fallback xmlns="">
      <p:transition spd="slow" advTm="5814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259" x="938213" y="5010150"/>
          <p14:tracePt t="3348" x="938213" y="5000625"/>
          <p14:tracePt t="3356" x="946150" y="4991100"/>
          <p14:tracePt t="3369" x="955675" y="4983163"/>
          <p14:tracePt t="3387" x="973138" y="4956175"/>
          <p14:tracePt t="3403" x="1000125" y="4911725"/>
          <p14:tracePt t="3419" x="1044575" y="4840288"/>
          <p14:tracePt t="3435" x="1133475" y="4679950"/>
          <p14:tracePt t="3452" x="1169988" y="4589463"/>
          <p14:tracePt t="3469" x="1312863" y="4259263"/>
          <p14:tracePt t="3486" x="1366838" y="4098925"/>
          <p14:tracePt t="3501" x="1401763" y="3965575"/>
          <p14:tracePt t="3518" x="1446213" y="3786188"/>
          <p14:tracePt t="3535" x="1509713" y="3616325"/>
          <p14:tracePt t="3552" x="1562100" y="3411538"/>
          <p14:tracePt t="3568" x="1616075" y="3224213"/>
          <p14:tracePt t="3585" x="1625600" y="3152775"/>
          <p14:tracePt t="3602" x="1670050" y="2857500"/>
          <p14:tracePt t="3619" x="1704975" y="2660650"/>
          <p14:tracePt t="3635" x="1724025" y="2473325"/>
          <p14:tracePt t="3651" x="1724025" y="2295525"/>
          <p14:tracePt t="3668" x="1741488" y="2143125"/>
          <p14:tracePt t="3684" x="1758950" y="2044700"/>
          <p14:tracePt t="3701" x="1768475" y="1973263"/>
          <p14:tracePt t="3717" x="1795463" y="1847850"/>
          <p14:tracePt t="3734" x="1839913" y="1741488"/>
          <p14:tracePt t="3751" x="1884363" y="1652588"/>
          <p14:tracePt t="3767" x="1893888" y="1598613"/>
          <p14:tracePt t="3784" x="1911350" y="1554163"/>
          <p14:tracePt t="3801" x="1911350" y="1500188"/>
          <p14:tracePt t="3817" x="1911350" y="1465263"/>
          <p14:tracePt t="3833" x="1911350" y="1446213"/>
          <p14:tracePt t="3851" x="1911350" y="1393825"/>
          <p14:tracePt t="3867" x="1911350" y="1347788"/>
          <p14:tracePt t="3884" x="1911350" y="1295400"/>
          <p14:tracePt t="3900" x="1911350" y="1285875"/>
          <p14:tracePt t="4196" x="1946275" y="1285875"/>
          <p14:tracePt t="4204" x="2009775" y="1276350"/>
          <p14:tracePt t="4215" x="2062163" y="1258888"/>
          <p14:tracePt t="4231" x="2098675" y="1231900"/>
          <p14:tracePt t="4249" x="2098675" y="1214438"/>
          <p14:tracePt t="4264" x="2143125" y="1098550"/>
          <p14:tracePt t="4283" x="2187575" y="1000125"/>
          <p14:tracePt t="4299" x="2214563" y="928688"/>
          <p14:tracePt t="4315" x="2224088" y="884238"/>
          <p14:tracePt t="4331" x="2232025" y="839788"/>
          <p14:tracePt t="4348" x="2251075" y="803275"/>
          <p14:tracePt t="4365" x="2259013" y="776288"/>
          <p14:tracePt t="4381" x="2286000" y="723900"/>
          <p14:tracePt t="4397" x="2295525" y="679450"/>
          <p14:tracePt t="4413" x="2295525" y="660400"/>
          <p14:tracePt t="4491" x="2295525" y="652463"/>
          <p14:tracePt t="4524" x="2303463" y="652463"/>
          <p14:tracePt t="4564" x="2312988" y="652463"/>
          <p14:tracePt t="4572" x="2322513" y="642938"/>
          <p14:tracePt t="4587" x="2330450" y="642938"/>
          <p14:tracePt t="4604" x="2339975" y="642938"/>
          <p14:tracePt t="4659" x="2347913" y="633413"/>
          <p14:tracePt t="4676" x="2347913" y="625475"/>
          <p14:tracePt t="4691" x="2366963" y="608013"/>
          <p14:tracePt t="4699" x="2374900" y="598488"/>
          <p14:tracePt t="5572" x="2384425" y="588963"/>
          <p14:tracePt t="5580" x="2411413" y="588963"/>
          <p14:tracePt t="5592" x="2465388" y="588963"/>
          <p14:tracePt t="5608" x="2598738" y="588963"/>
          <p14:tracePt t="5612" x="2679700" y="588963"/>
          <p14:tracePt t="5624" x="2786063" y="588963"/>
          <p14:tracePt t="5640" x="2990850" y="588963"/>
          <p14:tracePt t="5657" x="3133725" y="598488"/>
          <p14:tracePt t="5674" x="3259138" y="608013"/>
          <p14:tracePt t="5690" x="3330575" y="615950"/>
          <p14:tracePt t="5707" x="3340100" y="615950"/>
          <p14:tracePt t="5723" x="3348038" y="615950"/>
          <p14:tracePt t="5740" x="3384550" y="615950"/>
          <p14:tracePt t="5756" x="3402013" y="615950"/>
          <p14:tracePt t="5773" x="3438525" y="615950"/>
          <p14:tracePt t="5789" x="3473450" y="615950"/>
          <p14:tracePt t="5807" x="3490913" y="615950"/>
          <p14:tracePt t="5823" x="3544888" y="615950"/>
          <p14:tracePt t="5840" x="3562350" y="615950"/>
          <p14:tracePt t="5856" x="3571875" y="615950"/>
          <p14:tracePt t="5872" x="3608388" y="615950"/>
          <p14:tracePt t="5891" x="3714750" y="615950"/>
          <p14:tracePt t="5906" x="3751263" y="615950"/>
          <p14:tracePt t="5924" x="3857625" y="615950"/>
          <p14:tracePt t="5940" x="3946525" y="615950"/>
          <p14:tracePt t="5956" x="3983038" y="615950"/>
          <p14:tracePt t="5972" x="4010025" y="615950"/>
          <p14:tracePt t="5989" x="4062413" y="615950"/>
          <p14:tracePt t="6006" x="4108450" y="615950"/>
          <p14:tracePt t="6022" x="4160838" y="615950"/>
          <p14:tracePt t="6038" x="4214813" y="615950"/>
          <p14:tracePt t="6055" x="4251325" y="615950"/>
          <p14:tracePt t="6071" x="4268788" y="615950"/>
          <p14:tracePt t="6090" x="4276725" y="615950"/>
          <p14:tracePt t="6105" x="4303713" y="615950"/>
          <p14:tracePt t="6121" x="4313238" y="615950"/>
          <p14:tracePt t="6139" x="4367213" y="615950"/>
          <p14:tracePt t="6156" x="4429125" y="615950"/>
          <p14:tracePt t="6172" x="4491038" y="615950"/>
          <p14:tracePt t="6188" x="4527550" y="615950"/>
          <p14:tracePt t="6205" x="4625975" y="615950"/>
          <p14:tracePt t="6222" x="4660900" y="615950"/>
          <p14:tracePt t="6237" x="4697413" y="615950"/>
          <p14:tracePt t="6254" x="4714875" y="615950"/>
          <p14:tracePt t="6271" x="4732338" y="615950"/>
          <p14:tracePt t="6287" x="4759325" y="615950"/>
          <p14:tracePt t="6304" x="4786313" y="608013"/>
          <p14:tracePt t="6320" x="4795838" y="608013"/>
          <p14:tracePt t="6336" x="4822825" y="598488"/>
          <p14:tracePt t="6353" x="4830763" y="598488"/>
          <p14:tracePt t="7117" x="4840288" y="598488"/>
          <p14:tracePt t="7123" x="4857750" y="598488"/>
          <p14:tracePt t="7133" x="4902200" y="598488"/>
          <p14:tracePt t="7150" x="5000625" y="598488"/>
          <p14:tracePt t="7166" x="5153025" y="615950"/>
          <p14:tracePt t="7182" x="5313363" y="633413"/>
          <p14:tracePt t="7200" x="5491163" y="642938"/>
          <p14:tracePt t="7217" x="5705475" y="642938"/>
          <p14:tracePt t="7234" x="5830888" y="642938"/>
          <p14:tracePt t="7249" x="5875338" y="642938"/>
          <p14:tracePt t="7265" x="5902325" y="642938"/>
          <p14:tracePt t="7281" x="5929313" y="642938"/>
          <p14:tracePt t="7299" x="5965825" y="642938"/>
          <p14:tracePt t="7316" x="6000750" y="642938"/>
          <p14:tracePt t="7348" x="6027738" y="642938"/>
          <p14:tracePt t="7365" x="6045200" y="633413"/>
          <p14:tracePt t="7398" x="6072188" y="625475"/>
          <p14:tracePt t="7415" x="6108700" y="615950"/>
          <p14:tracePt t="7432" x="6143625" y="608013"/>
          <p14:tracePt t="7448" x="6180138" y="598488"/>
          <p14:tracePt t="7464" x="6215063" y="598488"/>
          <p14:tracePt t="7483" x="6251575" y="598488"/>
          <p14:tracePt t="7500" x="6269038" y="598488"/>
          <p14:tracePt t="7532" x="6276975" y="598488"/>
          <p14:tracePt t="7548" x="6296025" y="598488"/>
          <p14:tracePt t="7564" x="6323013" y="588963"/>
          <p14:tracePt t="7580" x="6340475" y="588963"/>
          <p14:tracePt t="7599" x="6357938" y="588963"/>
          <p14:tracePt t="7614" x="6367463" y="588963"/>
          <p14:tracePt t="7684" x="6384925" y="581025"/>
          <p14:tracePt t="7707" x="6394450" y="571500"/>
          <p14:tracePt t="7731" x="6411913" y="561975"/>
          <p14:tracePt t="7780" x="6419850" y="561975"/>
          <p14:tracePt t="7788" x="6429375" y="561975"/>
          <p14:tracePt t="7797" x="6438900" y="561975"/>
          <p14:tracePt t="7812" x="6465888" y="544513"/>
          <p14:tracePt t="7830" x="6491288" y="536575"/>
          <p14:tracePt t="7846" x="6518275" y="527050"/>
          <p14:tracePt t="7863" x="6545263" y="517525"/>
          <p14:tracePt t="7908" x="6554788" y="509588"/>
          <p14:tracePt t="7980" x="6562725" y="509588"/>
          <p14:tracePt t="7988" x="6562725" y="500063"/>
          <p14:tracePt t="8004" x="6572250" y="500063"/>
          <p14:tracePt t="8020" x="6581775" y="500063"/>
          <p14:tracePt t="8031" x="6589713" y="500063"/>
          <p14:tracePt t="8044" x="6643688" y="500063"/>
          <p14:tracePt t="8061" x="6724650" y="500063"/>
          <p14:tracePt t="8077" x="6894513" y="500063"/>
          <p14:tracePt t="8094" x="7126288" y="500063"/>
          <p14:tracePt t="8110" x="7331075" y="500063"/>
          <p14:tracePt t="8127" x="7527925" y="517525"/>
          <p14:tracePt t="8144" x="7680325" y="536575"/>
          <p14:tracePt t="8161" x="7823200" y="561975"/>
          <p14:tracePt t="8177" x="7939088" y="571500"/>
          <p14:tracePt t="8196" x="8037513" y="571500"/>
          <p14:tracePt t="8211" x="8045450" y="571500"/>
          <p14:tracePt t="8226" x="8062913" y="571500"/>
          <p14:tracePt t="8340" x="8081963" y="571500"/>
          <p14:tracePt t="8500" x="8089900" y="561975"/>
          <p14:tracePt t="8571" x="8089900" y="554038"/>
          <p14:tracePt t="8660" x="8089900" y="544513"/>
          <p14:tracePt t="8676" x="8099425" y="544513"/>
          <p14:tracePt t="8694" x="8108950" y="536575"/>
          <p14:tracePt t="8701" x="8126413" y="536575"/>
          <p14:tracePt t="8709" x="8134350" y="536575"/>
          <p14:tracePt t="8724" x="8170863" y="527050"/>
          <p14:tracePt t="8741" x="8232775" y="517525"/>
          <p14:tracePt t="8757" x="8323263" y="517525"/>
          <p14:tracePt t="8774" x="8402638" y="517525"/>
          <p14:tracePt t="8790" x="8501063" y="517525"/>
          <p14:tracePt t="8807" x="8572500" y="517525"/>
          <p14:tracePt t="8826" x="8653463" y="517525"/>
          <p14:tracePt t="8843" x="8724900" y="527050"/>
          <p14:tracePt t="8857" x="8786813" y="536575"/>
          <p14:tracePt t="8874" x="8848725" y="554038"/>
          <p14:tracePt t="8890" x="8858250" y="554038"/>
          <p14:tracePt t="8948" x="8867775" y="554038"/>
          <p14:tracePt t="8964" x="8875713" y="554038"/>
          <p14:tracePt t="9004" x="8885238" y="554038"/>
          <p14:tracePt t="9036" x="8894763" y="554038"/>
          <p14:tracePt t="9052" x="8902700" y="554038"/>
          <p14:tracePt t="9588" x="8912225" y="554038"/>
          <p14:tracePt t="9619" x="8894763" y="554038"/>
          <p14:tracePt t="9627" x="8867775" y="554038"/>
          <p14:tracePt t="9637" x="8831263" y="561975"/>
          <p14:tracePt t="9652" x="8777288" y="561975"/>
          <p14:tracePt t="9669" x="8732838" y="571500"/>
          <p14:tracePt t="9686" x="8697913" y="581025"/>
          <p14:tracePt t="9702" x="8643938" y="581025"/>
          <p14:tracePt t="9718" x="8589963" y="588963"/>
          <p14:tracePt t="9736" x="8545513" y="608013"/>
          <p14:tracePt t="9752" x="8483600" y="615950"/>
          <p14:tracePt t="9768" x="8412163" y="625475"/>
          <p14:tracePt t="9785" x="8259763" y="642938"/>
          <p14:tracePt t="9802" x="8153400" y="652463"/>
          <p14:tracePt t="9819" x="7939088" y="660400"/>
          <p14:tracePt t="9835" x="7796213" y="660400"/>
          <p14:tracePt t="9852" x="7661275" y="660400"/>
          <p14:tracePt t="9869" x="7510463" y="660400"/>
          <p14:tracePt t="9884" x="7340600" y="660400"/>
          <p14:tracePt t="9901" x="7242175" y="660400"/>
          <p14:tracePt t="9918" x="6848475" y="660400"/>
          <p14:tracePt t="9935" x="6608763" y="660400"/>
          <p14:tracePt t="9952" x="6348413" y="660400"/>
          <p14:tracePt t="9968" x="6072188" y="660400"/>
          <p14:tracePt t="9985" x="5848350" y="660400"/>
          <p14:tracePt t="10001" x="5653088" y="660400"/>
          <p14:tracePt t="10018" x="5419725" y="660400"/>
          <p14:tracePt t="10050" x="5116513" y="660400"/>
          <p14:tracePt t="10067" x="4983163" y="660400"/>
          <p14:tracePt t="10084" x="4848225" y="679450"/>
          <p14:tracePt t="10101" x="4776788" y="687388"/>
          <p14:tracePt t="10119" x="4652963" y="696913"/>
          <p14:tracePt t="10123" x="4598988" y="714375"/>
          <p14:tracePt t="10134" x="4545013" y="714375"/>
          <p14:tracePt t="10149" x="4429125" y="714375"/>
          <p14:tracePt t="10166" x="4303713" y="714375"/>
          <p14:tracePt t="10183" x="4205288" y="714375"/>
          <p14:tracePt t="10201" x="4125913" y="731838"/>
          <p14:tracePt t="10217" x="4054475" y="731838"/>
          <p14:tracePt t="10233" x="3983038" y="731838"/>
          <p14:tracePt t="10250" x="3875088" y="758825"/>
          <p14:tracePt t="10266" x="3822700" y="758825"/>
          <p14:tracePt t="10282" x="3803650" y="758825"/>
          <p14:tracePt t="10300" x="3732213" y="768350"/>
          <p14:tracePt t="10315" x="3705225" y="768350"/>
          <p14:tracePt t="10332" x="3670300" y="776288"/>
          <p14:tracePt t="10349" x="3616325" y="785813"/>
          <p14:tracePt t="10366" x="3598863" y="795338"/>
          <p14:tracePt t="10383" x="3589338" y="803275"/>
          <p14:tracePt t="10420" x="3581400" y="803275"/>
          <p14:tracePt t="10452" x="3571875" y="812800"/>
          <p14:tracePt t="10996" x="3581400" y="822325"/>
          <p14:tracePt t="11012" x="3608388" y="822325"/>
          <p14:tracePt t="11029" x="3625850" y="822325"/>
          <p14:tracePt t="11036" x="3633788" y="822325"/>
          <p14:tracePt t="11045" x="3643313" y="822325"/>
          <p14:tracePt t="11062" x="3670300" y="822325"/>
          <p14:tracePt t="11079" x="3687763" y="822325"/>
          <p14:tracePt t="11094" x="3705225" y="822325"/>
          <p14:tracePt t="11111" x="3732213" y="822325"/>
          <p14:tracePt t="11128" x="3768725" y="830263"/>
          <p14:tracePt t="11144" x="3795713" y="839788"/>
          <p14:tracePt t="11161" x="3822700" y="839788"/>
          <p14:tracePt t="11177" x="3848100" y="847725"/>
          <p14:tracePt t="11195" x="3867150" y="857250"/>
          <p14:tracePt t="11211" x="3875088" y="857250"/>
          <p14:tracePt t="11268" x="3884613" y="857250"/>
          <p14:tracePt t="11300" x="3894138" y="857250"/>
          <p14:tracePt t="12028" x="3902075" y="857250"/>
          <p14:tracePt t="12036" x="3929063" y="857250"/>
          <p14:tracePt t="12045" x="3946525" y="857250"/>
          <p14:tracePt t="12060" x="4010025" y="857250"/>
          <p14:tracePt t="12073" x="4037013" y="857250"/>
          <p14:tracePt t="12091" x="4170363" y="884238"/>
          <p14:tracePt t="12107" x="4232275" y="893763"/>
          <p14:tracePt t="12125" x="4286250" y="901700"/>
          <p14:tracePt t="12140" x="4330700" y="901700"/>
          <p14:tracePt t="12156" x="4340225" y="901700"/>
          <p14:tracePt t="12173" x="4348163" y="911225"/>
          <p14:tracePt t="13988" x="4330700" y="928688"/>
          <p14:tracePt t="13996" x="4322763" y="928688"/>
          <p14:tracePt t="14013" x="4295775" y="955675"/>
          <p14:tracePt t="14029" x="4286250" y="965200"/>
          <p14:tracePt t="14046" x="4268788" y="982663"/>
          <p14:tracePt t="14062" x="4259263" y="982663"/>
          <p14:tracePt t="14079" x="4232275" y="1009650"/>
          <p14:tracePt t="14096" x="4224338" y="1009650"/>
          <p14:tracePt t="14112" x="4205288" y="1027113"/>
          <p14:tracePt t="14129" x="4197350" y="1027113"/>
          <p14:tracePt t="14145" x="4170363" y="1044575"/>
          <p14:tracePt t="14162" x="4133850" y="1044575"/>
          <p14:tracePt t="14179" x="4108450" y="1054100"/>
          <p14:tracePt t="14195" x="4089400" y="1062038"/>
          <p14:tracePt t="14212" x="4081463" y="1062038"/>
          <p14:tracePt t="14229" x="4071938" y="1071563"/>
          <p14:tracePt t="14246" x="4054475" y="1071563"/>
          <p14:tracePt t="14261" x="4027488" y="1081088"/>
          <p14:tracePt t="14278" x="4010025" y="1081088"/>
          <p14:tracePt t="14295" x="3973513" y="1089025"/>
          <p14:tracePt t="14311" x="3946525" y="1098550"/>
          <p14:tracePt t="14328" x="3919538" y="1098550"/>
          <p14:tracePt t="14344" x="3875088" y="1098550"/>
          <p14:tracePt t="14362" x="3822700" y="1098550"/>
          <p14:tracePt t="14377" x="3803650" y="1098550"/>
          <p14:tracePt t="14394" x="3768725" y="1098550"/>
          <p14:tracePt t="14411" x="3732213" y="1098550"/>
          <p14:tracePt t="14428" x="3705225" y="1098550"/>
          <p14:tracePt t="14444" x="3679825" y="1098550"/>
          <p14:tracePt t="14461" x="3652838" y="1098550"/>
          <p14:tracePt t="14477" x="3625850" y="1098550"/>
          <p14:tracePt t="14493" x="3589338" y="1098550"/>
          <p14:tracePt t="14510" x="3571875" y="1098550"/>
          <p14:tracePt t="14526" x="3554413" y="1098550"/>
          <p14:tracePt t="14543" x="3527425" y="1098550"/>
          <p14:tracePt t="14577" x="3517900" y="1098550"/>
          <p14:tracePt t="14593" x="3509963" y="1098550"/>
          <p14:tracePt t="14609" x="3500438" y="1098550"/>
          <p14:tracePt t="14626" x="3482975" y="1098550"/>
          <p14:tracePt t="14940" x="3500438" y="1098550"/>
          <p14:tracePt t="14948" x="3509963" y="1098550"/>
          <p14:tracePt t="14959" x="3527425" y="1098550"/>
          <p14:tracePt t="14974" x="3554413" y="1098550"/>
          <p14:tracePt t="15008" x="3581400" y="1098550"/>
          <p14:tracePt t="15041" x="3608388" y="1108075"/>
          <p14:tracePt t="15058" x="3633788" y="1116013"/>
          <p14:tracePt t="15074" x="3652838" y="1125538"/>
          <p14:tracePt t="15092" x="3679825" y="1133475"/>
          <p14:tracePt t="15323" x="3687763" y="1133475"/>
          <p14:tracePt t="15564" x="3697288" y="1133475"/>
          <p14:tracePt t="15587" x="3705225" y="1133475"/>
          <p14:tracePt t="15595" x="3724275" y="1125538"/>
          <p14:tracePt t="15604" x="3732213" y="1125538"/>
          <p14:tracePt t="15621" x="3786188" y="1125538"/>
          <p14:tracePt t="15637" x="3857625" y="1125538"/>
          <p14:tracePt t="15654" x="3956050" y="1125538"/>
          <p14:tracePt t="15671" x="4062413" y="1125538"/>
          <p14:tracePt t="15687" x="4133850" y="1125538"/>
          <p14:tracePt t="15705" x="4143375" y="1125538"/>
          <p14:tracePt t="15720" x="4152900" y="1125538"/>
          <p14:tracePt t="16533" x="4160838" y="1125538"/>
          <p14:tracePt t="16556" x="4170363" y="1125538"/>
          <p14:tracePt t="16589" x="4179888" y="1116013"/>
          <p14:tracePt t="16604" x="4187825" y="1116013"/>
          <p14:tracePt t="16611" x="4197350" y="1116013"/>
          <p14:tracePt t="17125" x="4197350" y="1108075"/>
          <p14:tracePt t="17643" x="4187825" y="1116013"/>
          <p14:tracePt t="17724" x="4027488" y="1438275"/>
          <p14:tracePt t="17743" x="3946525" y="1544638"/>
          <p14:tracePt t="17759" x="3848100" y="1687513"/>
          <p14:tracePt t="17776" x="3751263" y="1830388"/>
          <p14:tracePt t="17792" x="3643313" y="1982788"/>
          <p14:tracePt t="17810" x="3490913" y="2205038"/>
          <p14:tracePt t="17826" x="3455988" y="2268538"/>
          <p14:tracePt t="17843" x="3402013" y="2384425"/>
          <p14:tracePt t="17859" x="3375025" y="2465388"/>
          <p14:tracePt t="17876" x="3330575" y="2571750"/>
          <p14:tracePt t="17892" x="3276600" y="2670175"/>
          <p14:tracePt t="17909" x="3205163" y="2795588"/>
          <p14:tracePt t="17925" x="3143250" y="2928938"/>
          <p14:tracePt t="17942" x="3089275" y="3009900"/>
          <p14:tracePt t="17958" x="3062288" y="3071813"/>
          <p14:tracePt t="17975" x="3036888" y="3125788"/>
          <p14:tracePt t="17991" x="3027363" y="3152775"/>
          <p14:tracePt t="18009" x="3009900" y="3187700"/>
          <p14:tracePt t="18025" x="3000375" y="3205163"/>
          <p14:tracePt t="18059" x="2990850" y="3224213"/>
          <p14:tracePt t="18075" x="2973388" y="3232150"/>
          <p14:tracePt t="18108" x="2946400" y="3251200"/>
          <p14:tracePt t="18124" x="2928938" y="3251200"/>
          <p14:tracePt t="18141" x="2911475" y="3268663"/>
          <p14:tracePt t="18157" x="2884488" y="3276600"/>
          <p14:tracePt t="18174" x="2857500" y="3295650"/>
          <p14:tracePt t="18191" x="2813050" y="3330575"/>
          <p14:tracePt t="18207" x="2732088" y="3384550"/>
          <p14:tracePt t="18224" x="2697163" y="3411538"/>
          <p14:tracePt t="18241" x="2608263" y="3544888"/>
          <p14:tracePt t="18257" x="2571750" y="3625850"/>
          <p14:tracePt t="18275" x="2527300" y="3732213"/>
          <p14:tracePt t="18290" x="2490788" y="3803650"/>
          <p14:tracePt t="18307" x="2473325" y="3848100"/>
          <p14:tracePt t="18324" x="2465388" y="3875088"/>
          <p14:tracePt t="18340" x="2455863" y="3894138"/>
          <p14:tracePt t="18357" x="2446338" y="3919538"/>
          <p14:tracePt t="18374" x="2428875" y="3938588"/>
          <p14:tracePt t="18390" x="2419350" y="3990975"/>
          <p14:tracePt t="18407" x="2393950" y="4027488"/>
          <p14:tracePt t="18424" x="2384425" y="4054475"/>
          <p14:tracePt t="18439" x="2357438" y="4089400"/>
          <p14:tracePt t="18457" x="2347913" y="4116388"/>
          <p14:tracePt t="18472" x="2330450" y="4143375"/>
          <p14:tracePt t="18489" x="2322513" y="4170363"/>
          <p14:tracePt t="18507" x="2303463" y="4197350"/>
          <p14:tracePt t="18522" x="2295525" y="4205288"/>
          <p14:tracePt t="18542" x="2286000" y="4224338"/>
          <p14:tracePt t="18555" x="2276475" y="4232275"/>
          <p14:tracePt t="18571" x="2268538" y="4241800"/>
          <p14:tracePt t="18590" x="2259013" y="4251325"/>
          <p14:tracePt t="18622" x="2259013" y="4259263"/>
          <p14:tracePt t="18708" x="2251075" y="4259263"/>
          <p14:tracePt t="18772" x="2241550" y="4259263"/>
          <p14:tracePt t="18788" x="2241550" y="4214813"/>
          <p14:tracePt t="18796" x="2241550" y="4205288"/>
          <p14:tracePt t="18805" x="2241550" y="4170363"/>
          <p14:tracePt t="18821" x="2295525" y="4054475"/>
          <p14:tracePt t="18838" x="2339975" y="3929063"/>
          <p14:tracePt t="18855" x="2393950" y="3776663"/>
          <p14:tracePt t="18870" x="2446338" y="3589338"/>
          <p14:tracePt t="18886" x="2544763" y="3429000"/>
          <p14:tracePt t="18903" x="2705100" y="3224213"/>
          <p14:tracePt t="18920" x="2982913" y="2938463"/>
          <p14:tracePt t="18939" x="3160713" y="2714625"/>
          <p14:tracePt t="18953" x="3205163" y="2660650"/>
          <p14:tracePt t="18970" x="3259138" y="2581275"/>
          <p14:tracePt t="18987" x="3295650" y="2490788"/>
          <p14:tracePt t="19003" x="3322638" y="2384425"/>
          <p14:tracePt t="19019" x="3340100" y="2295525"/>
          <p14:tracePt t="19036" x="3340100" y="2268538"/>
          <p14:tracePt t="19053" x="3375025" y="2160588"/>
          <p14:tracePt t="19070" x="3402013" y="2081213"/>
          <p14:tracePt t="19086" x="3419475" y="2027238"/>
          <p14:tracePt t="19102" x="3490913" y="1928813"/>
          <p14:tracePt t="19119" x="3554413" y="1812925"/>
          <p14:tracePt t="19122" x="3589338" y="1751013"/>
          <p14:tracePt t="19136" x="3625850" y="1670050"/>
          <p14:tracePt t="19152" x="3670300" y="1554163"/>
          <p14:tracePt t="19170" x="3679825" y="1517650"/>
          <p14:tracePt t="19188" x="3714750" y="1384300"/>
          <p14:tracePt t="19202" x="3724275" y="1366838"/>
          <p14:tracePt t="19219" x="3768725" y="1268413"/>
          <p14:tracePt t="19235" x="3795713" y="1204913"/>
          <p14:tracePt t="19251" x="3830638" y="1133475"/>
          <p14:tracePt t="19268" x="3830638" y="1098550"/>
          <p14:tracePt t="19284" x="3840163" y="1062038"/>
          <p14:tracePt t="19302" x="3867150" y="1036638"/>
          <p14:tracePt t="19318" x="3875088" y="1000125"/>
          <p14:tracePt t="19335" x="3894138" y="965200"/>
          <p14:tracePt t="19351" x="3894138" y="946150"/>
          <p14:tracePt t="19370" x="3894138" y="938213"/>
          <p14:tracePt t="19385" x="3902075" y="928688"/>
          <p14:tracePt t="19420" x="3902075" y="919163"/>
          <p14:tracePt t="19444" x="3902075" y="911225"/>
          <p14:tracePt t="19628" x="3902075" y="901700"/>
          <p14:tracePt t="19722" x="3902075" y="893763"/>
          <p14:tracePt t="20652" x="3902075" y="911225"/>
          <p14:tracePt t="20668" x="3902075" y="1000125"/>
          <p14:tracePt t="20677" x="3875088" y="1089025"/>
          <p14:tracePt t="20684" x="3857625" y="1160463"/>
          <p14:tracePt t="20693" x="3830638" y="1258888"/>
          <p14:tracePt t="20710" x="3724275" y="1517650"/>
          <p14:tracePt t="20727" x="3616325" y="1785938"/>
          <p14:tracePt t="20744" x="3527425" y="1955800"/>
          <p14:tracePt t="20761" x="3455988" y="2108200"/>
          <p14:tracePt t="20777" x="3394075" y="2241550"/>
          <p14:tracePt t="20794" x="3313113" y="2465388"/>
          <p14:tracePt t="20810" x="3259138" y="2571750"/>
          <p14:tracePt t="20827" x="3197225" y="2705100"/>
          <p14:tracePt t="20844" x="3143250" y="2822575"/>
          <p14:tracePt t="20861" x="3089275" y="2919413"/>
          <p14:tracePt t="20877" x="3044825" y="3009900"/>
          <p14:tracePt t="20893" x="3017838" y="3071813"/>
          <p14:tracePt t="20909" x="3000375" y="3125788"/>
          <p14:tracePt t="20926" x="2955925" y="3224213"/>
          <p14:tracePt t="20942" x="2911475" y="3295650"/>
          <p14:tracePt t="20959" x="2857500" y="3394075"/>
          <p14:tracePt t="20975" x="2830513" y="3446463"/>
          <p14:tracePt t="20992" x="2813050" y="3482975"/>
          <p14:tracePt t="21009" x="2803525" y="3509963"/>
          <p14:tracePt t="21026" x="2786063" y="3554413"/>
          <p14:tracePt t="21043" x="2776538" y="3581400"/>
          <p14:tracePt t="21060" x="2732088" y="3660775"/>
          <p14:tracePt t="21076" x="2697163" y="3724275"/>
          <p14:tracePt t="21092" x="2679700" y="3751263"/>
          <p14:tracePt t="21109" x="2652713" y="3786188"/>
          <p14:tracePt t="21125" x="2633663" y="3803650"/>
          <p14:tracePt t="21141" x="2625725" y="3813175"/>
          <p14:tracePt t="21159" x="2598738" y="3840163"/>
          <p14:tracePt t="21175" x="2571750" y="3875088"/>
          <p14:tracePt t="21193" x="2544763" y="3902075"/>
          <p14:tracePt t="21209" x="2517775" y="3919538"/>
          <p14:tracePt t="21225" x="2490788" y="3929063"/>
          <p14:tracePt t="21244" x="2455863" y="3938588"/>
          <p14:tracePt t="21259" x="2419350" y="3946525"/>
          <p14:tracePt t="21275" x="2384425" y="3946525"/>
          <p14:tracePt t="21292" x="2347913" y="3946525"/>
          <p14:tracePt t="21309" x="2339975" y="3946525"/>
          <p14:tracePt t="21324" x="2322513" y="3946525"/>
          <p14:tracePt t="21342" x="2303463" y="3946525"/>
          <p14:tracePt t="21357" x="2295525" y="3946525"/>
          <p14:tracePt t="21404" x="2286000" y="3946525"/>
          <p14:tracePt t="21428" x="2276475" y="3946525"/>
          <p14:tracePt t="21460" x="2268538" y="3946525"/>
          <p14:tracePt t="21524" x="2259013" y="3946525"/>
          <p14:tracePt t="21572" x="2259013" y="3938588"/>
          <p14:tracePt t="21596" x="2251075" y="3929063"/>
          <p14:tracePt t="21651" x="2251075" y="3911600"/>
          <p14:tracePt t="21667" x="2251075" y="3902075"/>
          <p14:tracePt t="21683" x="2251075" y="3894138"/>
          <p14:tracePt t="21692" x="2251075" y="3884613"/>
          <p14:tracePt t="21772" x="2251075" y="3875088"/>
          <p14:tracePt t="23940" x="2268538" y="3875088"/>
          <p14:tracePt t="23947" x="2276475" y="3875088"/>
          <p14:tracePt t="23960" x="2303463" y="3875088"/>
          <p14:tracePt t="23976" x="2330450" y="3875088"/>
          <p14:tracePt t="23994" x="2374900" y="3875088"/>
          <p14:tracePt t="24010" x="2384425" y="3875088"/>
          <p14:tracePt t="24027" x="2401888" y="3875088"/>
          <p14:tracePt t="24061" x="2411413" y="3875088"/>
          <p14:tracePt t="24077" x="2419350" y="3875088"/>
          <p14:tracePt t="24092" x="2428875" y="3875088"/>
          <p14:tracePt t="24109" x="2455863" y="3875088"/>
          <p14:tracePt t="24125" x="2482850" y="3875088"/>
          <p14:tracePt t="24142" x="2509838" y="3867150"/>
          <p14:tracePt t="24159" x="2527300" y="3867150"/>
          <p14:tracePt t="24176" x="2536825" y="3867150"/>
          <p14:tracePt t="24209" x="2544763" y="3867150"/>
          <p14:tracePt t="24226" x="2581275" y="3867150"/>
          <p14:tracePt t="24241" x="2598738" y="3867150"/>
          <p14:tracePt t="24259" x="2652713" y="3867150"/>
          <p14:tracePt t="24275" x="2679700" y="3867150"/>
          <p14:tracePt t="24291" x="2687638" y="3867150"/>
          <p14:tracePt t="24325" x="2697163" y="3867150"/>
          <p14:tracePt t="24341" x="2705100" y="3867150"/>
          <p14:tracePt t="24358" x="2714625" y="3867150"/>
          <p14:tracePt t="24388" x="2724150" y="3867150"/>
          <p14:tracePt t="24396" x="2732088" y="3867150"/>
          <p14:tracePt t="24413" x="2751138" y="3867150"/>
          <p14:tracePt t="24424" x="2759075" y="3867150"/>
          <p14:tracePt t="24441" x="2776538" y="3867150"/>
          <p14:tracePt t="24458" x="2786063" y="3867150"/>
          <p14:tracePt t="24516" x="2795588" y="3867150"/>
          <p14:tracePt t="24539" x="2803525" y="3867150"/>
          <p14:tracePt t="24547" x="2813050" y="3867150"/>
          <p14:tracePt t="24563" x="2840038" y="3867150"/>
          <p14:tracePt t="24574" x="2847975" y="3867150"/>
          <p14:tracePt t="24590" x="2884488" y="3875088"/>
          <p14:tracePt t="24607" x="2901950" y="3884613"/>
          <p14:tracePt t="24623" x="2911475" y="3884613"/>
          <p14:tracePt t="24640" x="2928938" y="3884613"/>
          <p14:tracePt t="24692" x="2938463" y="3884613"/>
          <p14:tracePt t="24764" x="2946400" y="3884613"/>
          <p14:tracePt t="24796" x="2955925" y="3884613"/>
          <p14:tracePt t="25468" x="2965450" y="3884613"/>
          <p14:tracePt t="25485" x="2973388" y="3884613"/>
          <p14:tracePt t="25500" x="2982913" y="3884613"/>
          <p14:tracePt t="25507" x="2990850" y="3884613"/>
          <p14:tracePt t="25524" x="3000375" y="3884613"/>
          <p14:tracePt t="25539" x="3009900" y="3867150"/>
          <p14:tracePt t="25556" x="3009900" y="3857625"/>
          <p14:tracePt t="25568" x="3009900" y="3848100"/>
          <p14:tracePt t="25585" x="3017838" y="3830638"/>
          <p14:tracePt t="25618" x="3017838" y="3803650"/>
          <p14:tracePt t="25634" x="3017838" y="3786188"/>
          <p14:tracePt t="25651" x="3017838" y="3768725"/>
          <p14:tracePt t="25668" x="3017838" y="3741738"/>
          <p14:tracePt t="25685" x="3009900" y="3714750"/>
          <p14:tracePt t="25702" x="2982913" y="3687763"/>
          <p14:tracePt t="25718" x="2973388" y="3670300"/>
          <p14:tracePt t="25734" x="2955925" y="3652838"/>
          <p14:tracePt t="25751" x="2928938" y="3616325"/>
          <p14:tracePt t="25767" x="2919413" y="3608388"/>
          <p14:tracePt t="25784" x="2901950" y="3589338"/>
          <p14:tracePt t="25801" x="2894013" y="3571875"/>
          <p14:tracePt t="25819" x="2867025" y="3544888"/>
          <p14:tracePt t="25835" x="2847975" y="3517900"/>
          <p14:tracePt t="25852" x="2830513" y="3500438"/>
          <p14:tracePt t="25867" x="2813050" y="3473450"/>
          <p14:tracePt t="25883" x="2803525" y="3465513"/>
          <p14:tracePt t="25900" x="2786063" y="3446463"/>
          <p14:tracePt t="25916" x="2776538" y="3446463"/>
          <p14:tracePt t="25933" x="2741613" y="3419475"/>
          <p14:tracePt t="25950" x="2714625" y="3402013"/>
          <p14:tracePt t="25966" x="2679700" y="3384550"/>
          <p14:tracePt t="25984" x="2643188" y="3348038"/>
          <p14:tracePt t="25999" x="2598738" y="3313113"/>
          <p14:tracePt t="26016" x="2571750" y="3286125"/>
          <p14:tracePt t="26032" x="2544763" y="3276600"/>
          <p14:tracePt t="26049" x="2527300" y="3259138"/>
          <p14:tracePt t="26066" x="2490788" y="3241675"/>
          <p14:tracePt t="26083" x="2482850" y="3232150"/>
          <p14:tracePt t="26100" x="2465388" y="3224213"/>
          <p14:tracePt t="26116" x="2446338" y="3214688"/>
          <p14:tracePt t="26132" x="2374900" y="3205163"/>
          <p14:tracePt t="26149" x="2330450" y="3197225"/>
          <p14:tracePt t="26166" x="2286000" y="3187700"/>
          <p14:tracePt t="26182" x="2259013" y="3187700"/>
          <p14:tracePt t="26200" x="2241550" y="3187700"/>
          <p14:tracePt t="26214" x="2214563" y="3187700"/>
          <p14:tracePt t="26231" x="2170113" y="3187700"/>
          <p14:tracePt t="26248" x="2133600" y="3187700"/>
          <p14:tracePt t="26264" x="2044700" y="3187700"/>
          <p14:tracePt t="26283" x="2000250" y="3187700"/>
          <p14:tracePt t="26299" x="1965325" y="3187700"/>
          <p14:tracePt t="26314" x="1946275" y="3187700"/>
          <p14:tracePt t="26332" x="1928813" y="3187700"/>
          <p14:tracePt t="26348" x="1919288" y="3187700"/>
          <p14:tracePt t="26364" x="1901825" y="3187700"/>
          <p14:tracePt t="26380" x="1893888" y="3197225"/>
          <p14:tracePt t="26397" x="1866900" y="3205163"/>
          <p14:tracePt t="26414" x="1839913" y="3224213"/>
          <p14:tracePt t="26430" x="1822450" y="3241675"/>
          <p14:tracePt t="26447" x="1803400" y="3259138"/>
          <p14:tracePt t="26464" x="1785938" y="3268663"/>
          <p14:tracePt t="26480" x="1758950" y="3295650"/>
          <p14:tracePt t="26496" x="1751013" y="3303588"/>
          <p14:tracePt t="26513" x="1731963" y="3330575"/>
          <p14:tracePt t="26531" x="1714500" y="3367088"/>
          <p14:tracePt t="26547" x="1697038" y="3402013"/>
          <p14:tracePt t="26565" x="1679575" y="3446463"/>
          <p14:tracePt t="26580" x="1652588" y="3482975"/>
          <p14:tracePt t="26597" x="1633538" y="3536950"/>
          <p14:tracePt t="26613" x="1625600" y="3554413"/>
          <p14:tracePt t="26631" x="1625600" y="3562350"/>
          <p14:tracePt t="26646" x="1616075" y="3598863"/>
          <p14:tracePt t="26662" x="1608138" y="3616325"/>
          <p14:tracePt t="26681" x="1598613" y="3643313"/>
          <p14:tracePt t="26696" x="1581150" y="3660775"/>
          <p14:tracePt t="26712" x="1571625" y="3679825"/>
          <p14:tracePt t="26728" x="1562100" y="3705225"/>
          <p14:tracePt t="26746" x="1562100" y="3732213"/>
          <p14:tracePt t="26763" x="1562100" y="3768725"/>
          <p14:tracePt t="26779" x="1562100" y="3795713"/>
          <p14:tracePt t="26795" x="1562100" y="3822700"/>
          <p14:tracePt t="26812" x="1562100" y="3840163"/>
          <p14:tracePt t="26829" x="1562100" y="3857625"/>
          <p14:tracePt t="26845" x="1562100" y="3884613"/>
          <p14:tracePt t="26861" x="1562100" y="3911600"/>
          <p14:tracePt t="26878" x="1562100" y="3946525"/>
          <p14:tracePt t="26894" x="1562100" y="3973513"/>
          <p14:tracePt t="26911" x="1562100" y="3983038"/>
          <p14:tracePt t="26927" x="1562100" y="4000500"/>
          <p14:tracePt t="26944" x="1562100" y="4010025"/>
          <p14:tracePt t="26962" x="1562100" y="4027488"/>
          <p14:tracePt t="26977" x="1562100" y="4037013"/>
          <p14:tracePt t="26994" x="1562100" y="4062413"/>
          <p14:tracePt t="27011" x="1562100" y="4081463"/>
          <p14:tracePt t="27027" x="1562100" y="4108450"/>
          <p14:tracePt t="27044" x="1571625" y="4125913"/>
          <p14:tracePt t="27060" x="1581150" y="4152900"/>
          <p14:tracePt t="27077" x="1589088" y="4170363"/>
          <p14:tracePt t="27094" x="1598613" y="4197350"/>
          <p14:tracePt t="27110" x="1608138" y="4224338"/>
          <p14:tracePt t="27126" x="1625600" y="4251325"/>
          <p14:tracePt t="27143" x="1643063" y="4268788"/>
          <p14:tracePt t="27161" x="1660525" y="4295775"/>
          <p14:tracePt t="27177" x="1679575" y="4313238"/>
          <p14:tracePt t="27193" x="1704975" y="4330700"/>
          <p14:tracePt t="27212" x="1758950" y="4367213"/>
          <p14:tracePt t="27226" x="1785938" y="4375150"/>
          <p14:tracePt t="27243" x="1866900" y="4411663"/>
          <p14:tracePt t="27260" x="1911350" y="4438650"/>
          <p14:tracePt t="27275" x="1955800" y="4438650"/>
          <p14:tracePt t="27292" x="1973263" y="4446588"/>
          <p14:tracePt t="27309" x="2000250" y="4465638"/>
          <p14:tracePt t="27326" x="2027238" y="4473575"/>
          <p14:tracePt t="27343" x="2044700" y="4473575"/>
          <p14:tracePt t="27359" x="2089150" y="4491038"/>
          <p14:tracePt t="27376" x="2125663" y="4491038"/>
          <p14:tracePt t="27393" x="2152650" y="4491038"/>
          <p14:tracePt t="27408" x="2179638" y="4491038"/>
          <p14:tracePt t="27427" x="2187575" y="4491038"/>
          <p14:tracePt t="27441" x="2214563" y="4491038"/>
          <p14:tracePt t="27459" x="2259013" y="4491038"/>
          <p14:tracePt t="27477" x="2295525" y="4491038"/>
          <p14:tracePt t="27492" x="2330450" y="4491038"/>
          <p14:tracePt t="27509" x="2357438" y="4491038"/>
          <p14:tracePt t="27525" x="2393950" y="4491038"/>
          <p14:tracePt t="27559" x="2419350" y="4491038"/>
          <p14:tracePt t="27576" x="2428875" y="4491038"/>
          <p14:tracePt t="27591" x="2446338" y="4491038"/>
          <p14:tracePt t="27607" x="2482850" y="4483100"/>
          <p14:tracePt t="27625" x="2517775" y="4446588"/>
          <p14:tracePt t="27642" x="2554288" y="4419600"/>
          <p14:tracePt t="27657" x="2598738" y="4384675"/>
          <p14:tracePt t="27691" x="2625725" y="4340225"/>
          <p14:tracePt t="27707" x="2625725" y="4313238"/>
          <p14:tracePt t="27723" x="2643188" y="4276725"/>
          <p14:tracePt t="27740" x="2643188" y="4232275"/>
          <p14:tracePt t="27756" x="2643188" y="4179888"/>
          <p14:tracePt t="27773" x="2643188" y="4108450"/>
          <p14:tracePt t="27790" x="2643188" y="4062413"/>
          <p14:tracePt t="27806" x="2643188" y="4037013"/>
          <p14:tracePt t="27823" x="2643188" y="3990975"/>
          <p14:tracePt t="27840" x="2643188" y="3965575"/>
          <p14:tracePt t="27856" x="2643188" y="3929063"/>
          <p14:tracePt t="27874" x="2643188" y="3911600"/>
          <p14:tracePt t="27889" x="2633663" y="3875088"/>
          <p14:tracePt t="27907" x="2608263" y="3822700"/>
          <p14:tracePt t="27923" x="2581275" y="3786188"/>
          <p14:tracePt t="27939" x="2571750" y="3759200"/>
          <p14:tracePt t="27956" x="2544763" y="3724275"/>
          <p14:tracePt t="27973" x="2527300" y="3687763"/>
          <p14:tracePt t="27990" x="2509838" y="3660775"/>
          <p14:tracePt t="28006" x="2473325" y="3633788"/>
          <p14:tracePt t="28022" x="2428875" y="3608388"/>
          <p14:tracePt t="28040" x="2393950" y="3598863"/>
          <p14:tracePt t="28055" x="2357438" y="3581400"/>
          <p14:tracePt t="28071" x="2322513" y="3562350"/>
          <p14:tracePt t="28089" x="2276475" y="3544888"/>
          <p14:tracePt t="28106" x="2232025" y="3536950"/>
          <p14:tracePt t="28109" x="2214563" y="3527425"/>
          <p14:tracePt t="28124" x="2170113" y="3527425"/>
          <p14:tracePt t="28138" x="2152650" y="3527425"/>
          <p14:tracePt t="28154" x="2125663" y="3527425"/>
          <p14:tracePt t="28171" x="2098675" y="3527425"/>
          <p14:tracePt t="28189" x="2089150" y="3527425"/>
          <p14:tracePt t="28204" x="2036763" y="3527425"/>
          <p14:tracePt t="28221" x="2000250" y="3527425"/>
          <p14:tracePt t="28237" x="1973263" y="3544888"/>
          <p14:tracePt t="28254" x="1938338" y="3571875"/>
          <p14:tracePt t="28270" x="1911350" y="3589338"/>
          <p14:tracePt t="28287" x="1874838" y="3616325"/>
          <p14:tracePt t="28303" x="1857375" y="3633788"/>
          <p14:tracePt t="28321" x="1847850" y="3652838"/>
          <p14:tracePt t="28337" x="1812925" y="3714750"/>
          <p14:tracePt t="28353" x="1785938" y="3751263"/>
          <p14:tracePt t="28371" x="1768475" y="3795713"/>
          <p14:tracePt t="28387" x="1758950" y="3840163"/>
          <p14:tracePt t="28403" x="1751013" y="3867150"/>
          <p14:tracePt t="28421" x="1741488" y="3911600"/>
          <p14:tracePt t="28437" x="1741488" y="3973513"/>
          <p14:tracePt t="28455" x="1741488" y="4054475"/>
          <p14:tracePt t="28470" x="1741488" y="4098925"/>
          <p14:tracePt t="28486" x="1741488" y="4133850"/>
          <p14:tracePt t="28502" x="1751013" y="4152900"/>
          <p14:tracePt t="28519" x="1758950" y="4170363"/>
          <p14:tracePt t="28536" x="1768475" y="4179888"/>
          <p14:tracePt t="28552" x="1776413" y="4187825"/>
          <p14:tracePt t="28569" x="1795463" y="4205288"/>
          <p14:tracePt t="28587" x="1803400" y="4214813"/>
          <p14:tracePt t="28602" x="1830388" y="4232275"/>
          <p14:tracePt t="28620" x="1901825" y="4259263"/>
          <p14:tracePt t="28636" x="1965325" y="4268788"/>
          <p14:tracePt t="28652" x="2027238" y="4276725"/>
          <p14:tracePt t="28669" x="2089150" y="4276725"/>
          <p14:tracePt t="28685" x="2125663" y="4276725"/>
          <p14:tracePt t="28701" x="2152650" y="4276725"/>
          <p14:tracePt t="28718" x="2170113" y="4276725"/>
          <p14:tracePt t="28736" x="2232025" y="4276725"/>
          <p14:tracePt t="28751" x="2303463" y="4251325"/>
          <p14:tracePt t="28769" x="2339975" y="4224338"/>
          <p14:tracePt t="28784" x="2374900" y="4187825"/>
          <p14:tracePt t="28801" x="2384425" y="4170363"/>
          <p14:tracePt t="28818" x="2384425" y="4152900"/>
          <p14:tracePt t="28835" x="2401888" y="4089400"/>
          <p14:tracePt t="28852" x="2401888" y="4027488"/>
          <p14:tracePt t="28869" x="2401888" y="3965575"/>
          <p14:tracePt t="28883" x="2401888" y="3929063"/>
          <p14:tracePt t="28900" x="2401888" y="3875088"/>
          <p14:tracePt t="28917" x="2401888" y="3848100"/>
          <p14:tracePt t="28934" x="2401888" y="3830638"/>
          <p14:tracePt t="28950" x="2393950" y="3813175"/>
          <p14:tracePt t="28967" x="2384425" y="3795713"/>
          <p14:tracePt t="28985" x="2374900" y="3786188"/>
          <p14:tracePt t="29000" x="2357438" y="3768725"/>
          <p14:tracePt t="29017" x="2347913" y="3768725"/>
          <p14:tracePt t="29035" x="2339975" y="3768725"/>
          <p14:tracePt t="29049" x="2330450" y="3768725"/>
          <p14:tracePt t="29068" x="2303463" y="3768725"/>
          <p14:tracePt t="29084" x="2295525" y="3768725"/>
          <p14:tracePt t="29099" x="2268538" y="3768725"/>
          <p14:tracePt t="29132" x="2259013" y="3768725"/>
          <p14:tracePt t="29149" x="2232025" y="3768725"/>
          <p14:tracePt t="29166" x="2214563" y="3776663"/>
          <p14:tracePt t="29188" x="2205038" y="3786188"/>
          <p14:tracePt t="29203" x="2197100" y="3795713"/>
          <p14:tracePt t="29215" x="2187575" y="3803650"/>
          <p14:tracePt t="29232" x="2179638" y="3803650"/>
          <p14:tracePt t="29249" x="2170113" y="3840163"/>
          <p14:tracePt t="29265" x="2160588" y="3857625"/>
          <p14:tracePt t="29281" x="2160588" y="3894138"/>
          <p14:tracePt t="29299" x="2160588" y="3929063"/>
          <p14:tracePt t="29316" x="2160588" y="3956050"/>
          <p14:tracePt t="29332" x="2160588" y="3965575"/>
          <p14:tracePt t="29349" x="2160588" y="3983038"/>
          <p14:tracePt t="29364" x="2170113" y="4000500"/>
          <p14:tracePt t="29382" x="2187575" y="4017963"/>
          <p14:tracePt t="29398" x="2214563" y="4037013"/>
          <p14:tracePt t="29415" x="2214563" y="4044950"/>
          <p14:tracePt t="29431" x="2232025" y="4044950"/>
          <p14:tracePt t="29449" x="2276475" y="4054475"/>
          <p14:tracePt t="29465" x="2312988" y="4054475"/>
          <p14:tracePt t="29481" x="2366963" y="4054475"/>
          <p14:tracePt t="29497" x="2401888" y="4054475"/>
          <p14:tracePt t="29514" x="2438400" y="4054475"/>
          <p14:tracePt t="29531" x="2446338" y="4044950"/>
          <p14:tracePt t="29548" x="2455863" y="4044950"/>
          <p14:tracePt t="29564" x="2455863" y="4037013"/>
          <p14:tracePt t="29581" x="2465388" y="4017963"/>
          <p14:tracePt t="29598" x="2490788" y="3990975"/>
          <p14:tracePt t="29613" x="2517775" y="3938588"/>
          <p14:tracePt t="29630" x="2527300" y="3911600"/>
          <p14:tracePt t="29646" x="2536825" y="3875088"/>
          <p14:tracePt t="29663" x="2536825" y="3857625"/>
          <p14:tracePt t="29680" x="2536825" y="3848100"/>
          <p14:tracePt t="29732" x="2536825" y="3840163"/>
          <p14:tracePt t="29764" x="2536825" y="3830638"/>
          <p14:tracePt t="29804" x="2517775" y="3830638"/>
          <p14:tracePt t="29813" x="2509838" y="3830638"/>
          <p14:tracePt t="29820" x="2500313" y="3830638"/>
          <p14:tracePt t="29836" x="2490788" y="3830638"/>
          <p14:tracePt t="29846" x="2490788" y="3840163"/>
          <p14:tracePt t="29862" x="2473325" y="3857625"/>
          <p14:tracePt t="29879" x="2465388" y="3884613"/>
          <p14:tracePt t="29896" x="2465388" y="3911600"/>
          <p14:tracePt t="29912" x="2465388" y="3946525"/>
          <p14:tracePt t="29930" x="2465388" y="3983038"/>
          <p14:tracePt t="29946" x="2465388" y="3990975"/>
          <p14:tracePt t="29961" x="2465388" y="4000500"/>
          <p14:tracePt t="30836" x="2473325" y="4000500"/>
          <p14:tracePt t="30860" x="2490788" y="4000500"/>
          <p14:tracePt t="30876" x="2500313" y="4000500"/>
          <p14:tracePt t="30892" x="2509838" y="4000500"/>
          <p14:tracePt t="30900" x="2517775" y="4000500"/>
          <p14:tracePt t="30908" x="2536825" y="3983038"/>
          <p14:tracePt t="30923" x="2562225" y="3983038"/>
          <p14:tracePt t="30940" x="2589213" y="3973513"/>
          <p14:tracePt t="30956" x="2633663" y="3965575"/>
          <p14:tracePt t="30972" x="2660650" y="3946525"/>
          <p14:tracePt t="30992" x="2687638" y="3946525"/>
          <p14:tracePt t="31005" x="2714625" y="3929063"/>
          <p14:tracePt t="31022" x="2751138" y="3911600"/>
          <p14:tracePt t="31039" x="2795588" y="3875088"/>
          <p14:tracePt t="31056" x="2867025" y="3813175"/>
          <p14:tracePt t="31072" x="2911475" y="3751263"/>
          <p14:tracePt t="31089" x="2973388" y="3625850"/>
          <p14:tracePt t="31106" x="3062288" y="3473450"/>
          <p14:tracePt t="31123" x="3133725" y="3384550"/>
          <p14:tracePt t="31139" x="3179763" y="3295650"/>
          <p14:tracePt t="31155" x="3224213" y="3179763"/>
          <p14:tracePt t="31172" x="3286125" y="3036888"/>
          <p14:tracePt t="31189" x="3330575" y="2884488"/>
          <p14:tracePt t="31205" x="3357563" y="2795588"/>
          <p14:tracePt t="31222" x="3402013" y="2589213"/>
          <p14:tracePt t="31238" x="3411538" y="2500313"/>
          <p14:tracePt t="31255" x="3419475" y="2438400"/>
          <p14:tracePt t="31271" x="3429000" y="2401888"/>
          <p14:tracePt t="31288" x="3446463" y="2366963"/>
          <p14:tracePt t="31304" x="3455988" y="2312988"/>
          <p14:tracePt t="31321" x="3482975" y="2268538"/>
          <p14:tracePt t="31340" x="3482975" y="2241550"/>
          <p14:tracePt t="31355" x="3482975" y="2232025"/>
          <p14:tracePt t="31371" x="3490913" y="2214563"/>
          <p14:tracePt t="31388" x="3509963" y="2205038"/>
          <p14:tracePt t="31404" x="3589338" y="2160588"/>
          <p14:tracePt t="31421" x="3697288" y="2081213"/>
          <p14:tracePt t="31439" x="3786188" y="1990725"/>
          <p14:tracePt t="31453" x="3840163" y="1901825"/>
          <p14:tracePt t="31470" x="3848100" y="1874838"/>
          <p14:tracePt t="31487" x="3857625" y="1758950"/>
          <p14:tracePt t="31504" x="3857625" y="1724025"/>
          <p14:tracePt t="31520" x="3857625" y="1704975"/>
          <p14:tracePt t="31536" x="3848100" y="1687513"/>
          <p14:tracePt t="31553" x="3848100" y="1670050"/>
          <p14:tracePt t="31571" x="3848100" y="1643063"/>
          <p14:tracePt t="31588" x="3848100" y="1616075"/>
          <p14:tracePt t="31602" x="3848100" y="1608138"/>
          <p14:tracePt t="31621" x="3830638" y="1490663"/>
          <p14:tracePt t="31636" x="3813175" y="1428750"/>
          <p14:tracePt t="31652" x="3795713" y="1393825"/>
          <p14:tracePt t="31669" x="3768725" y="1339850"/>
          <p14:tracePt t="31686" x="3759200" y="1322388"/>
          <p14:tracePt t="31703" x="3741738" y="1303338"/>
          <p14:tracePt t="31718" x="3732213" y="1295400"/>
          <p14:tracePt t="31735" x="3714750" y="1276350"/>
          <p14:tracePt t="31752" x="3714750" y="1268413"/>
          <p14:tracePt t="31769" x="3714750" y="1258888"/>
          <p14:tracePt t="31801" x="3714750" y="1241425"/>
          <p14:tracePt t="32212" x="3714750" y="1231900"/>
          <p14:tracePt t="33380" x="3724275" y="1223963"/>
          <p14:tracePt t="33388" x="3759200" y="1223963"/>
          <p14:tracePt t="33395" x="3822700" y="1223963"/>
          <p14:tracePt t="33409" x="3875088" y="1250950"/>
          <p14:tracePt t="33426" x="4089400" y="1312863"/>
          <p14:tracePt t="33443" x="4170363" y="1339850"/>
          <p14:tracePt t="33461" x="4384675" y="1411288"/>
          <p14:tracePt t="33477" x="4446588" y="1438275"/>
          <p14:tracePt t="33493" x="4446588" y="1446213"/>
          <p14:tracePt t="33509" x="4456113" y="1455738"/>
          <p14:tracePt t="33526" x="4456113" y="1465263"/>
          <p14:tracePt t="33543" x="4473575" y="1500188"/>
          <p14:tracePt t="33560" x="4483100" y="1544638"/>
          <p14:tracePt t="33577" x="4537075" y="1616075"/>
          <p14:tracePt t="33592" x="4572000" y="1652588"/>
          <p14:tracePt t="33611" x="4687888" y="1830388"/>
          <p14:tracePt t="33625" x="4697413" y="1857375"/>
          <p14:tracePt t="33641" x="4705350" y="1874838"/>
          <p14:tracePt t="33658" x="4705350" y="1893888"/>
          <p14:tracePt t="33675" x="4697413" y="1928813"/>
          <p14:tracePt t="33691" x="4687888" y="1928813"/>
          <p14:tracePt t="33724" x="4670425" y="1928813"/>
          <p14:tracePt t="33741" x="4660900" y="1928813"/>
          <p14:tracePt t="33757" x="4652963" y="1928813"/>
          <p14:tracePt t="33852" x="4643438" y="1928813"/>
          <p14:tracePt t="33892" x="4643438" y="1919288"/>
          <p14:tracePt t="33900" x="4643438" y="1901825"/>
          <p14:tracePt t="33916" x="4660900" y="1893888"/>
          <p14:tracePt t="33924" x="4670425" y="1893888"/>
          <p14:tracePt t="33941" x="4687888" y="1884363"/>
          <p14:tracePt t="33957" x="4714875" y="1884363"/>
          <p14:tracePt t="33974" x="4724400" y="1874838"/>
          <p14:tracePt t="33990" x="4768850" y="1866900"/>
          <p14:tracePt t="34007" x="4795838" y="1857375"/>
          <p14:tracePt t="34023" x="4822825" y="1857375"/>
          <p14:tracePt t="34041" x="4830763" y="1857375"/>
          <p14:tracePt t="34057" x="4848225" y="1847850"/>
          <p14:tracePt t="34075" x="4848225" y="1839913"/>
          <p14:tracePt t="34092" x="4867275" y="1839913"/>
          <p14:tracePt t="34676" x="4902200" y="1847850"/>
          <p14:tracePt t="34684" x="4919663" y="1857375"/>
          <p14:tracePt t="34692" x="4956175" y="1866900"/>
          <p14:tracePt t="34703" x="4983163" y="1874838"/>
          <p14:tracePt t="34720" x="5108575" y="1928813"/>
          <p14:tracePt t="34737" x="5205413" y="1973263"/>
          <p14:tracePt t="34752" x="5330825" y="2036763"/>
          <p14:tracePt t="34769" x="5483225" y="2081213"/>
          <p14:tracePt t="34786" x="5697538" y="2170113"/>
          <p14:tracePt t="34802" x="5822950" y="2214563"/>
          <p14:tracePt t="34820" x="5902325" y="2251075"/>
          <p14:tracePt t="34835" x="5919788" y="2259013"/>
          <p14:tracePt t="34852" x="6037263" y="2339975"/>
          <p14:tracePt t="34869" x="6116638" y="2366963"/>
          <p14:tracePt t="34886" x="6232525" y="2401888"/>
          <p14:tracePt t="34902" x="6330950" y="2428875"/>
          <p14:tracePt t="34919" x="6438900" y="2455863"/>
          <p14:tracePt t="34935" x="6510338" y="2465388"/>
          <p14:tracePt t="34952" x="6572250" y="2473325"/>
          <p14:tracePt t="34970" x="6589713" y="2473325"/>
          <p14:tracePt t="34985" x="6697663" y="2490788"/>
          <p14:tracePt t="35002" x="6786563" y="2500313"/>
          <p14:tracePt t="35019" x="6894513" y="2500313"/>
          <p14:tracePt t="35035" x="6973888" y="2509838"/>
          <p14:tracePt t="35052" x="7010400" y="2509838"/>
          <p14:tracePt t="35068" x="7037388" y="2509838"/>
          <p14:tracePt t="35085" x="7045325" y="2509838"/>
          <p14:tracePt t="35100" x="7054850" y="2509838"/>
          <p14:tracePt t="35117" x="7089775" y="2500313"/>
          <p14:tracePt t="35133" x="7099300" y="2490788"/>
          <p14:tracePt t="35150" x="7116763" y="2482850"/>
          <p14:tracePt t="35168" x="7134225" y="2482850"/>
          <p14:tracePt t="35185" x="7153275" y="2482850"/>
          <p14:tracePt t="35200" x="7161213" y="2482850"/>
          <p14:tracePt t="35299" x="7153275" y="2482850"/>
          <p14:tracePt t="35308" x="7134225" y="2490788"/>
          <p14:tracePt t="35317" x="7108825" y="2509838"/>
          <p14:tracePt t="35333" x="7072313" y="2536825"/>
          <p14:tracePt t="35350" x="6991350" y="2581275"/>
          <p14:tracePt t="35365" x="6946900" y="2608263"/>
          <p14:tracePt t="35382" x="6919913" y="2633663"/>
          <p14:tracePt t="35399" x="6875463" y="2679700"/>
          <p14:tracePt t="35416" x="6823075" y="2724150"/>
          <p14:tracePt t="35432" x="6786563" y="2768600"/>
          <p14:tracePt t="35450" x="6724650" y="2840038"/>
          <p14:tracePt t="35468" x="6572250" y="2982913"/>
          <p14:tracePt t="35483" x="6473825" y="3044825"/>
          <p14:tracePt t="35499" x="6429375" y="3081338"/>
          <p14:tracePt t="35515" x="6394450" y="3116263"/>
          <p14:tracePt t="35532" x="6348413" y="3160713"/>
          <p14:tracePt t="35550" x="6296025" y="3224213"/>
          <p14:tracePt t="35566" x="6215063" y="3286125"/>
          <p14:tracePt t="35581" x="6134100" y="3357563"/>
          <p14:tracePt t="35598" x="6062663" y="3411538"/>
          <p14:tracePt t="35616" x="6000750" y="3473450"/>
          <p14:tracePt t="35620" x="5965825" y="3509963"/>
          <p14:tracePt t="35631" x="5929313" y="3536950"/>
          <p14:tracePt t="35649" x="5848350" y="3608388"/>
          <p14:tracePt t="35665" x="5751513" y="3687763"/>
          <p14:tracePt t="35681" x="5670550" y="3759200"/>
          <p14:tracePt t="35699" x="5537200" y="3884613"/>
          <p14:tracePt t="35714" x="5473700" y="3965575"/>
          <p14:tracePt t="35732" x="5286375" y="4187825"/>
          <p14:tracePt t="35747" x="5214938" y="4268788"/>
          <p14:tracePt t="35764" x="5160963" y="4322763"/>
          <p14:tracePt t="35781" x="5108575" y="4402138"/>
          <p14:tracePt t="35797" x="5062538" y="4473575"/>
          <p14:tracePt t="35814" x="5018088" y="4554538"/>
          <p14:tracePt t="35831" x="4946650" y="4660900"/>
          <p14:tracePt t="35847" x="4919663" y="4705350"/>
          <p14:tracePt t="35864" x="4786313" y="4857750"/>
          <p14:tracePt t="35880" x="4714875" y="4946650"/>
          <p14:tracePt t="35897" x="4660900" y="5037138"/>
          <p14:tracePt t="35913" x="4581525" y="5133975"/>
          <p14:tracePt t="35930" x="4527550" y="5205413"/>
          <p14:tracePt t="35947" x="4483100" y="5286375"/>
          <p14:tracePt t="35964" x="4456113" y="5322888"/>
          <p14:tracePt t="35980" x="4429125" y="5367338"/>
          <p14:tracePt t="35997" x="4419600" y="5384800"/>
          <p14:tracePt t="36012" x="4419600" y="5394325"/>
          <p14:tracePt t="36068" x="4411663" y="5402263"/>
          <p14:tracePt t="36555" x="4419600" y="5402263"/>
          <p14:tracePt t="36563" x="4438650" y="5394325"/>
          <p14:tracePt t="36576" x="4456113" y="5384800"/>
          <p14:tracePt t="36592" x="4500563" y="5357813"/>
          <p14:tracePt t="36610" x="4510088" y="5348288"/>
          <p14:tracePt t="36626" x="4518025" y="5348288"/>
          <p14:tracePt t="36772" x="4527550" y="5340350"/>
          <p14:tracePt t="36788" x="4545013" y="5322888"/>
          <p14:tracePt t="36796" x="4554538" y="5313363"/>
          <p14:tracePt t="36808" x="4562475" y="5303838"/>
          <p14:tracePt t="36825" x="4572000" y="5295900"/>
          <p14:tracePt t="36842" x="4608513" y="5268913"/>
          <p14:tracePt t="36860" x="4670425" y="5232400"/>
          <p14:tracePt t="36875" x="4776788" y="5180013"/>
          <p14:tracePt t="36891" x="4884738" y="5116513"/>
          <p14:tracePt t="36907" x="4929188" y="5089525"/>
          <p14:tracePt t="36925" x="5018088" y="5037138"/>
          <p14:tracePt t="36941" x="5054600" y="5018088"/>
          <p14:tracePt t="36957" x="5081588" y="4991100"/>
          <p14:tracePt t="36974" x="5187950" y="4929188"/>
          <p14:tracePt t="36991" x="5330825" y="4840288"/>
          <p14:tracePt t="37008" x="5465763" y="4759325"/>
          <p14:tracePt t="37024" x="5581650" y="4705350"/>
          <p14:tracePt t="37041" x="5626100" y="4687888"/>
          <p14:tracePt t="37057" x="5822950" y="4616450"/>
          <p14:tracePt t="37075" x="5983288" y="4510088"/>
          <p14:tracePt t="37091" x="6089650" y="4394200"/>
          <p14:tracePt t="37109" x="6188075" y="4251325"/>
          <p14:tracePt t="37125" x="6242050" y="4160838"/>
          <p14:tracePt t="37141" x="6269038" y="4089400"/>
          <p14:tracePt t="37156" x="6296025" y="4037013"/>
          <p14:tracePt t="37174" x="6330950" y="3965575"/>
          <p14:tracePt t="37190" x="6394450" y="3857625"/>
          <p14:tracePt t="37206" x="6446838" y="3768725"/>
          <p14:tracePt t="37223" x="6473825" y="3732213"/>
          <p14:tracePt t="37239" x="6491288" y="3697288"/>
          <p14:tracePt t="37257" x="6500813" y="3679825"/>
          <p14:tracePt t="37273" x="6518275" y="3633788"/>
          <p14:tracePt t="37291" x="6581775" y="3554413"/>
          <p14:tracePt t="37306" x="6661150" y="3473450"/>
          <p14:tracePt t="37322" x="6670675" y="3465513"/>
          <p14:tracePt t="37339" x="6688138" y="3438525"/>
          <p14:tracePt t="37356" x="6705600" y="3419475"/>
          <p14:tracePt t="37372" x="6724650" y="3384550"/>
          <p14:tracePt t="37388" x="6769100" y="3340100"/>
          <p14:tracePt t="37405" x="6858000" y="3268663"/>
          <p14:tracePt t="37422" x="6875463" y="3251200"/>
          <p14:tracePt t="37438" x="6946900" y="3187700"/>
          <p14:tracePt t="37454" x="6965950" y="3160713"/>
          <p14:tracePt t="37471" x="6991350" y="3133725"/>
          <p14:tracePt t="37488" x="7027863" y="3116263"/>
          <p14:tracePt t="37588" x="7037388" y="3116263"/>
          <p14:tracePt t="37612" x="7045325" y="3116263"/>
          <p14:tracePt t="37627" x="7062788" y="3125788"/>
          <p14:tracePt t="37636" x="7062788" y="3133725"/>
          <p14:tracePt t="37643" x="7081838" y="3143250"/>
          <p14:tracePt t="37653" x="7081838" y="3160713"/>
          <p14:tracePt t="37670" x="7089775" y="3197225"/>
          <p14:tracePt t="37687" x="7099300" y="3251200"/>
          <p14:tracePt t="37704" x="7126288" y="3295650"/>
          <p14:tracePt t="37720" x="7134225" y="3384550"/>
          <p14:tracePt t="37737" x="7161213" y="3482975"/>
          <p14:tracePt t="37753" x="7180263" y="3571875"/>
          <p14:tracePt t="37770" x="7215188" y="3652838"/>
          <p14:tracePt t="37786" x="7215188" y="3732213"/>
          <p14:tracePt t="37803" x="7215188" y="3840163"/>
          <p14:tracePt t="37820" x="7215188" y="3902075"/>
          <p14:tracePt t="37837" x="7215188" y="4000500"/>
          <p14:tracePt t="37853" x="7215188" y="4054475"/>
          <p14:tracePt t="37870" x="7215188" y="4133850"/>
          <p14:tracePt t="37886" x="7188200" y="4214813"/>
          <p14:tracePt t="37903" x="7161213" y="4313238"/>
          <p14:tracePt t="37920" x="7143750" y="4367213"/>
          <p14:tracePt t="37936" x="7089775" y="4500563"/>
          <p14:tracePt t="37953" x="7054850" y="4581525"/>
          <p14:tracePt t="37968" x="7018338" y="4660900"/>
          <p14:tracePt t="37985" x="6965950" y="4741863"/>
          <p14:tracePt t="38002" x="6894513" y="4830763"/>
          <p14:tracePt t="38019" x="6831013" y="4894263"/>
          <p14:tracePt t="38035" x="6759575" y="4973638"/>
          <p14:tracePt t="38052" x="6634163" y="5072063"/>
          <p14:tracePt t="38069" x="6554788" y="5116513"/>
          <p14:tracePt t="38085" x="6473825" y="5153025"/>
          <p14:tracePt t="38102" x="6367463" y="5187950"/>
          <p14:tracePt t="38118" x="6276975" y="5224463"/>
          <p14:tracePt t="38135" x="6197600" y="5259388"/>
          <p14:tracePt t="38153" x="6108700" y="5276850"/>
          <p14:tracePt t="38168" x="6054725" y="5286375"/>
          <p14:tracePt t="38185" x="5965825" y="5313363"/>
          <p14:tracePt t="38203" x="5875338" y="5322888"/>
          <p14:tracePt t="38218" x="5795963" y="5322888"/>
          <p14:tracePt t="38235" x="5724525" y="5322888"/>
          <p14:tracePt t="38252" x="5653088" y="5322888"/>
          <p14:tracePt t="38268" x="5572125" y="5322888"/>
          <p14:tracePt t="38284" x="5500688" y="5313363"/>
          <p14:tracePt t="38300" x="5483225" y="5313363"/>
          <p14:tracePt t="38317" x="5429250" y="5313363"/>
          <p14:tracePt t="38335" x="5394325" y="5313363"/>
          <p14:tracePt t="38350" x="5357813" y="5313363"/>
          <p14:tracePt t="38366" x="5303838" y="5303838"/>
          <p14:tracePt t="38383" x="5241925" y="5276850"/>
          <p14:tracePt t="38400" x="5180013" y="5259388"/>
          <p14:tracePt t="38418" x="5116513" y="5224463"/>
          <p14:tracePt t="38434" x="5099050" y="5224463"/>
          <p14:tracePt t="38452" x="5010150" y="5170488"/>
          <p14:tracePt t="38467" x="5000625" y="5160963"/>
          <p14:tracePt t="38485" x="4991100" y="5143500"/>
          <p14:tracePt t="38500" x="4991100" y="5116513"/>
          <p14:tracePt t="38517" x="4991100" y="5081588"/>
          <p14:tracePt t="38533" x="5018088" y="5027613"/>
          <p14:tracePt t="38551" x="5054600" y="4973638"/>
          <p14:tracePt t="38565" x="5081588" y="4929188"/>
          <p14:tracePt t="38582" x="5180013" y="4803775"/>
          <p14:tracePt t="38600" x="5232400" y="4751388"/>
          <p14:tracePt t="38615" x="5286375" y="4732338"/>
          <p14:tracePt t="38632" x="5367338" y="4697413"/>
          <p14:tracePt t="38649" x="5491163" y="4625975"/>
          <p14:tracePt t="38666" x="5643563" y="4572000"/>
          <p14:tracePt t="38682" x="5813425" y="4473575"/>
          <p14:tracePt t="38700" x="5902325" y="4402138"/>
          <p14:tracePt t="38715" x="5946775" y="4348163"/>
          <p14:tracePt t="38732" x="5965825" y="4313238"/>
          <p14:tracePt t="38749" x="6018213" y="4232275"/>
          <p14:tracePt t="38765" x="6089650" y="4133850"/>
          <p14:tracePt t="38783" x="6180138" y="4037013"/>
          <p14:tracePt t="38797" x="6269038" y="3946525"/>
          <p14:tracePt t="38814" x="6330950" y="3894138"/>
          <p14:tracePt t="38832" x="6384925" y="3857625"/>
          <p14:tracePt t="38849" x="6419850" y="3822700"/>
          <p14:tracePt t="38865" x="6510338" y="3759200"/>
          <p14:tracePt t="38880" x="6626225" y="3670300"/>
          <p14:tracePt t="38899" x="6769100" y="3536950"/>
          <p14:tracePt t="38915" x="6840538" y="3490913"/>
          <p14:tracePt t="38933" x="6875463" y="3455988"/>
          <p14:tracePt t="38947" x="6894513" y="3438525"/>
          <p14:tracePt t="38964" x="6938963" y="3402013"/>
          <p14:tracePt t="38981" x="6991350" y="3384550"/>
          <p14:tracePt t="38999" x="7018338" y="3375025"/>
          <p14:tracePt t="39014" x="7045325" y="3367088"/>
          <p14:tracePt t="39084" x="7054850" y="3367088"/>
          <p14:tracePt t="39099" x="7062788" y="3367088"/>
          <p14:tracePt t="39109" x="7081838" y="3367088"/>
          <p14:tracePt t="39117" x="7081838" y="3384550"/>
          <p14:tracePt t="39129" x="7081838" y="3419475"/>
          <p14:tracePt t="39149" x="7089775" y="3581400"/>
          <p14:tracePt t="39163" x="7089775" y="3652838"/>
          <p14:tracePt t="39180" x="7089775" y="3741738"/>
          <p14:tracePt t="39196" x="7089775" y="3803650"/>
          <p14:tracePt t="39214" x="7089775" y="3867150"/>
          <p14:tracePt t="39229" x="7089775" y="3929063"/>
          <p14:tracePt t="39245" x="7089775" y="4010025"/>
          <p14:tracePt t="39262" x="7089775" y="4098925"/>
          <p14:tracePt t="39279" x="7072313" y="4205288"/>
          <p14:tracePt t="39295" x="7072313" y="4268788"/>
          <p14:tracePt t="39312" x="7062788" y="4348163"/>
          <p14:tracePt t="39328" x="7037388" y="4411663"/>
          <p14:tracePt t="39345" x="7027863" y="4483100"/>
          <p14:tracePt t="39361" x="7018338" y="4562475"/>
          <p14:tracePt t="39379" x="6991350" y="4724400"/>
          <p14:tracePt t="39394" x="6983413" y="4776788"/>
          <p14:tracePt t="39411" x="6946900" y="4929188"/>
          <p14:tracePt t="39428" x="6929438" y="4983163"/>
          <p14:tracePt t="39445" x="6902450" y="5045075"/>
          <p14:tracePt t="39461" x="6875463" y="5072063"/>
          <p14:tracePt t="39477" x="6848475" y="5099050"/>
          <p14:tracePt t="39494" x="6786563" y="5126038"/>
          <p14:tracePt t="39511" x="6705600" y="5160963"/>
          <p14:tracePt t="39529" x="6653213" y="5180013"/>
          <p14:tracePt t="39544" x="6510338" y="5232400"/>
          <p14:tracePt t="39560" x="6419850" y="5251450"/>
          <p14:tracePt t="39577" x="6357938" y="5268913"/>
          <p14:tracePt t="39594" x="6296025" y="5286375"/>
          <p14:tracePt t="39610" x="6232525" y="5295900"/>
          <p14:tracePt t="39612" x="6188075" y="5303838"/>
          <p14:tracePt t="39627" x="6081713" y="5303838"/>
          <p14:tracePt t="39643" x="5946775" y="5303838"/>
          <p14:tracePt t="39660" x="5830888" y="5303838"/>
          <p14:tracePt t="39676" x="5732463" y="5303838"/>
          <p14:tracePt t="39693" x="5653088" y="5303838"/>
          <p14:tracePt t="39709" x="5562600" y="5303838"/>
          <p14:tracePt t="39726" x="5510213" y="5303838"/>
          <p14:tracePt t="39743" x="5438775" y="5295900"/>
          <p14:tracePt t="39759" x="5375275" y="5286375"/>
          <p14:tracePt t="39776" x="5303838" y="5259388"/>
          <p14:tracePt t="39792" x="5214938" y="5241925"/>
          <p14:tracePt t="39811" x="5133975" y="5214938"/>
          <p14:tracePt t="39826" x="5099050" y="5205413"/>
          <p14:tracePt t="39843" x="5081588" y="5187950"/>
          <p14:tracePt t="39860" x="5072063" y="5180013"/>
          <p14:tracePt t="39876" x="5072063" y="5126038"/>
          <p14:tracePt t="39892" x="5072063" y="5062538"/>
          <p14:tracePt t="39909" x="5072063" y="4991100"/>
          <p14:tracePt t="39925" x="5072063" y="4973638"/>
          <p14:tracePt t="39942" x="5089525" y="4867275"/>
          <p14:tracePt t="39959" x="5143500" y="4803775"/>
          <p14:tracePt t="39975" x="5241925" y="4724400"/>
          <p14:tracePt t="39991" x="5340350" y="4633913"/>
          <p14:tracePt t="40009" x="5438775" y="4545013"/>
          <p14:tracePt t="40025" x="5527675" y="4473575"/>
          <p14:tracePt t="40042" x="5634038" y="4419600"/>
          <p14:tracePt t="40060" x="5697538" y="4384675"/>
          <p14:tracePt t="40077" x="5795963" y="4348163"/>
          <p14:tracePt t="40091" x="5938838" y="4268788"/>
          <p14:tracePt t="40108" x="6081713" y="4179888"/>
          <p14:tracePt t="40125" x="6188075" y="4098925"/>
          <p14:tracePt t="40141" x="6251575" y="4071938"/>
          <p14:tracePt t="40157" x="6323013" y="4037013"/>
          <p14:tracePt t="40173" x="6411913" y="4000500"/>
          <p14:tracePt t="40190" x="6581775" y="3884613"/>
          <p14:tracePt t="40206" x="6724650" y="3768725"/>
          <p14:tracePt t="40224" x="6823075" y="3714750"/>
          <p14:tracePt t="40240" x="6867525" y="3670300"/>
          <p14:tracePt t="40257" x="6884988" y="3652838"/>
          <p14:tracePt t="40273" x="6894513" y="3633788"/>
          <p14:tracePt t="40290" x="6902450" y="3625850"/>
          <p14:tracePt t="41909" x="6902450" y="3616325"/>
          <p14:tracePt t="41916" x="6902450" y="3598863"/>
          <p14:tracePt t="41933" x="6884988" y="3554413"/>
          <p14:tracePt t="41950" x="6840538" y="3500438"/>
          <p14:tracePt t="41965" x="6813550" y="3455988"/>
          <p14:tracePt t="41981" x="6769100" y="3384550"/>
          <p14:tracePt t="41997" x="6751638" y="3330575"/>
          <p14:tracePt t="42014" x="6705600" y="3259138"/>
          <p14:tracePt t="42031" x="6670675" y="3187700"/>
          <p14:tracePt t="42047" x="6608763" y="3081338"/>
          <p14:tracePt t="42064" x="6554788" y="2982913"/>
          <p14:tracePt t="42080" x="6438900" y="2830513"/>
          <p14:tracePt t="42097" x="6323013" y="2705100"/>
          <p14:tracePt t="42113" x="6215063" y="2598738"/>
          <p14:tracePt t="42116" x="6126163" y="2544763"/>
          <p14:tracePt t="42131" x="5991225" y="2438400"/>
          <p14:tracePt t="42147" x="5848350" y="2347913"/>
          <p14:tracePt t="42163" x="5751513" y="2276475"/>
          <p14:tracePt t="42180" x="5670550" y="2205038"/>
          <p14:tracePt t="42197" x="5634038" y="2170113"/>
          <p14:tracePt t="42213" x="5500688" y="2017713"/>
          <p14:tracePt t="42230" x="5384800" y="1919288"/>
          <p14:tracePt t="42246" x="5313363" y="1847850"/>
          <p14:tracePt t="42263" x="5214938" y="1795463"/>
          <p14:tracePt t="42280" x="5116513" y="1724025"/>
          <p14:tracePt t="42296" x="5081588" y="1687513"/>
          <p14:tracePt t="42313" x="5037138" y="1625600"/>
          <p14:tracePt t="42331" x="5010150" y="1608138"/>
          <p14:tracePt t="42346" x="4946650" y="1500188"/>
          <p14:tracePt t="42362" x="4894263" y="1455738"/>
          <p14:tracePt t="42380" x="4830763" y="1401763"/>
          <p14:tracePt t="42396" x="4776788" y="1339850"/>
          <p14:tracePt t="42412" x="4697413" y="1241425"/>
          <p14:tracePt t="42431" x="4660900" y="1204913"/>
          <p14:tracePt t="42445" x="4643438" y="1179513"/>
          <p14:tracePt t="42462" x="4633913" y="1160463"/>
          <p14:tracePt t="42479" x="4616450" y="1152525"/>
          <p14:tracePt t="42495" x="4608513" y="1143000"/>
          <p14:tracePt t="42512" x="4598988" y="1125538"/>
          <p14:tracePt t="42528" x="4581525" y="1116013"/>
          <p14:tracePt t="42545" x="4572000" y="1116013"/>
          <p14:tracePt t="42562" x="4562475" y="1116013"/>
          <p14:tracePt t="42578" x="4554538" y="1125538"/>
          <p14:tracePt t="42595" x="4537075" y="1143000"/>
          <p14:tracePt t="42611" x="4518025" y="1160463"/>
          <p14:tracePt t="42628" x="4510088" y="1169988"/>
          <p14:tracePt t="42644" x="4456113" y="1231900"/>
          <p14:tracePt t="42661" x="4438650" y="1250950"/>
          <p14:tracePt t="42678" x="4402138" y="1258888"/>
          <p14:tracePt t="42693" x="4357688" y="1258888"/>
          <p14:tracePt t="42710" x="4313238" y="1258888"/>
          <p14:tracePt t="42727" x="4251325" y="1258888"/>
          <p14:tracePt t="42743" x="4170363" y="1250950"/>
          <p14:tracePt t="42760" x="4116388" y="1231900"/>
          <p14:tracePt t="42777" x="3875088" y="1179513"/>
          <p14:tracePt t="42794" x="3679825" y="1125538"/>
          <p14:tracePt t="42810" x="3554413" y="1081088"/>
          <p14:tracePt t="42827" x="3446463" y="1054100"/>
          <p14:tracePt t="42844" x="3367088" y="1017588"/>
          <p14:tracePt t="42860" x="3313113" y="990600"/>
          <p14:tracePt t="42876" x="3303588" y="982663"/>
          <p14:tracePt t="42893" x="3295650" y="965200"/>
          <p14:tracePt t="42909" x="3295650" y="955675"/>
          <p14:tracePt t="42925" x="3286125" y="938213"/>
          <p14:tracePt t="42942" x="3276600" y="919163"/>
          <p14:tracePt t="42959" x="3268663" y="901700"/>
          <p14:tracePt t="42976" x="3268663" y="884238"/>
          <p14:tracePt t="42992" x="3259138" y="866775"/>
          <p14:tracePt t="43011" x="3259138" y="847725"/>
          <p14:tracePt t="43027" x="3259138" y="812800"/>
          <p14:tracePt t="43043" x="3268663" y="776288"/>
          <p14:tracePt t="43059" x="3313113" y="750888"/>
          <p14:tracePt t="43076" x="3384550" y="714375"/>
          <p14:tracePt t="43092" x="3473450" y="704850"/>
          <p14:tracePt t="43108" x="3571875" y="696913"/>
          <p14:tracePt t="43125" x="3705225" y="679450"/>
          <p14:tracePt t="43141" x="3768725" y="679450"/>
          <p14:tracePt t="43158" x="3929063" y="679450"/>
          <p14:tracePt t="43175" x="4010025" y="679450"/>
          <p14:tracePt t="43192" x="4071938" y="679450"/>
          <p14:tracePt t="43208" x="4125913" y="679450"/>
          <p14:tracePt t="43225" x="4160838" y="679450"/>
          <p14:tracePt t="43243" x="4214813" y="679450"/>
          <p14:tracePt t="43258" x="4322763" y="704850"/>
          <p14:tracePt t="43274" x="4465638" y="758825"/>
          <p14:tracePt t="43291" x="4562475" y="812800"/>
          <p14:tracePt t="43308" x="4643438" y="874713"/>
          <p14:tracePt t="43325" x="4670425" y="919163"/>
          <p14:tracePt t="43341" x="4679950" y="982663"/>
          <p14:tracePt t="43357" x="4687888" y="1044575"/>
          <p14:tracePt t="43375" x="4687888" y="1071563"/>
          <p14:tracePt t="43390" x="4679950" y="1089025"/>
          <p14:tracePt t="43407" x="4679950" y="1098550"/>
          <p14:tracePt t="43444" x="4670425" y="1098550"/>
          <p14:tracePt t="43908" x="4670425" y="1152525"/>
          <p14:tracePt t="43915" x="4697413" y="1250950"/>
          <p14:tracePt t="43923" x="4705350" y="1357313"/>
          <p14:tracePt t="43937" x="4714875" y="1465263"/>
          <p14:tracePt t="43954" x="4759325" y="1768475"/>
          <p14:tracePt t="43971" x="4813300" y="1938338"/>
          <p14:tracePt t="43987" x="4857750" y="2133600"/>
          <p14:tracePt t="44004" x="4938713" y="2366963"/>
          <p14:tracePt t="44023" x="5018088" y="2705100"/>
          <p14:tracePt t="44037" x="5081588" y="2911475"/>
          <p14:tracePt t="44053" x="5160963" y="3089275"/>
          <p14:tracePt t="44070" x="5251450" y="3224213"/>
          <p14:tracePt t="44086" x="5322888" y="3322638"/>
          <p14:tracePt t="44103" x="5384800" y="3419475"/>
          <p14:tracePt t="44120" x="5402263" y="3473450"/>
          <p14:tracePt t="44124" x="5429250" y="3517900"/>
          <p14:tracePt t="44139" x="5438775" y="3554413"/>
          <p14:tracePt t="44153" x="5465763" y="3652838"/>
          <p14:tracePt t="44171" x="5527675" y="3822700"/>
          <p14:tracePt t="44187" x="5562600" y="3946525"/>
          <p14:tracePt t="44203" x="5599113" y="4081463"/>
          <p14:tracePt t="44220" x="5626100" y="4187825"/>
          <p14:tracePt t="44238" x="5643563" y="4268788"/>
          <p14:tracePt t="44253" x="5680075" y="4330700"/>
          <p14:tracePt t="44271" x="5688013" y="4357688"/>
          <p14:tracePt t="44286" x="5751513" y="4456113"/>
          <p14:tracePt t="44304" x="5768975" y="4473575"/>
          <p14:tracePt t="44319" x="5776913" y="4510088"/>
          <p14:tracePt t="44336" x="5786438" y="4518025"/>
          <p14:tracePt t="44351" x="5795963" y="4527550"/>
          <p14:tracePt t="44421" x="5803900" y="4527550"/>
          <p14:tracePt t="44540" x="5786438" y="4527550"/>
          <p14:tracePt t="44550" x="5751513" y="4527550"/>
          <p14:tracePt t="44556" x="5697538" y="4527550"/>
          <p14:tracePt t="44567" x="5599113" y="4527550"/>
          <p14:tracePt t="44583" x="5295900" y="4527550"/>
          <p14:tracePt t="44600" x="5081588" y="4527550"/>
          <p14:tracePt t="44617" x="4857750" y="4527550"/>
          <p14:tracePt t="44620" x="4759325" y="4527550"/>
          <p14:tracePt t="44635" x="4625975" y="4527550"/>
          <p14:tracePt t="44651" x="4510088" y="4527550"/>
          <p14:tracePt t="44667" x="4419600" y="4510088"/>
          <p14:tracePt t="44684" x="4330700" y="4510088"/>
          <p14:tracePt t="44700" x="4286250" y="4510088"/>
          <p14:tracePt t="44717" x="4037013" y="4500563"/>
          <p14:tracePt t="44735" x="3848100" y="4483100"/>
          <p14:tracePt t="44750" x="3652838" y="4465638"/>
          <p14:tracePt t="44766" x="3517900" y="4438650"/>
          <p14:tracePt t="44784" x="3394075" y="4419600"/>
          <p14:tracePt t="44799" x="3295650" y="4394200"/>
          <p14:tracePt t="44816" x="3152775" y="4357688"/>
          <p14:tracePt t="44832" x="3116263" y="4348163"/>
          <p14:tracePt t="44850" x="2938463" y="4330700"/>
          <p14:tracePt t="44866" x="2830513" y="4303713"/>
          <p14:tracePt t="44882" x="2795588" y="4295775"/>
          <p14:tracePt t="44900" x="2679700" y="4286250"/>
          <p14:tracePt t="44917" x="2633663" y="4286250"/>
          <p14:tracePt t="44933" x="2598738" y="4268788"/>
          <p14:tracePt t="44949" x="2589213" y="4268788"/>
          <p14:tracePt t="45212" x="2598738" y="4268788"/>
          <p14:tracePt t="45220" x="2660650" y="4268788"/>
          <p14:tracePt t="45231" x="2732088" y="4276725"/>
          <p14:tracePt t="45248" x="2901950" y="4313238"/>
          <p14:tracePt t="45265" x="3116263" y="4367213"/>
          <p14:tracePt t="45280" x="3322638" y="4419600"/>
          <p14:tracePt t="45297" x="3517900" y="4483100"/>
          <p14:tracePt t="45313" x="3714750" y="4527550"/>
          <p14:tracePt t="45330" x="3911600" y="4598988"/>
          <p14:tracePt t="45346" x="4295775" y="4660900"/>
          <p14:tracePt t="45363" x="4510088" y="4705350"/>
          <p14:tracePt t="45380" x="4705350" y="4759325"/>
          <p14:tracePt t="45396" x="4867275" y="4803775"/>
          <p14:tracePt t="45413" x="5018088" y="4848225"/>
          <p14:tracePt t="45429" x="5116513" y="4867275"/>
          <p14:tracePt t="45446" x="5160963" y="4875213"/>
          <p14:tracePt t="45462" x="5187950" y="4875213"/>
          <p14:tracePt t="45479" x="5205413" y="4884738"/>
          <p14:tracePt t="45496" x="5214938" y="4884738"/>
          <p14:tracePt t="46124" x="5197475" y="4884738"/>
          <p14:tracePt t="46131" x="5143500" y="4884738"/>
          <p14:tracePt t="46142" x="5072063" y="4884738"/>
          <p14:tracePt t="46160" x="4894263" y="4822825"/>
          <p14:tracePt t="46176" x="4537075" y="4714875"/>
          <p14:tracePt t="46192" x="4125913" y="4589463"/>
          <p14:tracePt t="46208" x="3759200" y="4510088"/>
          <p14:tracePt t="46225" x="3616325" y="4456113"/>
          <p14:tracePt t="46242" x="3330575" y="4367213"/>
          <p14:tracePt t="46259" x="3251200" y="4340225"/>
          <p14:tracePt t="46275" x="3241675" y="4340225"/>
          <p14:tracePt t="46308" x="3241675" y="4330700"/>
          <p14:tracePt t="46325" x="3224213" y="4330700"/>
          <p14:tracePt t="46342" x="3187700" y="4330700"/>
          <p14:tracePt t="46359" x="3143250" y="4322763"/>
          <p14:tracePt t="46374" x="3089275" y="4322763"/>
          <p14:tracePt t="46391" x="3054350" y="4313238"/>
          <p14:tracePt t="46408" x="2857500" y="4241800"/>
          <p14:tracePt t="46424" x="2697163" y="4205288"/>
          <p14:tracePt t="46441" x="2509838" y="4143375"/>
          <p14:tracePt t="46458" x="2330450" y="4089400"/>
          <p14:tracePt t="46491" x="2322513" y="4089400"/>
          <p14:tracePt t="46580" x="2322513" y="4081463"/>
          <p14:tracePt t="46595" x="2347913" y="4081463"/>
          <p14:tracePt t="46604" x="2393950" y="4081463"/>
          <p14:tracePt t="46620" x="2598738" y="4089400"/>
          <p14:tracePt t="46628" x="2697163" y="4116388"/>
          <p14:tracePt t="46640" x="2803525" y="4152900"/>
          <p14:tracePt t="46659" x="3197225" y="4241800"/>
          <p14:tracePt t="46673" x="3348038" y="4286250"/>
          <p14:tracePt t="46689" x="3687763" y="4384675"/>
          <p14:tracePt t="46707" x="4071938" y="4491038"/>
          <p14:tracePt t="46723" x="4348163" y="4545013"/>
          <p14:tracePt t="46740" x="4473575" y="4554538"/>
          <p14:tracePt t="46756" x="5018088" y="4670425"/>
          <p14:tracePt t="46772" x="5259388" y="4705350"/>
          <p14:tracePt t="46789" x="5491163" y="4732338"/>
          <p14:tracePt t="46805" x="5688013" y="4751388"/>
          <p14:tracePt t="46821" x="5830888" y="4776788"/>
          <p14:tracePt t="46838" x="5938838" y="4795838"/>
          <p14:tracePt t="46856" x="5991225" y="4795838"/>
          <p14:tracePt t="46888" x="6027738" y="4795838"/>
          <p14:tracePt t="46905" x="6045200" y="4795838"/>
          <p14:tracePt t="46922" x="6054725" y="4795838"/>
          <p14:tracePt t="46956" x="6072188" y="4795838"/>
          <p14:tracePt t="47588" x="6108700" y="4795838"/>
          <p14:tracePt t="47595" x="6161088" y="4795838"/>
          <p14:tracePt t="47604" x="6251575" y="4795838"/>
          <p14:tracePt t="47617" x="6340475" y="4795838"/>
          <p14:tracePt t="47634" x="6608763" y="4840288"/>
          <p14:tracePt t="47651" x="6867525" y="4884738"/>
          <p14:tracePt t="47667" x="7419975" y="4965700"/>
          <p14:tracePt t="47684" x="7589838" y="4991100"/>
          <p14:tracePt t="47700" x="7724775" y="5010150"/>
          <p14:tracePt t="47717" x="7831138" y="5018088"/>
          <p14:tracePt t="47733" x="7983538" y="5045075"/>
          <p14:tracePt t="47750" x="8126413" y="5054600"/>
          <p14:tracePt t="47767" x="8304213" y="5054600"/>
          <p14:tracePt t="47784" x="8385175" y="5054600"/>
          <p14:tracePt t="47800" x="8670925" y="5062538"/>
          <p14:tracePt t="47816" x="8804275" y="5062538"/>
          <p14:tracePt t="47835" x="8966200" y="5062538"/>
          <p14:tracePt t="47850" x="9045575" y="5037138"/>
          <p14:tracePt t="47867" x="9170988" y="4983163"/>
          <p14:tracePt t="47883" x="9242425" y="4911725"/>
          <p14:tracePt t="47900" x="9277350" y="4830763"/>
          <p14:tracePt t="47916" x="9304338" y="4732338"/>
          <p14:tracePt t="47933" x="9304338" y="4697413"/>
          <p14:tracePt t="47951" x="9304338" y="4652963"/>
          <p14:tracePt t="47965" x="9304338" y="4633913"/>
          <p14:tracePt t="47982" x="9304338" y="4608513"/>
          <p14:tracePt t="47999" x="9304338" y="4562475"/>
          <p14:tracePt t="48015" x="9304338" y="4545013"/>
          <p14:tracePt t="48032" x="9313863" y="4527550"/>
          <p14:tracePt t="48132" x="9304338" y="4527550"/>
          <p14:tracePt t="48149" x="9296400" y="4527550"/>
          <p14:tracePt t="48172" x="9286875" y="4527550"/>
          <p14:tracePt t="48180" x="9269413" y="4527550"/>
          <p14:tracePt t="48188" x="9259888" y="4527550"/>
          <p14:tracePt t="48199" x="9251950" y="4527550"/>
          <p14:tracePt t="48215" x="9224963" y="4527550"/>
          <p14:tracePt t="48232" x="9188450" y="4527550"/>
          <p14:tracePt t="48250" x="9170988" y="4527550"/>
          <p14:tracePt t="48264" x="9144000" y="4527550"/>
          <p14:tracePt t="48281" x="9134475" y="4527550"/>
          <p14:tracePt t="48297" x="9117013" y="4527550"/>
          <p14:tracePt t="48315" x="9099550" y="4527550"/>
          <p14:tracePt t="48331" x="9082088" y="4518025"/>
          <p14:tracePt t="48348" x="9063038" y="4510088"/>
          <p14:tracePt t="48365" x="9045575" y="4500563"/>
          <p14:tracePt t="48380" x="9037638" y="4500563"/>
          <p14:tracePt t="48398" x="9028113" y="4500563"/>
          <p14:tracePt t="48415" x="9010650" y="4500563"/>
          <p14:tracePt t="48431" x="9001125" y="4491038"/>
          <p14:tracePt t="48446" x="8983663" y="4483100"/>
          <p14:tracePt t="48464" x="8966200" y="4473575"/>
          <p14:tracePt t="48480" x="8956675" y="4473575"/>
          <p14:tracePt t="48496" x="8956675" y="4465638"/>
          <p14:tracePt t="48530" x="8939213" y="4465638"/>
          <p14:tracePt t="48636" x="8939213" y="4456113"/>
          <p14:tracePt t="48660" x="8939213" y="4446588"/>
          <p14:tracePt t="48676" x="8939213" y="4438650"/>
          <p14:tracePt t="48685" x="8947150" y="4429125"/>
          <p14:tracePt t="48695" x="8956675" y="4411663"/>
          <p14:tracePt t="48713" x="8983663" y="4394200"/>
          <p14:tracePt t="48729" x="8991600" y="4375150"/>
          <p14:tracePt t="48745" x="9018588" y="4348163"/>
          <p14:tracePt t="48762" x="9045575" y="4313238"/>
          <p14:tracePt t="48779" x="9063038" y="4286250"/>
          <p14:tracePt t="48797" x="9072563" y="4276725"/>
          <p14:tracePt t="48812" x="9109075" y="4232275"/>
          <p14:tracePt t="48829" x="9117013" y="4205288"/>
          <p14:tracePt t="48846" x="9134475" y="4179888"/>
          <p14:tracePt t="48863" x="9161463" y="4152900"/>
          <p14:tracePt t="48877" x="9188450" y="4116388"/>
          <p14:tracePt t="48895" x="9232900" y="4071938"/>
          <p14:tracePt t="48911" x="9242425" y="4044950"/>
          <p14:tracePt t="48928" x="9269413" y="4027488"/>
          <p14:tracePt t="48944" x="9304338" y="3973513"/>
          <p14:tracePt t="48960" x="9331325" y="3956050"/>
          <p14:tracePt t="48979" x="9375775" y="3911600"/>
          <p14:tracePt t="48994" x="9402763" y="3894138"/>
          <p14:tracePt t="49012" x="9483725" y="3830638"/>
          <p14:tracePt t="49027" x="9518650" y="3795713"/>
          <p14:tracePt t="49044" x="9537700" y="3759200"/>
          <p14:tracePt t="49061" x="9555163" y="3741738"/>
          <p14:tracePt t="49076" x="9563100" y="3732213"/>
          <p14:tracePt t="49093" x="9572625" y="3724275"/>
          <p14:tracePt t="49109" x="9590088" y="3705225"/>
          <p14:tracePt t="49126" x="9634538" y="3670300"/>
          <p14:tracePt t="49144" x="9671050" y="3633788"/>
          <p14:tracePt t="49161" x="9688513" y="3616325"/>
          <p14:tracePt t="49176" x="9705975" y="3598863"/>
          <p14:tracePt t="49194" x="9732963" y="3571875"/>
          <p14:tracePt t="49210" x="9796463" y="3536950"/>
          <p14:tracePt t="49226" x="9831388" y="3517900"/>
          <p14:tracePt t="49243" x="9840913" y="3509963"/>
          <p14:tracePt t="49260" x="9848850" y="3500438"/>
          <p14:tracePt t="49308" x="9858375" y="3500438"/>
          <p14:tracePt t="49316" x="9867900" y="3500438"/>
          <p14:tracePt t="49326" x="9885363" y="3500438"/>
          <p14:tracePt t="49341" x="9929813" y="3500438"/>
          <p14:tracePt t="49358" x="9991725" y="3500438"/>
          <p14:tracePt t="49376" x="10028238" y="3500438"/>
          <p14:tracePt t="49392" x="10037763" y="3500438"/>
          <p14:tracePt t="49436" x="10045700" y="3509963"/>
          <p14:tracePt t="49468" x="10045700" y="3517900"/>
          <p14:tracePt t="49476" x="10045700" y="3527425"/>
          <p14:tracePt t="49492" x="10045700" y="3536950"/>
          <p14:tracePt t="49508" x="10045700" y="3554413"/>
          <p14:tracePt t="49524" x="10045700" y="3562350"/>
          <p14:tracePt t="49540" x="10045700" y="3571875"/>
          <p14:tracePt t="49557" x="10045700" y="3581400"/>
          <p14:tracePt t="49575" x="10045700" y="3589338"/>
          <p14:tracePt t="49591" x="10045700" y="3608388"/>
          <p14:tracePt t="49608" x="10045700" y="3643313"/>
          <p14:tracePt t="49610" x="10045700" y="3660775"/>
          <p14:tracePt t="49624" x="10045700" y="3670300"/>
          <p14:tracePt t="49641" x="10045700" y="3697288"/>
          <p14:tracePt t="49657" x="10045700" y="3724275"/>
          <p14:tracePt t="49673" x="10045700" y="3759200"/>
          <p14:tracePt t="49690" x="10045700" y="3786188"/>
          <p14:tracePt t="49707" x="10028238" y="3822700"/>
          <p14:tracePt t="49723" x="10028238" y="3848100"/>
          <p14:tracePt t="49740" x="10028238" y="3875088"/>
          <p14:tracePt t="49756" x="10028238" y="3902075"/>
          <p14:tracePt t="49773" x="10028238" y="3911600"/>
          <p14:tracePt t="49789" x="10028238" y="3929063"/>
          <p14:tracePt t="49806" x="10028238" y="3956050"/>
          <p14:tracePt t="49822" x="10028238" y="3965575"/>
          <p14:tracePt t="49840" x="10028238" y="4000500"/>
          <p14:tracePt t="49857" x="10028238" y="4027488"/>
          <p14:tracePt t="49874" x="10028238" y="4054475"/>
          <p14:tracePt t="49890" x="10018713" y="4081463"/>
          <p14:tracePt t="49906" x="10010775" y="4116388"/>
          <p14:tracePt t="49924" x="10010775" y="4143375"/>
          <p14:tracePt t="49939" x="10001250" y="4170363"/>
          <p14:tracePt t="49956" x="9991725" y="4179888"/>
          <p14:tracePt t="49972" x="9983788" y="4205288"/>
          <p14:tracePt t="49989" x="9966325" y="4224338"/>
          <p14:tracePt t="50005" x="9939338" y="4259263"/>
          <p14:tracePt t="50023" x="9920288" y="4295775"/>
          <p14:tracePt t="50038" x="9894888" y="4340225"/>
          <p14:tracePt t="50055" x="9867900" y="4375150"/>
          <p14:tracePt t="50071" x="9840913" y="4411663"/>
          <p14:tracePt t="50088" x="9823450" y="4438650"/>
          <p14:tracePt t="50105" x="9804400" y="4465638"/>
          <p14:tracePt t="50108" x="9796463" y="4465638"/>
          <p14:tracePt t="50121" x="9796463" y="4473575"/>
          <p14:tracePt t="50138" x="9759950" y="4491038"/>
          <p14:tracePt t="50155" x="9742488" y="4510088"/>
          <p14:tracePt t="50171" x="9705975" y="4518025"/>
          <p14:tracePt t="50188" x="9680575" y="4527550"/>
          <p14:tracePt t="50205" x="9661525" y="4527550"/>
          <p14:tracePt t="50221" x="9590088" y="4537075"/>
          <p14:tracePt t="50237" x="9545638" y="4537075"/>
          <p14:tracePt t="50254" x="9518650" y="4554538"/>
          <p14:tracePt t="50270" x="9501188" y="4554538"/>
          <p14:tracePt t="50288" x="9456738" y="4562475"/>
          <p14:tracePt t="50304" x="9420225" y="4562475"/>
          <p14:tracePt t="50321" x="9358313" y="4562475"/>
          <p14:tracePt t="50339" x="9286875" y="4562475"/>
          <p14:tracePt t="50355" x="9242425" y="4562475"/>
          <p14:tracePt t="50370" x="9170988" y="4545013"/>
          <p14:tracePt t="50386" x="9134475" y="4537075"/>
          <p14:tracePt t="50403" x="9090025" y="4518025"/>
          <p14:tracePt t="50420" x="9063038" y="4510088"/>
          <p14:tracePt t="50437" x="9045575" y="4510088"/>
          <p14:tracePt t="50453" x="9037638" y="4510088"/>
          <p14:tracePt t="50486" x="9001125" y="4491038"/>
          <p14:tracePt t="50503" x="8983663" y="4483100"/>
          <p14:tracePt t="50520" x="8966200" y="4483100"/>
          <p14:tracePt t="50535" x="8956675" y="4473575"/>
          <p14:tracePt t="50552" x="8947150" y="4473575"/>
          <p14:tracePt t="50569" x="8939213" y="4473575"/>
          <p14:tracePt t="50585" x="8939213" y="4465638"/>
          <p14:tracePt t="50601" x="8939213" y="4446588"/>
          <p14:tracePt t="50619" x="8939213" y="4429125"/>
          <p14:tracePt t="50638" x="8939213" y="4402138"/>
          <p14:tracePt t="50652" x="8939213" y="4367213"/>
          <p14:tracePt t="50669" x="8966200" y="4340225"/>
          <p14:tracePt t="50685" x="8983663" y="4303713"/>
          <p14:tracePt t="50701" x="9001125" y="4295775"/>
          <p14:tracePt t="50718" x="9028113" y="4268788"/>
          <p14:tracePt t="50734" x="9037638" y="4251325"/>
          <p14:tracePt t="50751" x="9072563" y="4241800"/>
          <p14:tracePt t="50768" x="9082088" y="4232275"/>
          <p14:tracePt t="50784" x="9170988" y="4160838"/>
          <p14:tracePt t="50801" x="9215438" y="4125913"/>
          <p14:tracePt t="50817" x="9242425" y="4108450"/>
          <p14:tracePt t="50834" x="9251950" y="4098925"/>
          <p14:tracePt t="50851" x="9277350" y="4081463"/>
          <p14:tracePt t="50868" x="9323388" y="4054475"/>
          <p14:tracePt t="50884" x="9348788" y="4027488"/>
          <p14:tracePt t="50900" x="9402763" y="3983038"/>
          <p14:tracePt t="50918" x="9439275" y="3946525"/>
          <p14:tracePt t="50934" x="9466263" y="3919538"/>
          <p14:tracePt t="50951" x="9483725" y="3902075"/>
          <p14:tracePt t="50967" x="9510713" y="3875088"/>
          <p14:tracePt t="50983" x="9528175" y="3857625"/>
          <p14:tracePt t="51000" x="9537700" y="3848100"/>
          <p14:tracePt t="51017" x="9555163" y="3830638"/>
          <p14:tracePt t="51033" x="9572625" y="3813175"/>
          <p14:tracePt t="51049" x="9599613" y="3795713"/>
          <p14:tracePt t="51067" x="9626600" y="3786188"/>
          <p14:tracePt t="51083" x="9634538" y="3776663"/>
          <p14:tracePt t="51100" x="9644063" y="3768725"/>
          <p14:tracePt t="51116" x="9653588" y="3768725"/>
          <p14:tracePt t="51133" x="9680575" y="3768725"/>
          <p14:tracePt t="51149" x="9705975" y="3768725"/>
          <p14:tracePt t="51166" x="9725025" y="3768725"/>
          <p14:tracePt t="51184" x="9742488" y="3768725"/>
          <p14:tracePt t="51199" x="9752013" y="3768725"/>
          <p14:tracePt t="51215" x="9769475" y="3768725"/>
          <p14:tracePt t="51232" x="9796463" y="3776663"/>
          <p14:tracePt t="51249" x="9804400" y="3795713"/>
          <p14:tracePt t="51266" x="9823450" y="3813175"/>
          <p14:tracePt t="51298" x="9831388" y="3822700"/>
          <p14:tracePt t="51325" x="9831388" y="3830638"/>
          <p14:tracePt t="51332" x="9831388" y="3840163"/>
          <p14:tracePt t="51348" x="9831388" y="3848100"/>
          <p14:tracePt t="51364" x="9848850" y="3894138"/>
          <p14:tracePt t="51382" x="9848850" y="3911600"/>
          <p14:tracePt t="51398" x="9848850" y="3938588"/>
          <p14:tracePt t="51415" x="9848850" y="3956050"/>
          <p14:tracePt t="51430" x="9848850" y="3983038"/>
          <p14:tracePt t="51448" x="9848850" y="4000500"/>
          <p14:tracePt t="51464" x="9848850" y="4017963"/>
          <p14:tracePt t="51480" x="9848850" y="4044950"/>
          <p14:tracePt t="51497" x="9831388" y="4108450"/>
          <p14:tracePt t="51514" x="9823450" y="4152900"/>
          <p14:tracePt t="51533" x="9804400" y="4187825"/>
          <p14:tracePt t="51548" x="9786938" y="4214813"/>
          <p14:tracePt t="51563" x="9777413" y="4224338"/>
          <p14:tracePt t="51580" x="9769475" y="4241800"/>
          <p14:tracePt t="51596" x="9742488" y="4268788"/>
          <p14:tracePt t="51613" x="9732963" y="4286250"/>
          <p14:tracePt t="51629" x="9653588" y="4330700"/>
          <p14:tracePt t="51646" x="9609138" y="4367213"/>
          <p14:tracePt t="51663" x="9563100" y="4394200"/>
          <p14:tracePt t="51679" x="9528175" y="4411663"/>
          <p14:tracePt t="51696" x="9501188" y="4419600"/>
          <p14:tracePt t="51712" x="9483725" y="4419600"/>
          <p14:tracePt t="51729" x="9466263" y="4429125"/>
          <p14:tracePt t="51747" x="9439275" y="4429125"/>
          <p14:tracePt t="51762" x="9420225" y="4429125"/>
          <p14:tracePt t="51780" x="9394825" y="4429125"/>
          <p14:tracePt t="51796" x="9375775" y="4429125"/>
          <p14:tracePt t="51812" x="9358313" y="4429125"/>
          <p14:tracePt t="51830" x="9331325" y="4429125"/>
          <p14:tracePt t="51845" x="9323388" y="4429125"/>
          <p14:tracePt t="51862" x="9304338" y="4419600"/>
          <p14:tracePt t="51916" x="9304338" y="4411663"/>
          <p14:tracePt t="51924" x="9304338" y="4402138"/>
          <p14:tracePt t="51940" x="9304338" y="4394200"/>
          <p14:tracePt t="51948" x="9304338" y="4375150"/>
          <p14:tracePt t="51961" x="9304338" y="4367213"/>
          <p14:tracePt t="51979" x="9304338" y="4340225"/>
          <p14:tracePt t="51995" x="9304338" y="4313238"/>
          <p14:tracePt t="52012" x="9313863" y="4303713"/>
          <p14:tracePt t="52029" x="9331325" y="4276725"/>
          <p14:tracePt t="52044" x="9348788" y="4224338"/>
          <p14:tracePt t="52078" x="9367838" y="4205288"/>
          <p14:tracePt t="52093" x="9375775" y="4179888"/>
          <p14:tracePt t="52111" x="9385300" y="4170363"/>
          <p14:tracePt t="52128" x="9402763" y="4152900"/>
          <p14:tracePt t="52144" x="9420225" y="4133850"/>
          <p14:tracePt t="52162" x="9439275" y="4125913"/>
          <p14:tracePt t="52177" x="9447213" y="4116388"/>
          <p14:tracePt t="52194" x="9474200" y="4116388"/>
          <p14:tracePt t="52211" x="9491663" y="4098925"/>
          <p14:tracePt t="52227" x="9501188" y="4098925"/>
          <p14:tracePt t="52243" x="9528175" y="4098925"/>
          <p14:tracePt t="52261" x="9537700" y="4098925"/>
          <p14:tracePt t="52277" x="9555163" y="4098925"/>
          <p14:tracePt t="52293" x="9563100" y="4098925"/>
          <p14:tracePt t="52309" x="9572625" y="4098925"/>
          <p14:tracePt t="52343" x="9582150" y="4098925"/>
          <p14:tracePt t="52364" x="9590088" y="4098925"/>
          <p14:tracePt t="52379" x="9617075" y="4098925"/>
          <p14:tracePt t="52404" x="9617075" y="4108450"/>
          <p14:tracePt t="52460" x="9617075" y="4116388"/>
          <p14:tracePt t="52468" x="9617075" y="4125913"/>
          <p14:tracePt t="52484" x="9617075" y="4133850"/>
          <p14:tracePt t="52492" x="9617075" y="4143375"/>
          <p14:tracePt t="52509" x="9617075" y="4160838"/>
          <p14:tracePt t="52525" x="9617075" y="4179888"/>
          <p14:tracePt t="52542" x="9617075" y="4224338"/>
          <p14:tracePt t="52559" x="9599613" y="4251325"/>
          <p14:tracePt t="52574" x="9582150" y="4286250"/>
          <p14:tracePt t="52591" x="9563100" y="4313238"/>
          <p14:tracePt t="52608" x="9563100" y="4322763"/>
          <p14:tracePt t="52611" x="9545638" y="4340225"/>
          <p14:tracePt t="52628" x="9528175" y="4348163"/>
          <p14:tracePt t="52641" x="9510713" y="4367213"/>
          <p14:tracePt t="52658" x="9483725" y="4384675"/>
          <p14:tracePt t="52674" x="9447213" y="4411663"/>
          <p14:tracePt t="52691" x="9429750" y="4419600"/>
          <p14:tracePt t="52724" x="9420225" y="4419600"/>
          <p14:tracePt t="52740" x="9402763" y="4429125"/>
          <p14:tracePt t="52774" x="9394825" y="4438650"/>
          <p14:tracePt t="52996" x="9394825" y="4429125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7671" t="13078" r="16788" b="46912"/>
          <a:stretch/>
        </p:blipFill>
        <p:spPr>
          <a:xfrm>
            <a:off x="2836779" y="486058"/>
            <a:ext cx="1963245" cy="7620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74" y="2358480"/>
            <a:ext cx="3043099" cy="30430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9564" t="3672" r="-2099" b="-1793"/>
          <a:stretch/>
        </p:blipFill>
        <p:spPr>
          <a:xfrm>
            <a:off x="3818402" y="2387066"/>
            <a:ext cx="3219198" cy="298592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5329" y="2295186"/>
            <a:ext cx="3804952" cy="3049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67504" y="1668906"/>
                <a:ext cx="29926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центрі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радиусы 3-ге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шеңбер және ішкі бөлігі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04" y="1668906"/>
                <a:ext cx="2992627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1629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976192" y="1668906"/>
                <a:ext cx="29926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центрі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радиусы 3-ге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шеңбер және ішкі бөлігі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92" y="1668906"/>
                <a:ext cx="2992627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1629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H="1">
            <a:off x="8691369" y="4111619"/>
            <a:ext cx="586436" cy="130067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237691" y="5412292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шешімі</a:t>
            </a:r>
            <a:endParaRPr lang="ru-RU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599494" y="3745087"/>
            <a:ext cx="75315" cy="7470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914914" y="3819795"/>
            <a:ext cx="88417" cy="930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6504" y="139644"/>
            <a:ext cx="123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  <a:endParaRPr lang="kk-KZ" i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5368" y="180210"/>
            <a:ext cx="810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еңсіздіктер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жазықтықта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кескіндеңіз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442579"/>
            <a:ext cx="12192000" cy="5533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2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54"/>
    </mc:Choice>
    <mc:Fallback xmlns="">
      <p:transition spd="slow" advTm="62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 mod="1">
    <p:ext uri="{3A86A75C-4F4B-4683-9AE1-C65F6400EC91}">
      <p14:laserTraceLst xmlns:p14="http://schemas.microsoft.com/office/powerpoint/2010/main">
        <p14:tracePtLst>
          <p14:tracePt t="3246" x="1285875" y="4946650"/>
          <p14:tracePt t="3390" x="1285875" y="4938713"/>
          <p14:tracePt t="3405" x="1285875" y="4929188"/>
          <p14:tracePt t="3446" x="1295400" y="4911725"/>
          <p14:tracePt t="3470" x="1295400" y="4902200"/>
          <p14:tracePt t="3477" x="1295400" y="4894263"/>
          <p14:tracePt t="3486" x="1303338" y="4875213"/>
          <p14:tracePt t="3500" x="1312863" y="4848225"/>
          <p14:tracePt t="3517" x="1339850" y="4776788"/>
          <p14:tracePt t="3533" x="1366838" y="4724400"/>
          <p14:tracePt t="3552" x="1411288" y="4608513"/>
          <p14:tracePt t="3567" x="1473200" y="4456113"/>
          <p14:tracePt t="3583" x="1536700" y="4259263"/>
          <p14:tracePt t="3601" x="1598613" y="3983038"/>
          <p14:tracePt t="3616" x="1660525" y="3751263"/>
          <p14:tracePt t="3634" x="1704975" y="3571875"/>
          <p14:tracePt t="3650" x="1768475" y="3357563"/>
          <p14:tracePt t="3667" x="1812925" y="3152775"/>
          <p14:tracePt t="3684" x="1884363" y="2901950"/>
          <p14:tracePt t="3701" x="1928813" y="2679700"/>
          <p14:tracePt t="3717" x="1938338" y="2571750"/>
          <p14:tracePt t="3734" x="1982788" y="2259013"/>
          <p14:tracePt t="3749" x="1990725" y="2125663"/>
          <p14:tracePt t="3766" x="1990725" y="2017713"/>
          <p14:tracePt t="3784" x="2000250" y="1884363"/>
          <p14:tracePt t="3800" x="2027238" y="1758950"/>
          <p14:tracePt t="3816" x="2027238" y="1679575"/>
          <p14:tracePt t="3831" x="2027238" y="1608138"/>
          <p14:tracePt t="3849" x="2027238" y="1589088"/>
          <p14:tracePt t="3865" x="2027238" y="1536700"/>
          <p14:tracePt t="3881" x="2027238" y="1509713"/>
          <p14:tracePt t="3900" x="2044700" y="1384300"/>
          <p14:tracePt t="3915" x="2044700" y="1312863"/>
          <p14:tracePt t="3932" x="2071688" y="1143000"/>
          <p14:tracePt t="3950" x="2089150" y="1081088"/>
          <p14:tracePt t="3967" x="2089150" y="1036638"/>
          <p14:tracePt t="3981" x="2108200" y="1000125"/>
          <p14:tracePt t="3998" x="2125663" y="982663"/>
          <p14:tracePt t="4015" x="2133600" y="973138"/>
          <p14:tracePt t="4032" x="2143125" y="955675"/>
          <p14:tracePt t="4047" x="2152650" y="938213"/>
          <p14:tracePt t="4064" x="2170113" y="911225"/>
          <p14:tracePt t="4081" x="2179638" y="901700"/>
          <p14:tracePt t="4099" x="2197100" y="893763"/>
          <p14:tracePt t="4114" x="2197100" y="884238"/>
          <p14:tracePt t="4130" x="2224088" y="857250"/>
          <p14:tracePt t="4147" x="2232025" y="847725"/>
          <p14:tracePt t="4182" x="2241550" y="830263"/>
          <p14:tracePt t="4406" x="2251075" y="830263"/>
          <p14:tracePt t="4413" x="2259013" y="830263"/>
          <p14:tracePt t="4431" x="2276475" y="830263"/>
          <p14:tracePt t="4446" x="2286000" y="830263"/>
          <p14:tracePt t="4541" x="2303463" y="830263"/>
          <p14:tracePt t="4549" x="2347913" y="822325"/>
          <p14:tracePt t="4562" x="2393950" y="812800"/>
          <p14:tracePt t="4579" x="2446338" y="812800"/>
          <p14:tracePt t="4595" x="2714625" y="785813"/>
          <p14:tracePt t="4611" x="2874963" y="785813"/>
          <p14:tracePt t="4627" x="3017838" y="785813"/>
          <p14:tracePt t="4630" x="3054350" y="785813"/>
          <p14:tracePt t="4645" x="3116263" y="785813"/>
          <p14:tracePt t="4662" x="3125788" y="785813"/>
          <p14:tracePt t="4677" x="3143250" y="776288"/>
          <p14:tracePt t="4711" x="3170238" y="768350"/>
          <p14:tracePt t="4727" x="3214688" y="758825"/>
          <p14:tracePt t="4744" x="3259138" y="741363"/>
          <p14:tracePt t="4760" x="3313113" y="731838"/>
          <p14:tracePt t="4778" x="3340100" y="714375"/>
          <p14:tracePt t="4794" x="3357563" y="714375"/>
          <p14:tracePt t="4812" x="3384550" y="696913"/>
          <p14:tracePt t="4828" x="3509963" y="633413"/>
          <p14:tracePt t="4843" x="3536950" y="615950"/>
          <p14:tracePt t="4862" x="3705225" y="581025"/>
          <p14:tracePt t="4877" x="3795713" y="561975"/>
          <p14:tracePt t="4893" x="3884613" y="544513"/>
          <p14:tracePt t="4910" x="3965575" y="536575"/>
          <p14:tracePt t="4927" x="4017963" y="536575"/>
          <p14:tracePt t="4943" x="4044950" y="536575"/>
          <p14:tracePt t="4959" x="4062413" y="536575"/>
          <p14:tracePt t="4976" x="4081463" y="536575"/>
          <p14:tracePt t="4993" x="4089400" y="536575"/>
          <p14:tracePt t="5010" x="4108450" y="536575"/>
          <p14:tracePt t="5027" x="4116388" y="536575"/>
          <p14:tracePt t="5044" x="4143375" y="536575"/>
          <p14:tracePt t="5059" x="4179888" y="536575"/>
          <p14:tracePt t="5076" x="4251325" y="544513"/>
          <p14:tracePt t="5093" x="4295775" y="554038"/>
          <p14:tracePt t="5109" x="4313238" y="554038"/>
          <p14:tracePt t="5127" x="4330700" y="554038"/>
          <p14:tracePt t="5157" x="4340225" y="554038"/>
          <p14:tracePt t="5166" x="4348163" y="554038"/>
          <p14:tracePt t="5176" x="4357688" y="554038"/>
          <p14:tracePt t="5192" x="4375150" y="554038"/>
          <p14:tracePt t="5208" x="4394200" y="571500"/>
          <p14:tracePt t="5225" x="4419600" y="571500"/>
          <p14:tracePt t="5258" x="4438650" y="571500"/>
          <p14:tracePt t="5275" x="4446588" y="571500"/>
          <p14:tracePt t="5291" x="4483100" y="581025"/>
          <p14:tracePt t="5307" x="4545013" y="598488"/>
          <p14:tracePt t="5324" x="4643438" y="608013"/>
          <p14:tracePt t="5341" x="4705350" y="615950"/>
          <p14:tracePt t="5358" x="4759325" y="625475"/>
          <p14:tracePt t="5374" x="4795838" y="633413"/>
          <p14:tracePt t="5391" x="4840288" y="642938"/>
          <p14:tracePt t="5407" x="4875213" y="642938"/>
          <p14:tracePt t="5424" x="4894263" y="642938"/>
          <p14:tracePt t="5440" x="4911725" y="642938"/>
          <p14:tracePt t="5458" x="4946650" y="642938"/>
          <p14:tracePt t="5474" x="4983163" y="652463"/>
          <p14:tracePt t="5490" x="5027613" y="652463"/>
          <p14:tracePt t="5508" x="5054600" y="669925"/>
          <p14:tracePt t="5523" x="5062538" y="669925"/>
          <p14:tracePt t="5557" x="5072063" y="669925"/>
          <p14:tracePt t="5574" x="5089525" y="669925"/>
          <p14:tracePt t="5590" x="5116513" y="669925"/>
          <p14:tracePt t="5608" x="5160963" y="669925"/>
          <p14:tracePt t="5623" x="5197475" y="669925"/>
          <p14:tracePt t="5639" x="5251450" y="669925"/>
          <p14:tracePt t="5656" x="5322888" y="669925"/>
          <p14:tracePt t="5673" x="5384800" y="669925"/>
          <p14:tracePt t="5689" x="5483225" y="669925"/>
          <p14:tracePt t="5708" x="5562600" y="669925"/>
          <p14:tracePt t="5722" x="5653088" y="669925"/>
          <p14:tracePt t="5740" x="5715000" y="669925"/>
          <p14:tracePt t="5757" x="5759450" y="669925"/>
          <p14:tracePt t="5774" x="5776913" y="669925"/>
          <p14:tracePt t="5830" x="5786438" y="669925"/>
          <p14:tracePt t="5846" x="5795963" y="669925"/>
          <p14:tracePt t="5877" x="5803900" y="669925"/>
          <p14:tracePt t="6022" x="5813425" y="669925"/>
          <p14:tracePt t="6038" x="5822950" y="669925"/>
          <p14:tracePt t="6062" x="5830888" y="669925"/>
          <p14:tracePt t="6072" x="5840413" y="669925"/>
          <p14:tracePt t="6079" x="5848350" y="669925"/>
          <p14:tracePt t="6110" x="5857875" y="669925"/>
          <p14:tracePt t="6134" x="5875338" y="669925"/>
          <p14:tracePt t="6150" x="5884863" y="669925"/>
          <p14:tracePt t="6158" x="5911850" y="669925"/>
          <p14:tracePt t="6174" x="5956300" y="669925"/>
          <p14:tracePt t="6186" x="5983288" y="669925"/>
          <p14:tracePt t="6205" x="6018213" y="669925"/>
          <p14:tracePt t="6221" x="6072188" y="669925"/>
          <p14:tracePt t="6239" x="6099175" y="669925"/>
          <p14:tracePt t="6253" x="6134100" y="669925"/>
          <p14:tracePt t="6269" x="6197600" y="679450"/>
          <p14:tracePt t="6286" x="6251575" y="679450"/>
          <p14:tracePt t="6303" x="6340475" y="687388"/>
          <p14:tracePt t="6319" x="6402388" y="687388"/>
          <p14:tracePt t="6336" x="6438900" y="687388"/>
          <p14:tracePt t="6352" x="6473825" y="687388"/>
          <p14:tracePt t="6370" x="6510338" y="687388"/>
          <p14:tracePt t="6385" x="6537325" y="687388"/>
          <p14:tracePt t="6402" x="6562725" y="687388"/>
          <p14:tracePt t="6418" x="6589713" y="687388"/>
          <p14:tracePt t="6434" x="6616700" y="704850"/>
          <p14:tracePt t="6452" x="6653213" y="714375"/>
          <p14:tracePt t="6467" x="6680200" y="714375"/>
          <p14:tracePt t="6485" x="6777038" y="723900"/>
          <p14:tracePt t="6501" x="6858000" y="741363"/>
          <p14:tracePt t="6518" x="6946900" y="750888"/>
          <p14:tracePt t="6534" x="7037388" y="758825"/>
          <p14:tracePt t="6551" x="7072313" y="768350"/>
          <p14:tracePt t="6567" x="7188200" y="768350"/>
          <p14:tracePt t="6584" x="7242175" y="776288"/>
          <p14:tracePt t="6601" x="7304088" y="776288"/>
          <p14:tracePt t="6617" x="7331075" y="776288"/>
          <p14:tracePt t="6620" x="7358063" y="776288"/>
          <p14:tracePt t="6634" x="7367588" y="776288"/>
          <p14:tracePt t="6651" x="7394575" y="776288"/>
          <p14:tracePt t="6667" x="7419975" y="776288"/>
          <p14:tracePt t="6684" x="7439025" y="776288"/>
          <p14:tracePt t="6702" x="7537450" y="776288"/>
          <p14:tracePt t="6717" x="7581900" y="776288"/>
          <p14:tracePt t="6734" x="7599363" y="776288"/>
          <p14:tracePt t="6766" x="7608888" y="776288"/>
          <p14:tracePt t="6798" x="7626350" y="776288"/>
          <p14:tracePt t="7157" x="7608888" y="776288"/>
          <p14:tracePt t="7167" x="7510463" y="785813"/>
          <p14:tracePt t="7173" x="7358063" y="803275"/>
          <p14:tracePt t="7183" x="7180263" y="812800"/>
          <p14:tracePt t="7198" x="7010400" y="812800"/>
          <p14:tracePt t="7215" x="6215063" y="812800"/>
          <p14:tracePt t="7231" x="5795963" y="812800"/>
          <p14:tracePt t="7247" x="5384800" y="812800"/>
          <p14:tracePt t="7264" x="4946650" y="812800"/>
          <p14:tracePt t="7280" x="4510088" y="812800"/>
          <p14:tracePt t="7296" x="4214813" y="812800"/>
          <p14:tracePt t="7314" x="4027488" y="812800"/>
          <p14:tracePt t="7331" x="3965575" y="812800"/>
          <p14:tracePt t="7347" x="3822700" y="847725"/>
          <p14:tracePt t="7365" x="3714750" y="893763"/>
          <p14:tracePt t="7380" x="3697288" y="901700"/>
          <p14:tracePt t="7397" x="3633788" y="919163"/>
          <p14:tracePt t="7414" x="3589338" y="928688"/>
          <p14:tracePt t="7431" x="3527425" y="946150"/>
          <p14:tracePt t="7447" x="3411538" y="955675"/>
          <p14:tracePt t="7463" x="3232150" y="955675"/>
          <p14:tracePt t="7480" x="3098800" y="955675"/>
          <p14:tracePt t="7496" x="2965450" y="955675"/>
          <p14:tracePt t="7513" x="2857500" y="955675"/>
          <p14:tracePt t="7529" x="2768600" y="955675"/>
          <p14:tracePt t="7546" x="2714625" y="955675"/>
          <p14:tracePt t="7562" x="2697163" y="955675"/>
          <p14:tracePt t="7579" x="2670175" y="955675"/>
          <p14:tracePt t="7595" x="2660650" y="955675"/>
          <p14:tracePt t="9133" x="2679700" y="965200"/>
          <p14:tracePt t="9141" x="2741613" y="973138"/>
          <p14:tracePt t="9153" x="2803525" y="990600"/>
          <p14:tracePt t="9170" x="2938463" y="1017588"/>
          <p14:tracePt t="9187" x="3081338" y="1062038"/>
          <p14:tracePt t="9204" x="3179763" y="1089025"/>
          <p14:tracePt t="9221" x="3187700" y="1089025"/>
          <p14:tracePt t="9262" x="3197225" y="1089025"/>
          <p14:tracePt t="9286" x="3205163" y="1089025"/>
          <p14:tracePt t="9349" x="3214688" y="1089025"/>
          <p14:tracePt t="9374" x="3214688" y="1081088"/>
          <p14:tracePt t="9389" x="3214688" y="1071563"/>
          <p14:tracePt t="9398" x="3214688" y="1062038"/>
          <p14:tracePt t="9405" x="3224213" y="1044575"/>
          <p14:tracePt t="9421" x="3224213" y="1027113"/>
          <p14:tracePt t="9437" x="3224213" y="1017588"/>
          <p14:tracePt t="9452" x="3224213" y="1000125"/>
          <p14:tracePt t="9502" x="3224213" y="990600"/>
          <p14:tracePt t="9533" x="3224213" y="982663"/>
          <p14:tracePt t="9750" x="3224213" y="973138"/>
          <p14:tracePt t="9798" x="3224213" y="965200"/>
          <p14:tracePt t="9846" x="3224213" y="955675"/>
          <p14:tracePt t="10358" x="3232150" y="946150"/>
          <p14:tracePt t="10366" x="3251200" y="946150"/>
          <p14:tracePt t="10374" x="3268663" y="946150"/>
          <p14:tracePt t="10382" x="3295650" y="946150"/>
          <p14:tracePt t="10398" x="3322638" y="946150"/>
          <p14:tracePt t="10414" x="3357563" y="946150"/>
          <p14:tracePt t="10430" x="3375025" y="946150"/>
          <p14:tracePt t="10447" x="3402013" y="946150"/>
          <p14:tracePt t="10463" x="3411538" y="946150"/>
          <p14:tracePt t="10480" x="3419475" y="946150"/>
          <p14:tracePt t="10496" x="3429000" y="946150"/>
          <p14:tracePt t="10513" x="3455988" y="946150"/>
          <p14:tracePt t="10530" x="3465513" y="938213"/>
          <p14:tracePt t="10547" x="3473450" y="938213"/>
          <p14:tracePt t="10563" x="3482975" y="938213"/>
          <p14:tracePt t="11678" x="3490913" y="928688"/>
          <p14:tracePt t="11685" x="3500438" y="928688"/>
          <p14:tracePt t="11701" x="3554413" y="919163"/>
          <p14:tracePt t="11709" x="3581400" y="919163"/>
          <p14:tracePt t="11725" x="3697288" y="919163"/>
          <p14:tracePt t="11740" x="3786188" y="919163"/>
          <p14:tracePt t="11758" x="3848100" y="919163"/>
          <p14:tracePt t="11774" x="3884613" y="928688"/>
          <p14:tracePt t="11791" x="3902075" y="928688"/>
          <p14:tracePt t="11823" x="3911600" y="928688"/>
          <p14:tracePt t="11862" x="3919538" y="928688"/>
          <p14:tracePt t="11894" x="3938588" y="928688"/>
          <p14:tracePt t="12334" x="3938588" y="919163"/>
          <p14:tracePt t="13806" x="3929063" y="938213"/>
          <p14:tracePt t="13814" x="3894138" y="965200"/>
          <p14:tracePt t="13829" x="3857625" y="1009650"/>
          <p14:tracePt t="13846" x="3830638" y="1054100"/>
          <p14:tracePt t="13862" x="3776663" y="1081088"/>
          <p14:tracePt t="13879" x="3732213" y="1108075"/>
          <p14:tracePt t="13896" x="3714750" y="1116013"/>
          <p14:tracePt t="13912" x="3652838" y="1152525"/>
          <p14:tracePt t="13928" x="3616325" y="1169988"/>
          <p14:tracePt t="13945" x="3589338" y="1179513"/>
          <p14:tracePt t="13961" x="3562350" y="1187450"/>
          <p14:tracePt t="13978" x="3544888" y="1196975"/>
          <p14:tracePt t="14011" x="3536950" y="1196975"/>
          <p14:tracePt t="14134" x="3527425" y="1196975"/>
          <p14:tracePt t="14856" x="3544888" y="1196975"/>
          <p14:tracePt t="14869" x="3554413" y="1196975"/>
          <p14:tracePt t="14926" x="3562350" y="1196975"/>
          <p14:tracePt t="15678" x="3571875" y="1196975"/>
          <p14:tracePt t="15687" x="3589338" y="1196975"/>
          <p14:tracePt t="15694" x="3608388" y="1204913"/>
          <p14:tracePt t="15702" x="3633788" y="1223963"/>
          <p14:tracePt t="15719" x="3705225" y="1250950"/>
          <p14:tracePt t="15736" x="3768725" y="1285875"/>
          <p14:tracePt t="15752" x="3813175" y="1295400"/>
          <p14:tracePt t="15768" x="3830638" y="1295400"/>
          <p14:tracePt t="15785" x="3857625" y="1295400"/>
          <p14:tracePt t="15802" x="3867150" y="1295400"/>
          <p14:tracePt t="15835" x="3875088" y="1295400"/>
          <p14:tracePt t="15854" x="3884613" y="1285875"/>
          <p14:tracePt t="15910" x="3894138" y="1285875"/>
          <p14:tracePt t="16126" x="3894138" y="1276350"/>
          <p14:tracePt t="16207" x="3894138" y="1268413"/>
          <p14:tracePt t="16238" x="3894138" y="1258888"/>
          <p14:tracePt t="16261" x="3902075" y="1250950"/>
          <p14:tracePt t="16270" x="3911600" y="1250950"/>
          <p14:tracePt t="16302" x="3911600" y="1241425"/>
          <p14:tracePt t="16333" x="3919538" y="1241425"/>
          <p14:tracePt t="16341" x="3919538" y="1231900"/>
          <p14:tracePt t="16375" x="3929063" y="1231900"/>
          <p14:tracePt t="16390" x="3938588" y="1223963"/>
          <p14:tracePt t="16462" x="3946525" y="1223963"/>
          <p14:tracePt t="17095" x="3956050" y="1223963"/>
          <p14:tracePt t="17101" x="3973513" y="1223963"/>
          <p14:tracePt t="17111" x="3983038" y="1223963"/>
          <p14:tracePt t="17129" x="4062413" y="1223963"/>
          <p14:tracePt t="17146" x="4160838" y="1241425"/>
          <p14:tracePt t="17162" x="4259263" y="1258888"/>
          <p14:tracePt t="17180" x="4367213" y="1303338"/>
          <p14:tracePt t="17194" x="4419600" y="1303338"/>
          <p14:tracePt t="17211" x="4429125" y="1303338"/>
          <p14:tracePt t="17227" x="4465638" y="1303338"/>
          <p14:tracePt t="17244" x="4500563" y="1303338"/>
          <p14:tracePt t="17261" x="4545013" y="1303338"/>
          <p14:tracePt t="17277" x="4562475" y="1303338"/>
          <p14:tracePt t="17294" x="4572000" y="1303338"/>
          <p14:tracePt t="17311" x="4589463" y="1312863"/>
          <p14:tracePt t="17598" x="4598988" y="1312863"/>
          <p14:tracePt t="17621" x="4608513" y="1312863"/>
          <p14:tracePt t="17646" x="4608513" y="1303338"/>
          <p14:tracePt t="17686" x="4608513" y="1295400"/>
          <p14:tracePt t="17726" x="4608513" y="1285875"/>
          <p14:tracePt t="17846" x="4608513" y="1276350"/>
          <p14:tracePt t="19567" x="4598988" y="1276350"/>
          <p14:tracePt t="19574" x="4589463" y="1295400"/>
          <p14:tracePt t="19590" x="4581525" y="1303338"/>
          <p14:tracePt t="19606" x="4545013" y="1339850"/>
          <p14:tracePt t="19616" x="4527550" y="1357313"/>
          <p14:tracePt t="19632" x="4473575" y="1401763"/>
          <p14:tracePt t="19648" x="4456113" y="1419225"/>
          <p14:tracePt t="19664" x="4429125" y="1465263"/>
          <p14:tracePt t="19682" x="4411663" y="1517650"/>
          <p14:tracePt t="19698" x="4394200" y="1598613"/>
          <p14:tracePt t="19715" x="4348163" y="1704975"/>
          <p14:tracePt t="19731" x="4322763" y="1758950"/>
          <p14:tracePt t="19747" x="4251325" y="1955800"/>
          <p14:tracePt t="19765" x="4214813" y="2054225"/>
          <p14:tracePt t="19781" x="4205288" y="2089150"/>
          <p14:tracePt t="19797" x="4205288" y="2108200"/>
          <p14:tracePt t="19814" x="4197350" y="2116138"/>
          <p14:tracePt t="19830" x="4197350" y="2125663"/>
          <p14:tracePt t="19848" x="4197350" y="2143125"/>
          <p14:tracePt t="19863" x="4187825" y="2152650"/>
          <p14:tracePt t="19880" x="4187825" y="2160588"/>
          <p14:tracePt t="19897" x="4187825" y="2170113"/>
          <p14:tracePt t="19930" x="4187825" y="2179638"/>
          <p14:tracePt t="19947" x="4187825" y="2187575"/>
          <p14:tracePt t="19964" x="4224338" y="2205038"/>
          <p14:tracePt t="19998" x="4232275" y="2205038"/>
          <p14:tracePt t="20013" x="4232275" y="2187575"/>
          <p14:tracePt t="20030" x="4224338" y="2170113"/>
          <p14:tracePt t="20047" x="4214813" y="2152650"/>
          <p14:tracePt t="20062" x="4205288" y="2152650"/>
          <p14:tracePt t="20079" x="4197350" y="2133600"/>
          <p14:tracePt t="21317" x="4187825" y="2125663"/>
          <p14:tracePt t="21989" x="4179888" y="2125663"/>
          <p14:tracePt t="22926" x="4179888" y="2116138"/>
          <p14:tracePt t="22933" x="4170363" y="2116138"/>
          <p14:tracePt t="22947" x="4160838" y="2116138"/>
          <p14:tracePt t="22963" x="4152900" y="2116138"/>
          <p14:tracePt t="22980" x="4143375" y="2116138"/>
          <p14:tracePt t="22997" x="4125913" y="2116138"/>
          <p14:tracePt t="23014" x="4116388" y="2116138"/>
          <p14:tracePt t="23031" x="4081463" y="2125663"/>
          <p14:tracePt t="23048" x="4044950" y="2133600"/>
          <p14:tracePt t="23063" x="4010025" y="2143125"/>
          <p14:tracePt t="23079" x="3973513" y="2160588"/>
          <p14:tracePt t="23096" x="3946525" y="2160588"/>
          <p14:tracePt t="23113" x="3919538" y="2160588"/>
          <p14:tracePt t="23131" x="3867150" y="2160588"/>
          <p14:tracePt t="23147" x="3822700" y="2160588"/>
          <p14:tracePt t="23165" x="3768725" y="2160588"/>
          <p14:tracePt t="23179" x="3705225" y="2152650"/>
          <p14:tracePt t="23197" x="3608388" y="2116138"/>
          <p14:tracePt t="23213" x="3554413" y="2081213"/>
          <p14:tracePt t="23229" x="3517900" y="2044700"/>
          <p14:tracePt t="23246" x="3482975" y="2009775"/>
          <p14:tracePt t="23263" x="3446463" y="1982788"/>
          <p14:tracePt t="23279" x="3419475" y="1901825"/>
          <p14:tracePt t="23295" x="3411538" y="1847850"/>
          <p14:tracePt t="23312" x="3411538" y="1670050"/>
          <p14:tracePt t="23328" x="3411538" y="1527175"/>
          <p14:tracePt t="23345" x="3411538" y="1411288"/>
          <p14:tracePt t="23362" x="3411538" y="1303338"/>
          <p14:tracePt t="23378" x="3411538" y="1241425"/>
          <p14:tracePt t="23396" x="3411538" y="1214438"/>
          <p14:tracePt t="23411" x="3411538" y="1196975"/>
          <p14:tracePt t="23470" x="3411538" y="1187450"/>
          <p14:tracePt t="23502" x="3411538" y="1179513"/>
          <p14:tracePt t="23510" x="3411538" y="1169988"/>
          <p14:tracePt t="23597" x="3411538" y="1160463"/>
          <p14:tracePt t="25118" x="3394075" y="1152525"/>
          <p14:tracePt t="25126" x="3348038" y="1152525"/>
          <p14:tracePt t="25136" x="3259138" y="1223963"/>
          <p14:tracePt t="25152" x="3089275" y="1455738"/>
          <p14:tracePt t="25169" x="2919413" y="1731963"/>
          <p14:tracePt t="25185" x="2840038" y="1928813"/>
          <p14:tracePt t="25202" x="2803525" y="2017713"/>
          <p14:tracePt t="25218" x="2571750" y="2374900"/>
          <p14:tracePt t="25236" x="2357438" y="2741613"/>
          <p14:tracePt t="25252" x="2286000" y="2840038"/>
          <p14:tracePt t="25270" x="2170113" y="2982913"/>
          <p14:tracePt t="25286" x="2133600" y="3036888"/>
          <p14:tracePt t="25302" x="2098675" y="3071813"/>
          <p14:tracePt t="25318" x="2089150" y="3116263"/>
          <p14:tracePt t="25335" x="2062163" y="3152775"/>
          <p14:tracePt t="25351" x="2054225" y="3187700"/>
          <p14:tracePt t="25368" x="2054225" y="3205163"/>
          <p14:tracePt t="25384" x="2054225" y="3214688"/>
          <p14:tracePt t="25402" x="2036763" y="3241675"/>
          <p14:tracePt t="25418" x="2027238" y="3322638"/>
          <p14:tracePt t="25435" x="2017713" y="3438525"/>
          <p14:tracePt t="25451" x="1990725" y="3562350"/>
          <p14:tracePt t="25469" x="1946275" y="3670300"/>
          <p14:tracePt t="25484" x="1946275" y="3697288"/>
          <p14:tracePt t="25501" x="1938338" y="3732213"/>
          <p14:tracePt t="25517" x="1938338" y="3759200"/>
          <p14:tracePt t="25534" x="1938338" y="3822700"/>
          <p14:tracePt t="25550" x="1946275" y="3884613"/>
          <p14:tracePt t="25567" x="1965325" y="3911600"/>
          <p14:tracePt t="25583" x="1965325" y="3919538"/>
          <p14:tracePt t="25600" x="1973263" y="3938588"/>
          <p14:tracePt t="25618" x="1982788" y="3938588"/>
          <p14:tracePt t="25634" x="1982788" y="3946525"/>
          <p14:tracePt t="26157" x="1982788" y="3938588"/>
          <p14:tracePt t="26173" x="1982788" y="3929063"/>
          <p14:tracePt t="26221" x="1973263" y="3929063"/>
          <p14:tracePt t="28077" x="1973263" y="3919538"/>
          <p14:tracePt t="28142" x="1973263" y="3911600"/>
          <p14:tracePt t="28294" x="1973263" y="3902075"/>
          <p14:tracePt t="28598" x="1982788" y="3902075"/>
          <p14:tracePt t="28618" x="1990725" y="3902075"/>
          <p14:tracePt t="28621" x="2017713" y="3902075"/>
          <p14:tracePt t="28637" x="2044700" y="3919538"/>
          <p14:tracePt t="28650" x="2089150" y="3929063"/>
          <p14:tracePt t="28667" x="2143125" y="3973513"/>
          <p14:tracePt t="28684" x="2214563" y="4027488"/>
          <p14:tracePt t="28700" x="2276475" y="4062413"/>
          <p14:tracePt t="28717" x="2339975" y="4098925"/>
          <p14:tracePt t="28734" x="2374900" y="4098925"/>
          <p14:tracePt t="28750" x="2517775" y="4098925"/>
          <p14:tracePt t="28766" x="2652713" y="4098925"/>
          <p14:tracePt t="28783" x="2776538" y="4089400"/>
          <p14:tracePt t="28799" x="2857500" y="4089400"/>
          <p14:tracePt t="28817" x="2919413" y="4089400"/>
          <p14:tracePt t="28832" x="2955925" y="4089400"/>
          <p14:tracePt t="28850" x="2982913" y="4089400"/>
          <p14:tracePt t="28867" x="2990850" y="4081463"/>
          <p14:tracePt t="28958" x="3000375" y="4071938"/>
          <p14:tracePt t="28981" x="3000375" y="4062413"/>
          <p14:tracePt t="28998" x="3000375" y="4054475"/>
          <p14:tracePt t="29006" x="3000375" y="4037013"/>
          <p14:tracePt t="29016" x="3009900" y="4027488"/>
          <p14:tracePt t="29032" x="3017838" y="4017963"/>
          <p14:tracePt t="29055" x="3017838" y="4010025"/>
          <p14:tracePt t="29070" x="3017838" y="4000500"/>
          <p14:tracePt t="29110" x="3017838" y="3990975"/>
          <p14:tracePt t="29150" x="3017838" y="3983038"/>
          <p14:tracePt t="29238" x="3017838" y="3973513"/>
          <p14:tracePt t="29790" x="3017838" y="3965575"/>
          <p14:tracePt t="29797" x="3017838" y="3956050"/>
          <p14:tracePt t="29813" x="3017838" y="3919538"/>
          <p14:tracePt t="29827" x="3017838" y="3902075"/>
          <p14:tracePt t="29845" x="3017838" y="3813175"/>
          <p14:tracePt t="29862" x="3017838" y="3751263"/>
          <p14:tracePt t="29879" x="3017838" y="3697288"/>
          <p14:tracePt t="29894" x="2990850" y="3625850"/>
          <p14:tracePt t="29910" x="2955925" y="3544888"/>
          <p14:tracePt t="29927" x="2928938" y="3509963"/>
          <p14:tracePt t="29944" x="2884488" y="3429000"/>
          <p14:tracePt t="29960" x="2847975" y="3367088"/>
          <p14:tracePt t="29977" x="2803525" y="3303588"/>
          <p14:tracePt t="29993" x="2751138" y="3241675"/>
          <p14:tracePt t="30010" x="2697163" y="3170238"/>
          <p14:tracePt t="30027" x="2652713" y="3125788"/>
          <p14:tracePt t="30043" x="2589213" y="3071813"/>
          <p14:tracePt t="30059" x="2554288" y="3036888"/>
          <p14:tracePt t="30077" x="2465388" y="2955925"/>
          <p14:tracePt t="30094" x="2438400" y="2919413"/>
          <p14:tracePt t="30109" x="2411413" y="2894013"/>
          <p14:tracePt t="30125" x="2374900" y="2884488"/>
          <p14:tracePt t="30143" x="2339975" y="2857500"/>
          <p14:tracePt t="30159" x="2312988" y="2857500"/>
          <p14:tracePt t="30177" x="2303463" y="2847975"/>
          <p14:tracePt t="30193" x="2286000" y="2847975"/>
          <p14:tracePt t="30209" x="2232025" y="2840038"/>
          <p14:tracePt t="30226" x="2205038" y="2840038"/>
          <p14:tracePt t="30243" x="2179638" y="2840038"/>
          <p14:tracePt t="30258" x="2160588" y="2830513"/>
          <p14:tracePt t="30275" x="2125663" y="2830513"/>
          <p14:tracePt t="30291" x="2116138" y="2830513"/>
          <p14:tracePt t="30310" x="2098675" y="2830513"/>
          <p14:tracePt t="30325" x="2081213" y="2830513"/>
          <p14:tracePt t="30342" x="2054225" y="2830513"/>
          <p14:tracePt t="30358" x="2036763" y="2830513"/>
          <p14:tracePt t="30374" x="2027238" y="2830513"/>
          <p14:tracePt t="30391" x="2009775" y="2830513"/>
          <p14:tracePt t="30408" x="1990725" y="2830513"/>
          <p14:tracePt t="30424" x="1955800" y="2830513"/>
          <p14:tracePt t="30441" x="1928813" y="2840038"/>
          <p14:tracePt t="30457" x="1874838" y="2847975"/>
          <p14:tracePt t="30474" x="1847850" y="2847975"/>
          <p14:tracePt t="30491" x="1776413" y="2857500"/>
          <p14:tracePt t="30507" x="1741488" y="2867025"/>
          <p14:tracePt t="30525" x="1714500" y="2874963"/>
          <p14:tracePt t="30541" x="1687513" y="2894013"/>
          <p14:tracePt t="30558" x="1660525" y="2901950"/>
          <p14:tracePt t="30574" x="1616075" y="2928938"/>
          <p14:tracePt t="30590" x="1554163" y="2946400"/>
          <p14:tracePt t="30607" x="1527175" y="2955925"/>
          <p14:tracePt t="30623" x="1465263" y="3000375"/>
          <p14:tracePt t="30639" x="1438275" y="3017838"/>
          <p14:tracePt t="30656" x="1411288" y="3036888"/>
          <p14:tracePt t="30673" x="1393825" y="3062288"/>
          <p14:tracePt t="30689" x="1366838" y="3089275"/>
          <p14:tracePt t="30706" x="1347788" y="3108325"/>
          <p14:tracePt t="30723" x="1339850" y="3125788"/>
          <p14:tracePt t="30739" x="1339850" y="3133725"/>
          <p14:tracePt t="30756" x="1268413" y="3197225"/>
          <p14:tracePt t="30773" x="1241425" y="3224213"/>
          <p14:tracePt t="30791" x="1214438" y="3251200"/>
          <p14:tracePt t="30806" x="1204913" y="3259138"/>
          <p14:tracePt t="30822" x="1187450" y="3276600"/>
          <p14:tracePt t="30840" x="1160463" y="3295650"/>
          <p14:tracePt t="30857" x="1133475" y="3340100"/>
          <p14:tracePt t="30872" x="1116013" y="3357563"/>
          <p14:tracePt t="30889" x="1108075" y="3384550"/>
          <p14:tracePt t="30907" x="1098550" y="3394075"/>
          <p14:tracePt t="30921" x="1081088" y="3429000"/>
          <p14:tracePt t="30939" x="1054100" y="3465513"/>
          <p14:tracePt t="30955" x="1054100" y="3490913"/>
          <p14:tracePt t="30971" x="1027113" y="3536950"/>
          <p14:tracePt t="30989" x="1027113" y="3554413"/>
          <p14:tracePt t="31007" x="1027113" y="3589338"/>
          <p14:tracePt t="31021" x="1027113" y="3616325"/>
          <p14:tracePt t="31039" x="1017588" y="3652838"/>
          <p14:tracePt t="31055" x="1017588" y="3687763"/>
          <p14:tracePt t="31071" x="1017588" y="3714750"/>
          <p14:tracePt t="31088" x="1017588" y="3751263"/>
          <p14:tracePt t="31106" x="1017588" y="3795713"/>
          <p14:tracePt t="31121" x="1017588" y="3822700"/>
          <p14:tracePt t="31137" x="1017588" y="3875088"/>
          <p14:tracePt t="31154" x="1017588" y="3919538"/>
          <p14:tracePt t="31171" x="1017588" y="3956050"/>
          <p14:tracePt t="31188" x="1036638" y="3983038"/>
          <p14:tracePt t="31204" x="1044575" y="4044950"/>
          <p14:tracePt t="31221" x="1081088" y="4125913"/>
          <p14:tracePt t="31237" x="1108075" y="4179888"/>
          <p14:tracePt t="31255" x="1116013" y="4197350"/>
          <p14:tracePt t="31270" x="1152525" y="4232275"/>
          <p14:tracePt t="31287" x="1179513" y="4259263"/>
          <p14:tracePt t="31303" x="1196975" y="4276725"/>
          <p14:tracePt t="31320" x="1241425" y="4322763"/>
          <p14:tracePt t="31338" x="1303338" y="4367213"/>
          <p14:tracePt t="31352" x="1374775" y="4419600"/>
          <p14:tracePt t="31369" x="1438275" y="4465638"/>
          <p14:tracePt t="31386" x="1473200" y="4491038"/>
          <p14:tracePt t="31402" x="1571625" y="4545013"/>
          <p14:tracePt t="31419" x="1616075" y="4572000"/>
          <p14:tracePt t="31437" x="1670050" y="4608513"/>
          <p14:tracePt t="31453" x="1724025" y="4625975"/>
          <p14:tracePt t="31470" x="1803400" y="4652963"/>
          <p14:tracePt t="31485" x="1901825" y="4687888"/>
          <p14:tracePt t="31502" x="1982788" y="4714875"/>
          <p14:tracePt t="31518" x="2089150" y="4759325"/>
          <p14:tracePt t="31536" x="2143125" y="4776788"/>
          <p14:tracePt t="31553" x="2187575" y="4795838"/>
          <p14:tracePt t="31568" x="2224088" y="4795838"/>
          <p14:tracePt t="31584" x="2268538" y="4803775"/>
          <p14:tracePt t="31601" x="2322513" y="4813300"/>
          <p14:tracePt t="31618" x="2374900" y="4813300"/>
          <p14:tracePt t="31621" x="2393950" y="4813300"/>
          <p14:tracePt t="31634" x="2419350" y="4813300"/>
          <p14:tracePt t="31651" x="2482850" y="4830763"/>
          <p14:tracePt t="31668" x="2527300" y="4830763"/>
          <p14:tracePt t="31685" x="2589213" y="4830763"/>
          <p14:tracePt t="31702" x="2643188" y="4803775"/>
          <p14:tracePt t="31718" x="2679700" y="4776788"/>
          <p14:tracePt t="31734" x="2705100" y="4714875"/>
          <p14:tracePt t="31751" x="2714625" y="4652963"/>
          <p14:tracePt t="31768" x="2732088" y="4608513"/>
          <p14:tracePt t="31783" x="2776538" y="4465638"/>
          <p14:tracePt t="31800" x="2786063" y="4384675"/>
          <p14:tracePt t="31817" x="2813050" y="4313238"/>
          <p14:tracePt t="31833" x="2830513" y="4251325"/>
          <p14:tracePt t="31850" x="2840038" y="4160838"/>
          <p14:tracePt t="31869" x="2857500" y="4010025"/>
          <p14:tracePt t="31884" x="2867025" y="3956050"/>
          <p14:tracePt t="31902" x="2874963" y="3894138"/>
          <p14:tracePt t="31917" x="2874963" y="3857625"/>
          <p14:tracePt t="31934" x="2874963" y="3822700"/>
          <p14:tracePt t="31951" x="2874963" y="3795713"/>
          <p14:tracePt t="31967" x="2874963" y="3768725"/>
          <p14:tracePt t="31983" x="2874963" y="3724275"/>
          <p14:tracePt t="32000" x="2857500" y="3697288"/>
          <p14:tracePt t="32015" x="2840038" y="3643313"/>
          <p14:tracePt t="32032" x="2813050" y="3625850"/>
          <p14:tracePt t="32049" x="2759075" y="3571875"/>
          <p14:tracePt t="32065" x="2724150" y="3527425"/>
          <p14:tracePt t="32082" x="2670175" y="3490913"/>
          <p14:tracePt t="32098" x="2633663" y="3465513"/>
          <p14:tracePt t="32117" x="2544763" y="3402013"/>
          <p14:tracePt t="32134" x="2490788" y="3375025"/>
          <p14:tracePt t="32149" x="2465388" y="3357563"/>
          <p14:tracePt t="32166" x="2366963" y="3340100"/>
          <p14:tracePt t="32182" x="2330450" y="3322638"/>
          <p14:tracePt t="32199" x="2312988" y="3322638"/>
          <p14:tracePt t="32215" x="2286000" y="3313113"/>
          <p14:tracePt t="32233" x="2251075" y="3313113"/>
          <p14:tracePt t="32248" x="2197100" y="3303588"/>
          <p14:tracePt t="32264" x="2133600" y="3286125"/>
          <p14:tracePt t="32281" x="2116138" y="3286125"/>
          <p14:tracePt t="32297" x="2044700" y="3286125"/>
          <p14:tracePt t="32314" x="1990725" y="3286125"/>
          <p14:tracePt t="32331" x="1946275" y="3286125"/>
          <p14:tracePt t="32349" x="1847850" y="3286125"/>
          <p14:tracePt t="32365" x="1812925" y="3286125"/>
          <p14:tracePt t="32383" x="1803400" y="3286125"/>
          <p14:tracePt t="32398" x="1785938" y="3286125"/>
          <p14:tracePt t="32414" x="1768475" y="3303588"/>
          <p14:tracePt t="32431" x="1751013" y="3322638"/>
          <p14:tracePt t="32447" x="1697038" y="3348038"/>
          <p14:tracePt t="32465" x="1670050" y="3375025"/>
          <p14:tracePt t="32479" x="1652588" y="3384550"/>
          <p14:tracePt t="32497" x="1633538" y="3402013"/>
          <p14:tracePt t="32513" x="1608138" y="3429000"/>
          <p14:tracePt t="32530" x="1581150" y="3446463"/>
          <p14:tracePt t="32546" x="1554163" y="3473450"/>
          <p14:tracePt t="32563" x="1536700" y="3482975"/>
          <p14:tracePt t="32579" x="1527175" y="3500438"/>
          <p14:tracePt t="32597" x="1500188" y="3554413"/>
          <p14:tracePt t="32612" x="1490663" y="3589338"/>
          <p14:tracePt t="32630" x="1473200" y="3643313"/>
          <p14:tracePt t="32646" x="1473200" y="3687763"/>
          <p14:tracePt t="32664" x="1473200" y="3697288"/>
          <p14:tracePt t="32681" x="1473200" y="3759200"/>
          <p14:tracePt t="32695" x="1473200" y="3786188"/>
          <p14:tracePt t="32712" x="1490663" y="3830638"/>
          <p14:tracePt t="32728" x="1517650" y="3857625"/>
          <p14:tracePt t="32745" x="1554163" y="3902075"/>
          <p14:tracePt t="32762" x="1598613" y="3956050"/>
          <p14:tracePt t="32778" x="1652588" y="3990975"/>
          <p14:tracePt t="32795" x="1670050" y="4010025"/>
          <p14:tracePt t="32811" x="1768475" y="4062413"/>
          <p14:tracePt t="32828" x="1839913" y="4108450"/>
          <p14:tracePt t="32846" x="1874838" y="4116388"/>
          <p14:tracePt t="32862" x="1901825" y="4133850"/>
          <p14:tracePt t="32878" x="1946275" y="4133850"/>
          <p14:tracePt t="32895" x="1990725" y="4133850"/>
          <p14:tracePt t="32912" x="2009775" y="4133850"/>
          <p14:tracePt t="32928" x="2062163" y="4108450"/>
          <p14:tracePt t="32944" x="2098675" y="4089400"/>
          <p14:tracePt t="32961" x="2133600" y="4062413"/>
          <p14:tracePt t="32979" x="2179638" y="4027488"/>
          <p14:tracePt t="32994" x="2205038" y="4000500"/>
          <p14:tracePt t="33011" x="2232025" y="3965575"/>
          <p14:tracePt t="33027" x="2241550" y="3938588"/>
          <p14:tracePt t="33044" x="2259013" y="3902075"/>
          <p14:tracePt t="33061" x="2268538" y="3822700"/>
          <p14:tracePt t="33077" x="2268538" y="3776663"/>
          <p14:tracePt t="33096" x="2268538" y="3751263"/>
          <p14:tracePt t="33110" x="2259013" y="3697288"/>
          <p14:tracePt t="33126" x="2205038" y="3625850"/>
          <p14:tracePt t="33144" x="2152650" y="3571875"/>
          <p14:tracePt t="33160" x="2108200" y="3536950"/>
          <p14:tracePt t="33177" x="2081213" y="3536950"/>
          <p14:tracePt t="33193" x="1990725" y="3500438"/>
          <p14:tracePt t="33209" x="1965325" y="3500438"/>
          <p14:tracePt t="33226" x="1919288" y="3500438"/>
          <p14:tracePt t="33244" x="1901825" y="3500438"/>
          <p14:tracePt t="33259" x="1893888" y="3500438"/>
          <p14:tracePt t="33277" x="1866900" y="3517900"/>
          <p14:tracePt t="33294" x="1839913" y="3554413"/>
          <p14:tracePt t="33310" x="1830388" y="3616325"/>
          <p14:tracePt t="33327" x="1822450" y="3670300"/>
          <p14:tracePt t="33342" x="1803400" y="3714750"/>
          <p14:tracePt t="33360" x="1803400" y="3751263"/>
          <p14:tracePt t="33375" x="1803400" y="3786188"/>
          <p14:tracePt t="33392" x="1812925" y="3803650"/>
          <p14:tracePt t="33408" x="1847850" y="3830638"/>
          <p14:tracePt t="33426" x="1893888" y="3848100"/>
          <p14:tracePt t="33442" x="1973263" y="3857625"/>
          <p14:tracePt t="33459" x="2062163" y="3875088"/>
          <p14:tracePt t="33475" x="2125663" y="3884613"/>
          <p14:tracePt t="33491" x="2160588" y="3884613"/>
          <p14:tracePt t="33508" x="2179638" y="3884613"/>
          <p14:tracePt t="33525" x="2205038" y="3875088"/>
          <p14:tracePt t="33542" x="2205038" y="3857625"/>
          <p14:tracePt t="33558" x="2205038" y="3848100"/>
          <p14:tracePt t="33575" x="2224088" y="3822700"/>
          <p14:tracePt t="34453" x="2224088" y="3803650"/>
          <p14:tracePt t="34543" x="2276475" y="3322638"/>
          <p14:tracePt t="34552" x="2276475" y="3276600"/>
          <p14:tracePt t="34569" x="2286000" y="3224213"/>
          <p14:tracePt t="34586" x="2339975" y="2973388"/>
          <p14:tracePt t="34602" x="2374900" y="2803525"/>
          <p14:tracePt t="34619" x="2428875" y="2633663"/>
          <p14:tracePt t="34622" x="2446338" y="2544763"/>
          <p14:tracePt t="34635" x="2482850" y="2465388"/>
          <p14:tracePt t="34652" x="2527300" y="2286000"/>
          <p14:tracePt t="34670" x="2571750" y="2160588"/>
          <p14:tracePt t="34686" x="2616200" y="2062163"/>
          <p14:tracePt t="34702" x="2670175" y="1919288"/>
          <p14:tracePt t="34718" x="2724150" y="1822450"/>
          <p14:tracePt t="34735" x="2795588" y="1697038"/>
          <p14:tracePt t="34752" x="2830513" y="1625600"/>
          <p14:tracePt t="34767" x="2867025" y="1589088"/>
          <p14:tracePt t="34784" x="2894013" y="1544638"/>
          <p14:tracePt t="34801" x="2928938" y="1517650"/>
          <p14:tracePt t="34817" x="2982913" y="1446213"/>
          <p14:tracePt t="34834" x="3044825" y="1384300"/>
          <p14:tracePt t="34850" x="3081338" y="1339850"/>
          <p14:tracePt t="34867" x="3108325" y="1303338"/>
          <p14:tracePt t="34885" x="3133725" y="1250950"/>
          <p14:tracePt t="34901" x="3179763" y="1179513"/>
          <p14:tracePt t="34918" x="3205163" y="1133475"/>
          <p14:tracePt t="34934" x="3241675" y="1062038"/>
          <p14:tracePt t="34951" x="3259138" y="1027113"/>
          <p14:tracePt t="34967" x="3322638" y="911225"/>
          <p14:tracePt t="34984" x="3340100" y="866775"/>
          <p14:tracePt t="35000" x="3357563" y="839788"/>
          <p14:tracePt t="35017" x="3357563" y="830263"/>
          <p14:tracePt t="35033" x="3384550" y="785813"/>
          <p14:tracePt t="35049" x="3394075" y="758825"/>
          <p14:tracePt t="35066" x="3402013" y="723900"/>
          <p14:tracePt t="35085" x="3419475" y="696913"/>
          <p14:tracePt t="35413" x="3419475" y="704850"/>
          <p14:tracePt t="35431" x="3419475" y="714375"/>
          <p14:tracePt t="35437" x="3419475" y="723900"/>
          <p14:tracePt t="35453" x="3429000" y="723900"/>
          <p14:tracePt t="35566" x="3429000" y="731838"/>
          <p14:tracePt t="35598" x="3446463" y="731838"/>
          <p14:tracePt t="35616" x="3455988" y="731838"/>
          <p14:tracePt t="35622" x="3482975" y="731838"/>
          <p14:tracePt t="35632" x="3500438" y="750888"/>
          <p14:tracePt t="35647" x="3554413" y="758825"/>
          <p14:tracePt t="35663" x="3589338" y="758825"/>
          <p14:tracePt t="35679" x="3625850" y="768350"/>
          <p14:tracePt t="35696" x="3633788" y="768350"/>
          <p14:tracePt t="35713" x="3643313" y="768350"/>
          <p14:tracePt t="35729" x="3652838" y="768350"/>
          <p14:tracePt t="35749" x="3705225" y="768350"/>
          <p14:tracePt t="35763" x="3724275" y="768350"/>
          <p14:tracePt t="35781" x="3768725" y="768350"/>
          <p14:tracePt t="35796" x="3786188" y="768350"/>
          <p14:tracePt t="35829" x="3813175" y="768350"/>
          <p14:tracePt t="35846" x="3840163" y="768350"/>
          <p14:tracePt t="35862" x="3884613" y="768350"/>
          <p14:tracePt t="35879" x="3919538" y="785813"/>
          <p14:tracePt t="35895" x="3956050" y="795338"/>
          <p14:tracePt t="35912" x="3990975" y="795338"/>
          <p14:tracePt t="35928" x="4010025" y="795338"/>
          <p14:tracePt t="35945" x="4017963" y="795338"/>
          <p14:tracePt t="35962" x="4062413" y="795338"/>
          <p14:tracePt t="35979" x="4098925" y="795338"/>
          <p14:tracePt t="35997" x="4125913" y="795338"/>
          <p14:tracePt t="36028" x="4143375" y="795338"/>
          <p14:tracePt t="36045" x="4152900" y="795338"/>
          <p14:tracePt t="36061" x="4160838" y="785813"/>
          <p14:tracePt t="36078" x="4160838" y="768350"/>
          <p14:tracePt t="36094" x="4160838" y="758825"/>
          <p14:tracePt t="36111" x="4160838" y="731838"/>
          <p14:tracePt t="36128" x="4160838" y="714375"/>
          <p14:tracePt t="36144" x="4152900" y="704850"/>
          <p14:tracePt t="36162" x="4089400" y="679450"/>
          <p14:tracePt t="36177" x="4054475" y="679450"/>
          <p14:tracePt t="36195" x="3990975" y="669925"/>
          <p14:tracePt t="36212" x="3929063" y="660400"/>
          <p14:tracePt t="36227" x="3857625" y="660400"/>
          <p14:tracePt t="36243" x="3776663" y="660400"/>
          <p14:tracePt t="36260" x="3697288" y="660400"/>
          <p14:tracePt t="36277" x="3660775" y="660400"/>
          <p14:tracePt t="36294" x="3608388" y="669925"/>
          <p14:tracePt t="36310" x="3589338" y="679450"/>
          <p14:tracePt t="36327" x="3554413" y="687388"/>
          <p14:tracePt t="36342" x="3544888" y="687388"/>
          <p14:tracePt t="36359" x="3473450" y="714375"/>
          <p14:tracePt t="36376" x="3446463" y="723900"/>
          <p14:tracePt t="36392" x="3411538" y="731838"/>
          <p14:tracePt t="36411" x="3375025" y="750888"/>
          <p14:tracePt t="36428" x="3322638" y="776288"/>
          <p14:tracePt t="36442" x="3303588" y="776288"/>
          <p14:tracePt t="36461" x="3295650" y="785813"/>
          <p14:tracePt t="36477" x="3268663" y="803275"/>
          <p14:tracePt t="36509" x="3259138" y="812800"/>
          <p14:tracePt t="36526" x="3259138" y="822325"/>
          <p14:tracePt t="36646" x="3295650" y="822325"/>
          <p14:tracePt t="36653" x="3348038" y="857250"/>
          <p14:tracePt t="36664" x="3438525" y="901700"/>
          <p14:tracePt t="36675" x="3509963" y="955675"/>
          <p14:tracePt t="36691" x="3724275" y="1116013"/>
          <p14:tracePt t="36709" x="3894138" y="1268413"/>
          <p14:tracePt t="36725" x="4010025" y="1419225"/>
          <p14:tracePt t="36742" x="4037013" y="1465263"/>
          <p14:tracePt t="36877" x="4037013" y="1455738"/>
          <p14:tracePt t="36886" x="4037013" y="1446213"/>
          <p14:tracePt t="36893" x="4037013" y="1438275"/>
          <p14:tracePt t="36908" x="4054475" y="1428750"/>
          <p14:tracePt t="36923" x="4081463" y="1393825"/>
          <p14:tracePt t="36939" x="4108450" y="1366838"/>
          <p14:tracePt t="36957" x="4152900" y="1322388"/>
          <p14:tracePt t="36974" x="4160838" y="1303338"/>
          <p14:tracePt t="36990" x="4160838" y="1250950"/>
          <p14:tracePt t="37007" x="4143375" y="1204913"/>
          <p14:tracePt t="37022" x="4089400" y="1169988"/>
          <p14:tracePt t="37039" x="4010025" y="1125538"/>
          <p14:tracePt t="37056" x="3929063" y="1098550"/>
          <p14:tracePt t="37072" x="3867150" y="1089025"/>
          <p14:tracePt t="37090" x="3795713" y="1081088"/>
          <p14:tracePt t="37105" x="3768725" y="1081088"/>
          <p14:tracePt t="37121" x="3679825" y="1081088"/>
          <p14:tracePt t="37138" x="3633788" y="1081088"/>
          <p14:tracePt t="37155" x="3581400" y="1081088"/>
          <p14:tracePt t="37173" x="3517900" y="1089025"/>
          <p14:tracePt t="37188" x="3473450" y="1098550"/>
          <p14:tracePt t="37208" x="3419475" y="1116013"/>
          <p14:tracePt t="37223" x="3375025" y="1133475"/>
          <p14:tracePt t="37238" x="3330575" y="1152525"/>
          <p14:tracePt t="37255" x="3286125" y="1179513"/>
          <p14:tracePt t="37271" x="3241675" y="1204913"/>
          <p14:tracePt t="37288" x="3205163" y="1223963"/>
          <p14:tracePt t="37305" x="3197225" y="1231900"/>
          <p14:tracePt t="37321" x="3170238" y="1268413"/>
          <p14:tracePt t="37340" x="3170238" y="1285875"/>
          <p14:tracePt t="37355" x="3170238" y="1295400"/>
          <p14:tracePt t="37370" x="3170238" y="1322388"/>
          <p14:tracePt t="37387" x="3276600" y="1339850"/>
          <p14:tracePt t="37403" x="3411538" y="1357313"/>
          <p14:tracePt t="37421" x="3697288" y="1357313"/>
          <p14:tracePt t="37437" x="3848100" y="1357313"/>
          <p14:tracePt t="37454" x="3956050" y="1357313"/>
          <p14:tracePt t="37470" x="4037013" y="1357313"/>
          <p14:tracePt t="37487" x="4108450" y="1357313"/>
          <p14:tracePt t="37504" x="4251325" y="1312863"/>
          <p14:tracePt t="37521" x="4357688" y="1268413"/>
          <p14:tracePt t="37537" x="4411663" y="1241425"/>
          <p14:tracePt t="37553" x="4473575" y="1223963"/>
          <p14:tracePt t="37570" x="4491038" y="1204913"/>
          <p14:tracePt t="37587" x="4510088" y="1196975"/>
          <p14:tracePt t="37603" x="4518025" y="1187450"/>
          <p14:tracePt t="37619" x="4537075" y="1169988"/>
          <p14:tracePt t="37622" x="4537075" y="1152525"/>
          <p14:tracePt t="37638" x="4545013" y="1133475"/>
          <p14:tracePt t="37653" x="4545013" y="1108075"/>
          <p14:tracePt t="37670" x="4545013" y="1081088"/>
          <p14:tracePt t="37687" x="4537075" y="1062038"/>
          <p14:tracePt t="37702" x="4500563" y="1044575"/>
          <p14:tracePt t="37719" x="4446588" y="1036638"/>
          <p14:tracePt t="37736" x="4357688" y="1017588"/>
          <p14:tracePt t="37753" x="4259263" y="1000125"/>
          <p14:tracePt t="37768" x="4224338" y="1000125"/>
          <p14:tracePt t="37785" x="4044950" y="1000125"/>
          <p14:tracePt t="37802" x="3956050" y="1000125"/>
          <p14:tracePt t="37819" x="3830638" y="1027113"/>
          <p14:tracePt t="37835" x="3687763" y="1062038"/>
          <p14:tracePt t="37851" x="3571875" y="1081088"/>
          <p14:tracePt t="37868" x="3438525" y="1125538"/>
          <p14:tracePt t="37886" x="3394075" y="1152525"/>
          <p14:tracePt t="37902" x="3313113" y="1196975"/>
          <p14:tracePt t="37918" x="3276600" y="1214438"/>
          <p14:tracePt t="37934" x="3241675" y="1241425"/>
          <p14:tracePt t="37952" x="3214688" y="1258888"/>
          <p14:tracePt t="38037" x="3214688" y="1276350"/>
          <p14:tracePt t="38046" x="3224213" y="1276350"/>
          <p14:tracePt t="38053" x="3241675" y="1285875"/>
          <p14:tracePt t="38070" x="3251200" y="1285875"/>
          <p14:tracePt t="38894" x="3259138" y="1285875"/>
          <p14:tracePt t="38901" x="3268663" y="1285875"/>
          <p14:tracePt t="38917" x="3276600" y="1285875"/>
          <p14:tracePt t="39046" x="3295650" y="1285875"/>
          <p14:tracePt t="39054" x="3322638" y="1312863"/>
          <p14:tracePt t="39062" x="3340100" y="1322388"/>
          <p14:tracePt t="39078" x="3411538" y="1357313"/>
          <p14:tracePt t="39096" x="3517900" y="1419225"/>
          <p14:tracePt t="39111" x="3687763" y="1517650"/>
          <p14:tracePt t="39128" x="3830638" y="1616075"/>
          <p14:tracePt t="39145" x="3946525" y="1704975"/>
          <p14:tracePt t="39161" x="4010025" y="1768475"/>
          <p14:tracePt t="39178" x="4143375" y="1938338"/>
          <p14:tracePt t="39195" x="4214813" y="2071688"/>
          <p14:tracePt t="39211" x="4268788" y="2160588"/>
          <p14:tracePt t="39228" x="4367213" y="2330450"/>
          <p14:tracePt t="39243" x="4394200" y="2384425"/>
          <p14:tracePt t="39261" x="4446588" y="2490788"/>
          <p14:tracePt t="39278" x="4473575" y="2562225"/>
          <p14:tracePt t="39293" x="4483100" y="2616200"/>
          <p14:tracePt t="39311" x="4500563" y="2660650"/>
          <p14:tracePt t="39327" x="4527550" y="2714625"/>
          <p14:tracePt t="39344" x="4562475" y="2768600"/>
          <p14:tracePt t="39361" x="4598988" y="2830513"/>
          <p14:tracePt t="39377" x="4633913" y="2884488"/>
          <p14:tracePt t="39393" x="4660900" y="2938463"/>
          <p14:tracePt t="39411" x="4687888" y="3000375"/>
          <p14:tracePt t="39426" x="4714875" y="3071813"/>
          <p14:tracePt t="39445" x="4786313" y="3214688"/>
          <p14:tracePt t="39460" x="4813300" y="3259138"/>
          <p14:tracePt t="39477" x="4902200" y="3384550"/>
          <p14:tracePt t="39494" x="4965700" y="3429000"/>
          <p14:tracePt t="39511" x="5018088" y="3465513"/>
          <p14:tracePt t="39526" x="5045075" y="3490913"/>
          <p14:tracePt t="39543" x="5062538" y="3509963"/>
          <p14:tracePt t="39559" x="5099050" y="3554413"/>
          <p14:tracePt t="39577" x="5133975" y="3571875"/>
          <p14:tracePt t="39591" x="5153025" y="3598863"/>
          <p14:tracePt t="39608" x="5153025" y="3608388"/>
          <p14:tracePt t="39625" x="5153025" y="3625850"/>
          <p14:tracePt t="39642" x="5160963" y="3633788"/>
          <p14:tracePt t="39659" x="5170488" y="3670300"/>
          <p14:tracePt t="39677" x="5197475" y="3697288"/>
          <p14:tracePt t="39693" x="5224463" y="3714750"/>
          <p14:tracePt t="39709" x="5241925" y="3732213"/>
          <p14:tracePt t="39727" x="5259388" y="3751263"/>
          <p14:tracePt t="39743" x="5276850" y="3759200"/>
          <p14:tracePt t="39758" x="5286375" y="3768725"/>
          <p14:tracePt t="39775" x="5295900" y="3786188"/>
          <p14:tracePt t="39791" x="5303838" y="3786188"/>
          <p14:tracePt t="39825" x="5303838" y="3803650"/>
          <p14:tracePt t="39842" x="5313363" y="3813175"/>
          <p14:tracePt t="39857" x="5330825" y="3822700"/>
          <p14:tracePt t="39875" x="5340350" y="3830638"/>
          <p14:tracePt t="39892" x="5357813" y="3840163"/>
          <p14:tracePt t="39907" x="5367338" y="3848100"/>
          <p14:tracePt t="39924" x="5384800" y="3867150"/>
          <p14:tracePt t="40038" x="5394325" y="3875088"/>
          <p14:tracePt t="40062" x="5402263" y="3884613"/>
          <p14:tracePt t="40118" x="5411788" y="3894138"/>
          <p14:tracePt t="40141" x="5419725" y="3894138"/>
          <p14:tracePt t="40149" x="5429250" y="3894138"/>
          <p14:tracePt t="40166" x="5446713" y="3902075"/>
          <p14:tracePt t="40174" x="5456238" y="3902075"/>
          <p14:tracePt t="40189" x="5465763" y="3911600"/>
          <p14:tracePt t="40206" x="5473700" y="3919538"/>
          <p14:tracePt t="40294" x="5483225" y="3929063"/>
          <p14:tracePt t="40382" x="5491163" y="3938588"/>
          <p14:tracePt t="40621" x="5500688" y="3938588"/>
          <p14:tracePt t="40638" x="5510213" y="3938588"/>
          <p14:tracePt t="40655" x="5518150" y="3938588"/>
          <p14:tracePt t="40662" x="5527675" y="3929063"/>
          <p14:tracePt t="40671" x="5537200" y="3911600"/>
          <p14:tracePt t="40686" x="5545138" y="3902075"/>
          <p14:tracePt t="40703" x="5554663" y="3884613"/>
          <p14:tracePt t="40719" x="5562600" y="3875088"/>
          <p14:tracePt t="40752" x="5572125" y="3875088"/>
          <p14:tracePt t="40769" x="5589588" y="3867150"/>
          <p14:tracePt t="40786" x="5599113" y="3857625"/>
          <p14:tracePt t="40803" x="5608638" y="3848100"/>
          <p14:tracePt t="40819" x="5616575" y="3848100"/>
          <p14:tracePt t="41317" x="5616575" y="3840163"/>
          <p14:tracePt t="41334" x="5626100" y="3830638"/>
          <p14:tracePt t="43230" x="5634038" y="3830638"/>
          <p14:tracePt t="43246" x="5653088" y="3830638"/>
          <p14:tracePt t="43270" x="5670550" y="3830638"/>
          <p14:tracePt t="43342" x="5680075" y="3830638"/>
          <p14:tracePt t="43366" x="5697538" y="3830638"/>
          <p14:tracePt t="43382" x="5705475" y="3830638"/>
          <p14:tracePt t="43390" x="5724525" y="3830638"/>
          <p14:tracePt t="43406" x="5741988" y="3830638"/>
          <p14:tracePt t="43423" x="5751513" y="3830638"/>
          <p14:tracePt t="43439" x="5768975" y="3830638"/>
          <p14:tracePt t="43456" x="5786438" y="3830638"/>
          <p14:tracePt t="43472" x="5822950" y="3830638"/>
          <p14:tracePt t="43488" x="5848350" y="3830638"/>
          <p14:tracePt t="43504" x="5884863" y="3830638"/>
          <p14:tracePt t="43522" x="5938838" y="3830638"/>
          <p14:tracePt t="43538" x="5965825" y="3830638"/>
          <p14:tracePt t="43555" x="6018213" y="3830638"/>
          <p14:tracePt t="43571" x="6054725" y="3830638"/>
          <p14:tracePt t="43588" x="6099175" y="3830638"/>
          <p14:tracePt t="43605" x="6153150" y="3840163"/>
          <p14:tracePt t="43622" x="6180138" y="3848100"/>
          <p14:tracePt t="43637" x="6224588" y="3848100"/>
          <p14:tracePt t="43655" x="6259513" y="3848100"/>
          <p14:tracePt t="43672" x="6286500" y="3848100"/>
          <p14:tracePt t="43687" x="6340475" y="3848100"/>
          <p14:tracePt t="43704" x="6367463" y="3848100"/>
          <p14:tracePt t="43722" x="6402388" y="3848100"/>
          <p14:tracePt t="43737" x="6429375" y="3848100"/>
          <p14:tracePt t="43755" x="6465888" y="3848100"/>
          <p14:tracePt t="43770" x="6500813" y="3848100"/>
          <p14:tracePt t="43787" x="6527800" y="3848100"/>
          <p14:tracePt t="43804" x="6545263" y="3848100"/>
          <p14:tracePt t="43820" x="6581775" y="3848100"/>
          <p14:tracePt t="43837" x="6589713" y="3848100"/>
          <p14:tracePt t="44334" x="6608763" y="3848100"/>
          <p14:tracePt t="44357" x="6608763" y="3840163"/>
          <p14:tracePt t="44373" x="6616700" y="3830638"/>
          <p14:tracePt t="44390" x="6626225" y="3822700"/>
          <p14:tracePt t="44398" x="6626225" y="3813175"/>
          <p14:tracePt t="44406" x="6634163" y="3795713"/>
          <p14:tracePt t="44421" x="6634163" y="3786188"/>
          <p14:tracePt t="44433" x="6634163" y="3776663"/>
          <p14:tracePt t="44449" x="6634163" y="3751263"/>
          <p14:tracePt t="44466" x="6634163" y="3741738"/>
          <p14:tracePt t="44483" x="6634163" y="3670300"/>
          <p14:tracePt t="44500" x="6634163" y="3643313"/>
          <p14:tracePt t="44517" x="6634163" y="3571875"/>
          <p14:tracePt t="44532" x="6626225" y="3527425"/>
          <p14:tracePt t="44549" x="6608763" y="3482975"/>
          <p14:tracePt t="44566" x="6599238" y="3438525"/>
          <p14:tracePt t="44583" x="6572250" y="3367088"/>
          <p14:tracePt t="44599" x="6562725" y="3340100"/>
          <p14:tracePt t="44616" x="6537325" y="3295650"/>
          <p14:tracePt t="44632" x="6537325" y="3286125"/>
          <p14:tracePt t="44653" x="6527800" y="3276600"/>
          <p14:tracePt t="44665" x="6527800" y="3268663"/>
          <p14:tracePt t="44682" x="6518275" y="3259138"/>
          <p14:tracePt t="44698" x="6491288" y="3232150"/>
          <p14:tracePt t="44715" x="6473825" y="3214688"/>
          <p14:tracePt t="44732" x="6465888" y="3197225"/>
          <p14:tracePt t="44748" x="6402388" y="3152775"/>
          <p14:tracePt t="44766" x="6384925" y="3133725"/>
          <p14:tracePt t="44782" x="6348413" y="3116263"/>
          <p14:tracePt t="44797" x="6303963" y="3089275"/>
          <p14:tracePt t="44815" x="6269038" y="3081338"/>
          <p14:tracePt t="44832" x="6242050" y="3071813"/>
          <p14:tracePt t="44848" x="6188075" y="3054350"/>
          <p14:tracePt t="44865" x="6143625" y="3036888"/>
          <p14:tracePt t="44882" x="6099175" y="3036888"/>
          <p14:tracePt t="44898" x="6062663" y="3009900"/>
          <p14:tracePt t="44914" x="6010275" y="3000375"/>
          <p14:tracePt t="44931" x="5991225" y="2982913"/>
          <p14:tracePt t="44947" x="5946775" y="2973388"/>
          <p14:tracePt t="44964" x="5894388" y="2965450"/>
          <p14:tracePt t="44981" x="5848350" y="2946400"/>
          <p14:tracePt t="44997" x="5803900" y="2938463"/>
          <p14:tracePt t="45014" x="5768975" y="2928938"/>
          <p14:tracePt t="45030" x="5741988" y="2928938"/>
          <p14:tracePt t="45047" x="5715000" y="2919413"/>
          <p14:tracePt t="45064" x="5680075" y="2919413"/>
          <p14:tracePt t="45081" x="5643563" y="2911475"/>
          <p14:tracePt t="45096" x="5589588" y="2901950"/>
          <p14:tracePt t="45114" x="5554663" y="2901950"/>
          <p14:tracePt t="45129" x="5518150" y="2894013"/>
          <p14:tracePt t="45148" x="5500688" y="2894013"/>
          <p14:tracePt t="45163" x="5483225" y="2894013"/>
          <p14:tracePt t="45180" x="5456238" y="2894013"/>
          <p14:tracePt t="45197" x="5429250" y="2894013"/>
          <p14:tracePt t="45212" x="5419725" y="2894013"/>
          <p14:tracePt t="45229" x="5394325" y="2894013"/>
          <p14:tracePt t="45246" x="5367338" y="2911475"/>
          <p14:tracePt t="45263" x="5313363" y="2938463"/>
          <p14:tracePt t="45278" x="5295900" y="2955925"/>
          <p14:tracePt t="45296" x="5286375" y="2955925"/>
          <p14:tracePt t="45311" x="5268913" y="2973388"/>
          <p14:tracePt t="45329" x="5251450" y="2982913"/>
          <p14:tracePt t="45345" x="5241925" y="2990850"/>
          <p14:tracePt t="45362" x="5224463" y="3009900"/>
          <p14:tracePt t="45379" x="5214938" y="3009900"/>
          <p14:tracePt t="45395" x="5197475" y="3027363"/>
          <p14:tracePt t="45412" x="5160963" y="3054350"/>
          <p14:tracePt t="45445" x="5133975" y="3089275"/>
          <p14:tracePt t="45461" x="5116513" y="3116263"/>
          <p14:tracePt t="45477" x="5099050" y="3133725"/>
          <p14:tracePt t="45494" x="5081588" y="3160713"/>
          <p14:tracePt t="45511" x="5062538" y="3179763"/>
          <p14:tracePt t="45528" x="5037138" y="3214688"/>
          <p14:tracePt t="45544" x="5027613" y="3232150"/>
          <p14:tracePt t="45561" x="5000625" y="3259138"/>
          <p14:tracePt t="45577" x="4983163" y="3276600"/>
          <p14:tracePt t="45593" x="4965700" y="3303588"/>
          <p14:tracePt t="45610" x="4965700" y="3322638"/>
          <p14:tracePt t="45627" x="4938713" y="3348038"/>
          <p14:tracePt t="45630" x="4911725" y="3384550"/>
          <p14:tracePt t="45646" x="4875213" y="3438525"/>
          <p14:tracePt t="45660" x="4848225" y="3482975"/>
          <p14:tracePt t="45678" x="4830763" y="3509963"/>
          <p14:tracePt t="45694" x="4813300" y="3527425"/>
          <p14:tracePt t="45711" x="4803775" y="3544888"/>
          <p14:tracePt t="45728" x="4795838" y="3571875"/>
          <p14:tracePt t="45743" x="4776788" y="3608388"/>
          <p14:tracePt t="45759" x="4759325" y="3660775"/>
          <p14:tracePt t="45777" x="4732338" y="3724275"/>
          <p14:tracePt t="45793" x="4724400" y="3786188"/>
          <p14:tracePt t="45809" x="4724400" y="3822700"/>
          <p14:tracePt t="45827" x="4724400" y="3867150"/>
          <p14:tracePt t="45843" x="4714875" y="3902075"/>
          <p14:tracePt t="45859" x="4705350" y="3938588"/>
          <p14:tracePt t="45875" x="4705350" y="3983038"/>
          <p14:tracePt t="45892" x="4705350" y="4017963"/>
          <p14:tracePt t="45909" x="4714875" y="4054475"/>
          <p14:tracePt t="45926" x="4714875" y="4089400"/>
          <p14:tracePt t="45944" x="4714875" y="4116388"/>
          <p14:tracePt t="45958" x="4732338" y="4143375"/>
          <p14:tracePt t="45975" x="4741863" y="4179888"/>
          <p14:tracePt t="45992" x="4751388" y="4205288"/>
          <p14:tracePt t="46008" x="4759325" y="4232275"/>
          <p14:tracePt t="46025" x="4768850" y="4241800"/>
          <p14:tracePt t="46041" x="4776788" y="4268788"/>
          <p14:tracePt t="46058" x="4803775" y="4313238"/>
          <p14:tracePt t="46076" x="4822825" y="4340225"/>
          <p14:tracePt t="46091" x="4857750" y="4367213"/>
          <p14:tracePt t="46108" x="4911725" y="4411663"/>
          <p14:tracePt t="46126" x="4956175" y="4438650"/>
          <p14:tracePt t="46141" x="4991100" y="4446588"/>
          <p14:tracePt t="46157" x="5027613" y="4473575"/>
          <p14:tracePt t="46174" x="5072063" y="4500563"/>
          <p14:tracePt t="46191" x="5116513" y="4527550"/>
          <p14:tracePt t="46207" x="5197475" y="4554538"/>
          <p14:tracePt t="46224" x="5268913" y="4589463"/>
          <p14:tracePt t="46240" x="5322888" y="4625975"/>
          <p14:tracePt t="46257" x="5357813" y="4633913"/>
          <p14:tracePt t="46274" x="5375275" y="4643438"/>
          <p14:tracePt t="46291" x="5384800" y="4652963"/>
          <p14:tracePt t="46308" x="5402263" y="4660900"/>
          <p14:tracePt t="46325" x="5465763" y="4687888"/>
          <p14:tracePt t="46340" x="5491163" y="4687888"/>
          <p14:tracePt t="46356" x="5510213" y="4697413"/>
          <p14:tracePt t="46373" x="5545138" y="4705350"/>
          <p14:tracePt t="46390" x="5572125" y="4705350"/>
          <p14:tracePt t="46406" x="5581650" y="4714875"/>
          <p14:tracePt t="46422" x="5599113" y="4714875"/>
          <p14:tracePt t="46439" x="5608638" y="4714875"/>
          <p14:tracePt t="46472" x="5626100" y="4714875"/>
          <p14:tracePt t="46488" x="5670550" y="4724400"/>
          <p14:tracePt t="46506" x="5697538" y="4724400"/>
          <p14:tracePt t="46522" x="5751513" y="4732338"/>
          <p14:tracePt t="46539" x="5795963" y="4732338"/>
          <p14:tracePt t="46556" x="5840413" y="4732338"/>
          <p14:tracePt t="46572" x="5884863" y="4732338"/>
          <p14:tracePt t="46589" x="5983288" y="4670425"/>
          <p14:tracePt t="46605" x="6027738" y="4643438"/>
          <p14:tracePt t="46622" x="6099175" y="4598988"/>
          <p14:tracePt t="46638" x="6134100" y="4562475"/>
          <p14:tracePt t="46655" x="6170613" y="4527550"/>
          <p14:tracePt t="46671" x="6205538" y="4473575"/>
          <p14:tracePt t="46687" x="6251575" y="4402138"/>
          <p14:tracePt t="46705" x="6276975" y="4357688"/>
          <p14:tracePt t="46720" x="6323013" y="4241800"/>
          <p14:tracePt t="46738" x="6348413" y="4179888"/>
          <p14:tracePt t="46754" x="6357938" y="4152900"/>
          <p14:tracePt t="46771" x="6367463" y="4125913"/>
          <p14:tracePt t="46787" x="6384925" y="4054475"/>
          <p14:tracePt t="46805" x="6402388" y="3956050"/>
          <p14:tracePt t="46822" x="6411913" y="3911600"/>
          <p14:tracePt t="46837" x="6411913" y="3875088"/>
          <p14:tracePt t="46854" x="6411913" y="3822700"/>
          <p14:tracePt t="46870" x="6411913" y="3795713"/>
          <p14:tracePt t="46887" x="6411913" y="3759200"/>
          <p14:tracePt t="46903" x="6394450" y="3705225"/>
          <p14:tracePt t="46920" x="6357938" y="3652838"/>
          <p14:tracePt t="46937" x="6313488" y="3598863"/>
          <p14:tracePt t="46955" x="6259513" y="3554413"/>
          <p14:tracePt t="46970" x="6215063" y="3517900"/>
          <p14:tracePt t="46987" x="6197600" y="3500438"/>
          <p14:tracePt t="47003" x="6170613" y="3490913"/>
          <p14:tracePt t="47021" x="6116638" y="3465513"/>
          <p14:tracePt t="47036" x="6062663" y="3455988"/>
          <p14:tracePt t="47053" x="5983288" y="3429000"/>
          <p14:tracePt t="47069" x="5911850" y="3419475"/>
          <p14:tracePt t="47086" x="5884863" y="3411538"/>
          <p14:tracePt t="47103" x="5813425" y="3394075"/>
          <p14:tracePt t="47120" x="5795963" y="3394075"/>
          <p14:tracePt t="47137" x="5759450" y="3394075"/>
          <p14:tracePt t="47152" x="5724525" y="3394075"/>
          <p14:tracePt t="47168" x="5688013" y="3394075"/>
          <p14:tracePt t="47187" x="5626100" y="3419475"/>
          <p14:tracePt t="47202" x="5572125" y="3446463"/>
          <p14:tracePt t="47219" x="5545138" y="3465513"/>
          <p14:tracePt t="47235" x="5429250" y="3544888"/>
          <p14:tracePt t="47252" x="5340350" y="3608388"/>
          <p14:tracePt t="47268" x="5295900" y="3652838"/>
          <p14:tracePt t="47287" x="5268913" y="3705225"/>
          <p14:tracePt t="47302" x="5259388" y="3751263"/>
          <p14:tracePt t="47318" x="5232400" y="3803650"/>
          <p14:tracePt t="47336" x="5214938" y="3894138"/>
          <p14:tracePt t="47352" x="5205413" y="3983038"/>
          <p14:tracePt t="47367" x="5205413" y="4037013"/>
          <p14:tracePt t="47383" x="5205413" y="4081463"/>
          <p14:tracePt t="47400" x="5205413" y="4116388"/>
          <p14:tracePt t="47418" x="5232400" y="4143375"/>
          <p14:tracePt t="47435" x="5259388" y="4170363"/>
          <p14:tracePt t="47451" x="5348288" y="4187825"/>
          <p14:tracePt t="47467" x="5465763" y="4214813"/>
          <p14:tracePt t="47484" x="5768975" y="4214813"/>
          <p14:tracePt t="47501" x="5929313" y="4205288"/>
          <p14:tracePt t="47518" x="6054725" y="4152900"/>
          <p14:tracePt t="47533" x="6134100" y="4089400"/>
          <p14:tracePt t="47551" x="6161088" y="4054475"/>
          <p14:tracePt t="47567" x="6170613" y="4010025"/>
          <p14:tracePt t="47584" x="6180138" y="3902075"/>
          <p14:tracePt t="47600" x="6180138" y="3867150"/>
          <p14:tracePt t="47617" x="6170613" y="3697288"/>
          <p14:tracePt t="47621" x="6161088" y="3660775"/>
          <p14:tracePt t="47634" x="6134100" y="3616325"/>
          <p14:tracePt t="47649" x="6099175" y="3544888"/>
          <p14:tracePt t="47666" x="6062663" y="3509963"/>
          <p14:tracePt t="47682" x="6062663" y="3500438"/>
          <p14:tracePt t="47699" x="6037263" y="3500438"/>
          <p14:tracePt t="47716" x="6010275" y="3500438"/>
          <p14:tracePt t="47732" x="5973763" y="3500438"/>
          <p14:tracePt t="47748" x="5867400" y="3517900"/>
          <p14:tracePt t="47767" x="5795963" y="3554413"/>
          <p14:tracePt t="47782" x="5715000" y="3643313"/>
          <p14:tracePt t="47798" x="5653088" y="3714750"/>
          <p14:tracePt t="47815" x="5599113" y="3776663"/>
          <p14:tracePt t="47833" x="5572125" y="3848100"/>
          <p14:tracePt t="47850" x="5554663" y="3938588"/>
          <p14:tracePt t="47865" x="5554663" y="3965575"/>
          <p14:tracePt t="47882" x="5554663" y="4054475"/>
          <p14:tracePt t="47899" x="5572125" y="4089400"/>
          <p14:tracePt t="47915" x="5626100" y="4108450"/>
          <p14:tracePt t="47931" x="5715000" y="4108450"/>
          <p14:tracePt t="47948" x="5848350" y="4108450"/>
          <p14:tracePt t="47965" x="5911850" y="4054475"/>
          <p14:tracePt t="47981" x="5956300" y="4010025"/>
          <p14:tracePt t="47998" x="5965825" y="3956050"/>
          <p14:tracePt t="48014" x="5965825" y="3911600"/>
          <p14:tracePt t="48032" x="5965825" y="3867150"/>
          <p14:tracePt t="48047" x="5965825" y="3848100"/>
          <p14:tracePt t="48065" x="5929313" y="3830638"/>
          <p14:tracePt t="48080" x="5902325" y="3830638"/>
          <p14:tracePt t="48097" x="5867400" y="3830638"/>
          <p14:tracePt t="48114" x="5803900" y="3830638"/>
          <p14:tracePt t="48131" x="5724525" y="3894138"/>
          <p14:tracePt t="48149" x="5670550" y="3983038"/>
          <p14:tracePt t="48164" x="5661025" y="3990975"/>
          <p14:tracePt t="48214" x="5670550" y="4000500"/>
          <p14:tracePt t="48231" x="5680075" y="4000500"/>
          <p14:tracePt t="48237" x="5688013" y="4000500"/>
          <p14:tracePt t="48247" x="5705475" y="4000500"/>
          <p14:tracePt t="48263" x="5715000" y="4000500"/>
          <p14:tracePt t="50126" x="5715000" y="3956050"/>
          <p14:tracePt t="50133" x="5715000" y="3902075"/>
          <p14:tracePt t="50141" x="5688013" y="3840163"/>
          <p14:tracePt t="50152" x="5653088" y="3776663"/>
          <p14:tracePt t="50169" x="5599113" y="3643313"/>
          <p14:tracePt t="50186" x="5510213" y="3482975"/>
          <p14:tracePt t="50202" x="5419725" y="3286125"/>
          <p14:tracePt t="50219" x="5348288" y="3000375"/>
          <p14:tracePt t="50235" x="5214938" y="2687638"/>
          <p14:tracePt t="50253" x="4991100" y="2179638"/>
          <p14:tracePt t="50269" x="4902200" y="2009775"/>
          <p14:tracePt t="50288" x="4848225" y="1893888"/>
          <p14:tracePt t="50302" x="4803775" y="1803400"/>
          <p14:tracePt t="50319" x="4786313" y="1768475"/>
          <p14:tracePt t="50336" x="4786313" y="1741488"/>
          <p14:tracePt t="50353" x="4786313" y="1714500"/>
          <p14:tracePt t="50368" x="4786313" y="1670050"/>
          <p14:tracePt t="50385" x="4786313" y="1633538"/>
          <p14:tracePt t="50402" x="4786313" y="1589088"/>
          <p14:tracePt t="50418" x="4786313" y="1527175"/>
          <p14:tracePt t="50436" x="4786313" y="1446213"/>
          <p14:tracePt t="50452" x="4786313" y="1384300"/>
          <p14:tracePt t="50468" x="4768850" y="1268413"/>
          <p14:tracePt t="50485" x="4732338" y="1179513"/>
          <p14:tracePt t="50501" x="4724400" y="1133475"/>
          <p14:tracePt t="50517" x="4697413" y="1054100"/>
          <p14:tracePt t="50535" x="4687888" y="1044575"/>
          <p14:tracePt t="50622" x="4670425" y="1071563"/>
          <p14:tracePt t="50630" x="4670425" y="1081088"/>
          <p14:tracePt t="50638" x="4660900" y="1116013"/>
          <p14:tracePt t="50651" x="4660900" y="1133475"/>
          <p14:tracePt t="50667" x="4652963" y="1214438"/>
          <p14:tracePt t="50683" x="4625975" y="1268413"/>
          <p14:tracePt t="50701" x="4608513" y="1312863"/>
          <p14:tracePt t="50717" x="4562475" y="1374775"/>
          <p14:tracePt t="50734" x="4527550" y="1401763"/>
          <p14:tracePt t="50749" x="4483100" y="1438275"/>
          <p14:tracePt t="50767" x="4419600" y="1446213"/>
          <p14:tracePt t="50782" x="4340225" y="1455738"/>
          <p14:tracePt t="50799" x="4205288" y="1455738"/>
          <p14:tracePt t="50816" x="4062413" y="1455738"/>
          <p14:tracePt t="50833" x="3990975" y="1446213"/>
          <p14:tracePt t="50849" x="3705225" y="1366838"/>
          <p14:tracePt t="50866" x="3554413" y="1322388"/>
          <p14:tracePt t="50886" x="3419475" y="1276350"/>
          <p14:tracePt t="50899" x="3375025" y="1241425"/>
          <p14:tracePt t="50917" x="3295650" y="1169988"/>
          <p14:tracePt t="50932" x="3259138" y="1133475"/>
          <p14:tracePt t="50949" x="3205163" y="1044575"/>
          <p14:tracePt t="50966" x="3152775" y="955675"/>
          <p14:tracePt t="50983" x="3152775" y="884238"/>
          <p14:tracePt t="50998" x="3152775" y="803275"/>
          <p14:tracePt t="51015" x="3152775" y="731838"/>
          <p14:tracePt t="51031" x="3152775" y="669925"/>
          <p14:tracePt t="51048" x="3152775" y="633413"/>
          <p14:tracePt t="51064" x="3152775" y="598488"/>
          <p14:tracePt t="51082" x="3152775" y="581025"/>
          <p14:tracePt t="51098" x="3170238" y="571500"/>
          <p14:tracePt t="51114" x="3205163" y="561975"/>
          <p14:tracePt t="51117" x="3241675" y="554038"/>
          <p14:tracePt t="51131" x="3276600" y="554038"/>
          <p14:tracePt t="51149" x="3455988" y="554038"/>
          <p14:tracePt t="51165" x="3625850" y="554038"/>
          <p14:tracePt t="51183" x="3795713" y="598488"/>
          <p14:tracePt t="51199" x="3884613" y="615950"/>
          <p14:tracePt t="51214" x="3919538" y="642938"/>
          <p14:tracePt t="51231" x="4000500" y="652463"/>
          <p14:tracePt t="51248" x="4037013" y="669925"/>
          <p14:tracePt t="51266" x="4108450" y="687388"/>
          <p14:tracePt t="51280" x="4214813" y="750888"/>
          <p14:tracePt t="51297" x="4340225" y="857250"/>
          <p14:tracePt t="51314" x="4473575" y="946150"/>
          <p14:tracePt t="51329" x="4608513" y="1062038"/>
          <p14:tracePt t="51346" x="4643438" y="1108075"/>
          <p14:tracePt t="51364" x="4670425" y="1223963"/>
          <p14:tracePt t="51379" x="4670425" y="1241425"/>
          <p14:tracePt t="51396" x="4660900" y="1285875"/>
          <p14:tracePt t="51414" x="4581525" y="1312863"/>
          <p14:tracePt t="51431" x="4456113" y="1322388"/>
          <p14:tracePt t="51446" x="4303713" y="1330325"/>
          <p14:tracePt t="51463" x="4125913" y="1330325"/>
          <p14:tracePt t="51480" x="3911600" y="1330325"/>
          <p14:tracePt t="51496" x="3714750" y="1295400"/>
          <p14:tracePt t="51512" x="3536950" y="1223963"/>
          <p14:tracePt t="51528" x="3402013" y="1169988"/>
          <p14:tracePt t="51546" x="3322638" y="1143000"/>
          <p14:tracePt t="51563" x="3295650" y="1125538"/>
          <p14:tracePt t="51595" x="3295650" y="1108075"/>
          <p14:tracePt t="51611" x="3295650" y="1098550"/>
          <p14:tracePt t="51630" x="3295650" y="1089025"/>
          <p14:tracePt t="51647" x="3295650" y="1081088"/>
          <p14:tracePt t="51701" x="3295650" y="1071563"/>
          <p14:tracePt t="52054" x="3303588" y="1081088"/>
          <p14:tracePt t="52062" x="3303588" y="1125538"/>
          <p14:tracePt t="52077" x="3330575" y="1285875"/>
          <p14:tracePt t="52093" x="3384550" y="1490663"/>
          <p14:tracePt t="52109" x="3455988" y="1751013"/>
          <p14:tracePt t="52126" x="3562350" y="2054225"/>
          <p14:tracePt t="52142" x="3732213" y="2446338"/>
          <p14:tracePt t="52159" x="3822700" y="2643188"/>
          <p14:tracePt t="52176" x="3894138" y="2768600"/>
          <p14:tracePt t="52192" x="3938588" y="2857500"/>
          <p14:tracePt t="52210" x="3973513" y="2928938"/>
          <p14:tracePt t="52225" x="4027488" y="3009900"/>
          <p14:tracePt t="52242" x="4081463" y="3071813"/>
          <p14:tracePt t="52259" x="4143375" y="3160713"/>
          <p14:tracePt t="52275" x="4232275" y="3232150"/>
          <p14:tracePt t="52291" x="4322763" y="3330575"/>
          <p14:tracePt t="52309" x="4419600" y="3446463"/>
          <p14:tracePt t="52325" x="4473575" y="3509963"/>
          <p14:tracePt t="52341" x="4518025" y="3562350"/>
          <p14:tracePt t="52357" x="4581525" y="3625850"/>
          <p14:tracePt t="52374" x="4670425" y="3687763"/>
          <p14:tracePt t="52392" x="4697413" y="3705225"/>
          <p14:tracePt t="52407" x="4822825" y="3803650"/>
          <p14:tracePt t="52424" x="4867275" y="3840163"/>
          <p14:tracePt t="52441" x="4894263" y="3857625"/>
          <p14:tracePt t="52458" x="4911725" y="3867150"/>
          <p14:tracePt t="52606" x="4902200" y="3867150"/>
          <p14:tracePt t="52613" x="4848225" y="3867150"/>
          <p14:tracePt t="52623" x="4786313" y="3857625"/>
          <p14:tracePt t="52639" x="4598988" y="3830638"/>
          <p14:tracePt t="52656" x="4411663" y="3822700"/>
          <p14:tracePt t="52673" x="4160838" y="3803650"/>
          <p14:tracePt t="52689" x="3965575" y="3803650"/>
          <p14:tracePt t="52709" x="3786188" y="3803650"/>
          <p14:tracePt t="52723" x="3598863" y="3803650"/>
          <p14:tracePt t="52741" x="3340100" y="3803650"/>
          <p14:tracePt t="52757" x="3205163" y="3803650"/>
          <p14:tracePt t="52773" x="3089275" y="3803650"/>
          <p14:tracePt t="52788" x="3054350" y="3803650"/>
          <p14:tracePt t="52806" x="2919413" y="3795713"/>
          <p14:tracePt t="52824" x="2840038" y="3776663"/>
          <p14:tracePt t="52839" x="2776538" y="3776663"/>
          <p14:tracePt t="52855" x="2705100" y="3776663"/>
          <p14:tracePt t="52872" x="2643188" y="3776663"/>
          <p14:tracePt t="52888" x="2598738" y="3776663"/>
          <p14:tracePt t="52904" x="2581275" y="3776663"/>
          <p14:tracePt t="53030" x="2571750" y="3768725"/>
          <p14:tracePt t="53062" x="2581275" y="3751263"/>
          <p14:tracePt t="53070" x="2625725" y="3741738"/>
          <p14:tracePt t="53077" x="2687638" y="3741738"/>
          <p14:tracePt t="53087" x="2776538" y="3741738"/>
          <p14:tracePt t="53104" x="3027363" y="3741738"/>
          <p14:tracePt t="53120" x="3303588" y="3741738"/>
          <p14:tracePt t="53137" x="3554413" y="3741738"/>
          <p14:tracePt t="53154" x="3795713" y="3776663"/>
          <p14:tracePt t="53170" x="3990975" y="3813175"/>
          <p14:tracePt t="53187" x="4081463" y="3840163"/>
          <p14:tracePt t="53203" x="4330700" y="3875088"/>
          <p14:tracePt t="53220" x="4598988" y="3911600"/>
          <p14:tracePt t="53237" x="4813300" y="3956050"/>
          <p14:tracePt t="53254" x="5010150" y="4000500"/>
          <p14:tracePt t="53270" x="5153025" y="4044950"/>
          <p14:tracePt t="53287" x="5205413" y="4062413"/>
          <p14:tracePt t="53303" x="5214938" y="4062413"/>
          <p14:tracePt t="53686" x="5224463" y="4062413"/>
          <p14:tracePt t="53702" x="5268913" y="4062413"/>
          <p14:tracePt t="53709" x="5330825" y="4062413"/>
          <p14:tracePt t="53719" x="5429250" y="4062413"/>
          <p14:tracePt t="53734" x="5653088" y="4062413"/>
          <p14:tracePt t="53751" x="5991225" y="4071938"/>
          <p14:tracePt t="53768" x="6491288" y="4160838"/>
          <p14:tracePt t="53783" x="6965950" y="4197350"/>
          <p14:tracePt t="53800" x="7304088" y="4251325"/>
          <p14:tracePt t="53818" x="7562850" y="4259263"/>
          <p14:tracePt t="53834" x="7885113" y="4259263"/>
          <p14:tracePt t="53851" x="8027988" y="4259263"/>
          <p14:tracePt t="53868" x="8161338" y="4259263"/>
          <p14:tracePt t="53883" x="8277225" y="4224338"/>
          <p14:tracePt t="53901" x="8429625" y="4133850"/>
          <p14:tracePt t="53918" x="8491538" y="4098925"/>
          <p14:tracePt t="53933" x="8528050" y="4081463"/>
          <p14:tracePt t="53949" x="8545513" y="4062413"/>
          <p14:tracePt t="53967" x="8626475" y="3990975"/>
          <p14:tracePt t="53983" x="8661400" y="3956050"/>
          <p14:tracePt t="53999" x="8688388" y="3919538"/>
          <p14:tracePt t="54017" x="8705850" y="3884613"/>
          <p14:tracePt t="54032" x="8715375" y="3857625"/>
          <p14:tracePt t="54049" x="8742363" y="3822700"/>
          <p14:tracePt t="54066" x="8777288" y="3795713"/>
          <p14:tracePt t="54083" x="8831263" y="3751263"/>
          <p14:tracePt t="54098" x="8939213" y="3633788"/>
          <p14:tracePt t="54115" x="9010650" y="3554413"/>
          <p14:tracePt t="54118" x="9045575" y="3517900"/>
          <p14:tracePt t="54132" x="9090025" y="3482975"/>
          <p14:tracePt t="54149" x="9109075" y="3473450"/>
          <p14:tracePt t="54165" x="9134475" y="3446463"/>
          <p14:tracePt t="54182" x="9180513" y="3384550"/>
          <p14:tracePt t="54198" x="9197975" y="3357563"/>
          <p14:tracePt t="54215" x="9205913" y="3340100"/>
          <p14:tracePt t="54231" x="9232900" y="3303588"/>
          <p14:tracePt t="54247" x="9251950" y="3286125"/>
          <p14:tracePt t="54264" x="9269413" y="3276600"/>
          <p14:tracePt t="54282" x="9313863" y="3241675"/>
          <p14:tracePt t="54297" x="9348788" y="3205163"/>
          <p14:tracePt t="54313" x="9394825" y="3179763"/>
          <p14:tracePt t="54330" x="9429750" y="3152775"/>
          <p14:tracePt t="54347" x="9439275" y="3143250"/>
          <p14:tracePt t="54364" x="9447213" y="3133725"/>
          <p14:tracePt t="54462" x="9429750" y="3152775"/>
          <p14:tracePt t="54469" x="9420225" y="3152775"/>
          <p14:tracePt t="54479" x="9394825" y="3160713"/>
          <p14:tracePt t="54496" x="9385300" y="3170238"/>
          <p14:tracePt t="54513" x="9367838" y="3187700"/>
          <p14:tracePt t="54529" x="9340850" y="3205163"/>
          <p14:tracePt t="54546" x="9323388" y="3214688"/>
          <p14:tracePt t="54565" x="9277350" y="3251200"/>
          <p14:tracePt t="54581" x="9277350" y="3259138"/>
          <p14:tracePt t="54596" x="9251950" y="3295650"/>
          <p14:tracePt t="54612" x="9232900" y="3322638"/>
          <p14:tracePt t="54629" x="9188450" y="3384550"/>
          <p14:tracePt t="54646" x="9153525" y="3438525"/>
          <p14:tracePt t="54662" x="9134475" y="3465513"/>
          <p14:tracePt t="54678" x="9134475" y="3473450"/>
          <p14:tracePt t="54696" x="9099550" y="3536950"/>
          <p14:tracePt t="54711" x="9099550" y="3554413"/>
          <p14:tracePt t="54728" x="9072563" y="3581400"/>
          <p14:tracePt t="54745" x="9055100" y="3616325"/>
          <p14:tracePt t="54762" x="9045575" y="3660775"/>
          <p14:tracePt t="54781" x="9028113" y="3714750"/>
          <p14:tracePt t="54795" x="9028113" y="3741738"/>
          <p14:tracePt t="54811" x="9018588" y="3759200"/>
          <p14:tracePt t="54829" x="9001125" y="3813175"/>
          <p14:tracePt t="54844" x="9001125" y="3840163"/>
          <p14:tracePt t="54862" x="8991600" y="3867150"/>
          <p14:tracePt t="54879" x="8991600" y="3894138"/>
          <p14:tracePt t="54894" x="8991600" y="3911600"/>
          <p14:tracePt t="54911" x="8983663" y="3919538"/>
          <p14:tracePt t="54927" x="8983663" y="3929063"/>
          <p14:tracePt t="54944" x="8983663" y="3938588"/>
          <p14:tracePt t="54962" x="8983663" y="3965575"/>
          <p14:tracePt t="54979" x="8983663" y="3983038"/>
          <p14:tracePt t="54994" x="8983663" y="4010025"/>
          <p14:tracePt t="55010" x="8983663" y="4037013"/>
          <p14:tracePt t="55028" x="8983663" y="4071938"/>
          <p14:tracePt t="55043" x="8983663" y="4081463"/>
          <p14:tracePt t="55061" x="8983663" y="4108450"/>
          <p14:tracePt t="55077" x="8983663" y="4125913"/>
          <p14:tracePt t="55094" x="8983663" y="4143375"/>
          <p14:tracePt t="55151" x="8983663" y="4152900"/>
          <p14:tracePt t="55166" x="8983663" y="4170363"/>
          <p14:tracePt t="55174" x="8983663" y="4179888"/>
          <p14:tracePt t="55182" x="8991600" y="4197350"/>
          <p14:tracePt t="55192" x="9001125" y="4205288"/>
          <p14:tracePt t="55210" x="9010650" y="4232275"/>
          <p14:tracePt t="55226" x="9010650" y="4241800"/>
          <p14:tracePt t="55243" x="9028113" y="4268788"/>
          <p14:tracePt t="55259" x="9028113" y="4286250"/>
          <p14:tracePt t="55276" x="9045575" y="4322763"/>
          <p14:tracePt t="55292" x="9072563" y="4367213"/>
          <p14:tracePt t="55309" x="9072563" y="4375150"/>
          <p14:tracePt t="55326" x="9099550" y="4402138"/>
          <p14:tracePt t="55342" x="9109075" y="4419600"/>
          <p14:tracePt t="55358" x="9126538" y="4446588"/>
          <p14:tracePt t="55376" x="9126538" y="4465638"/>
          <p14:tracePt t="55392" x="9153525" y="4483100"/>
          <p14:tracePt t="55409" x="9170988" y="4500563"/>
          <p14:tracePt t="55425" x="9188450" y="4527550"/>
          <p14:tracePt t="55441" x="9215438" y="4545013"/>
          <p14:tracePt t="55459" x="9242425" y="4562475"/>
          <p14:tracePt t="55476" x="9251950" y="4572000"/>
          <p14:tracePt t="55492" x="9286875" y="4589463"/>
          <p14:tracePt t="55508" x="9313863" y="4608513"/>
          <p14:tracePt t="55525" x="9375775" y="4633913"/>
          <p14:tracePt t="55541" x="9402763" y="4643438"/>
          <p14:tracePt t="55558" x="9412288" y="4643438"/>
          <p14:tracePt t="55574" x="9420225" y="4643438"/>
          <p14:tracePt t="55593" x="9429750" y="4643438"/>
          <p14:tracePt t="55609" x="9439275" y="4643438"/>
          <p14:tracePt t="55623" x="9466263" y="4643438"/>
          <p14:tracePt t="55640" x="9491663" y="4633913"/>
          <p14:tracePt t="55657" x="9528175" y="4616450"/>
          <p14:tracePt t="55674" x="9555163" y="4598988"/>
          <p14:tracePt t="55691" x="9582150" y="4572000"/>
          <p14:tracePt t="55707" x="9590088" y="4554538"/>
          <p14:tracePt t="55725" x="9599613" y="4527550"/>
          <p14:tracePt t="55742" x="9609138" y="4510088"/>
          <p14:tracePt t="55757" x="9617075" y="4500563"/>
          <p14:tracePt t="55773" x="9617075" y="4483100"/>
          <p14:tracePt t="55792" x="9617075" y="4456113"/>
          <p14:tracePt t="55806" x="9644063" y="4411663"/>
          <p14:tracePt t="55822" x="9653588" y="4384675"/>
          <p14:tracePt t="55839" x="9671050" y="4340225"/>
          <p14:tracePt t="55856" x="9688513" y="4313238"/>
          <p14:tracePt t="55874" x="9698038" y="4286250"/>
          <p14:tracePt t="55889" x="9698038" y="4241800"/>
          <p14:tracePt t="55906" x="9705975" y="4214813"/>
          <p14:tracePt t="55922" x="9705975" y="4197350"/>
          <p14:tracePt t="55938" x="9705975" y="4143375"/>
          <p14:tracePt t="55955" x="9715500" y="4125913"/>
          <p14:tracePt t="55973" x="9715500" y="4071938"/>
          <p14:tracePt t="55989" x="9715500" y="4037013"/>
          <p14:tracePt t="56006" x="9725025" y="4010025"/>
          <p14:tracePt t="56022" x="9742488" y="3973513"/>
          <p14:tracePt t="56038" x="9752013" y="3946525"/>
          <p14:tracePt t="56055" x="9759950" y="3902075"/>
          <p14:tracePt t="56073" x="9777413" y="3857625"/>
          <p14:tracePt t="56088" x="9777413" y="3822700"/>
          <p14:tracePt t="56105" x="9777413" y="3786188"/>
          <p14:tracePt t="56121" x="9777413" y="3759200"/>
          <p14:tracePt t="56138" x="9777413" y="3714750"/>
          <p14:tracePt t="56155" x="9777413" y="3670300"/>
          <p14:tracePt t="56172" x="9777413" y="3625850"/>
          <p14:tracePt t="56187" x="9777413" y="3581400"/>
          <p14:tracePt t="56204" x="9777413" y="3544888"/>
          <p14:tracePt t="56221" x="9777413" y="3455988"/>
          <p14:tracePt t="56237" x="9777413" y="3411538"/>
          <p14:tracePt t="56254" x="9777413" y="3375025"/>
          <p14:tracePt t="56271" x="9777413" y="3348038"/>
          <p14:tracePt t="56287" x="9769475" y="3313113"/>
          <p14:tracePt t="56305" x="9742488" y="3276600"/>
          <p14:tracePt t="56320" x="9732963" y="3224213"/>
          <p14:tracePt t="56336" x="9705975" y="3197225"/>
          <p14:tracePt t="56353" x="9698038" y="3179763"/>
          <p14:tracePt t="56370" x="9680575" y="3143250"/>
          <p14:tracePt t="56404" x="9617075" y="3125788"/>
          <p14:tracePt t="56421" x="9599613" y="3116263"/>
          <p14:tracePt t="56437" x="9572625" y="3116263"/>
          <p14:tracePt t="56452" x="9545638" y="3116263"/>
          <p14:tracePt t="56469" x="9528175" y="3116263"/>
          <p14:tracePt t="56486" x="9491663" y="3116263"/>
          <p14:tracePt t="56503" x="9456738" y="3116263"/>
          <p14:tracePt t="56519" x="9412288" y="3125788"/>
          <p14:tracePt t="56535" x="9385300" y="3133725"/>
          <p14:tracePt t="56552" x="9348788" y="3152775"/>
          <p14:tracePt t="56569" x="9331325" y="3170238"/>
          <p14:tracePt t="56586" x="9304338" y="3197225"/>
          <p14:tracePt t="56603" x="9277350" y="3214688"/>
          <p14:tracePt t="56619" x="9259888" y="3251200"/>
          <p14:tracePt t="56622" x="9232900" y="3268663"/>
          <p14:tracePt t="56635" x="9232900" y="3276600"/>
          <p14:tracePt t="56652" x="9205913" y="3330575"/>
          <p14:tracePt t="56669" x="9197975" y="3330575"/>
          <p14:tracePt t="56686" x="9188450" y="3394075"/>
          <p14:tracePt t="56702" x="9188450" y="3411538"/>
          <p14:tracePt t="56718" x="9161463" y="3465513"/>
          <p14:tracePt t="56735" x="9153525" y="3509963"/>
          <p14:tracePt t="56751" x="9153525" y="3562350"/>
          <p14:tracePt t="56769" x="9134475" y="3616325"/>
          <p14:tracePt t="56785" x="9126538" y="3660775"/>
          <p14:tracePt t="56800" x="9126538" y="3732213"/>
          <p14:tracePt t="56818" x="9126538" y="3803650"/>
          <p14:tracePt t="56834" x="9126538" y="3840163"/>
          <p14:tracePt t="56851" x="9126538" y="3990975"/>
          <p14:tracePt t="56868" x="9126538" y="4071938"/>
          <p14:tracePt t="56885" x="9134475" y="4143375"/>
          <p14:tracePt t="56901" x="9144000" y="4187825"/>
          <p14:tracePt t="56918" x="9170988" y="4241800"/>
          <p14:tracePt t="56934" x="9180513" y="4268788"/>
          <p14:tracePt t="56952" x="9197975" y="4303713"/>
          <p14:tracePt t="56966" x="9224963" y="4322763"/>
          <p14:tracePt t="56985" x="9242425" y="4348163"/>
          <p14:tracePt t="56999" x="9269413" y="4357688"/>
          <p14:tracePt t="57017" x="9296400" y="4384675"/>
          <p14:tracePt t="57032" x="9313863" y="4394200"/>
          <p14:tracePt t="57049" x="9331325" y="4394200"/>
          <p14:tracePt t="57066" x="9348788" y="4394200"/>
          <p14:tracePt t="57084" x="9367838" y="4394200"/>
          <p14:tracePt t="57100" x="9412288" y="4375150"/>
          <p14:tracePt t="57117" x="9447213" y="4322763"/>
          <p14:tracePt t="57133" x="9483725" y="4268788"/>
          <p14:tracePt t="57149" x="9501188" y="4241800"/>
          <p14:tracePt t="57166" x="9528175" y="4187825"/>
          <p14:tracePt t="57184" x="9563100" y="4116388"/>
          <p14:tracePt t="57200" x="9563100" y="4044950"/>
          <p14:tracePt t="57216" x="9563100" y="4010025"/>
          <p14:tracePt t="57232" x="9563100" y="3902075"/>
          <p14:tracePt t="57248" x="9563100" y="3840163"/>
          <p14:tracePt t="57265" x="9555163" y="3795713"/>
          <p14:tracePt t="57282" x="9518650" y="3732213"/>
          <p14:tracePt t="57298" x="9491663" y="3705225"/>
          <p14:tracePt t="57315" x="9456738" y="3670300"/>
          <p14:tracePt t="57333" x="9439275" y="3652838"/>
          <p14:tracePt t="57365" x="9429750" y="3652838"/>
          <p14:tracePt t="57382" x="9402763" y="3652838"/>
          <p14:tracePt t="57398" x="9394825" y="3652838"/>
          <p14:tracePt t="57414" x="9375775" y="3652838"/>
          <p14:tracePt t="57432" x="9358313" y="3652838"/>
          <p14:tracePt t="57447" x="9348788" y="3652838"/>
          <p14:tracePt t="57465" x="9323388" y="3652838"/>
          <p14:tracePt t="57480" x="9286875" y="3652838"/>
          <p14:tracePt t="57497" x="9286875" y="3660775"/>
          <p14:tracePt t="57514" x="9277350" y="3670300"/>
          <p14:tracePt t="57531" x="9251950" y="3687763"/>
          <p14:tracePt t="57547" x="9242425" y="3714750"/>
          <p14:tracePt t="57564" x="9224963" y="3776663"/>
          <p14:tracePt t="57582" x="9215438" y="3813175"/>
          <p14:tracePt t="57597" x="9215438" y="3867150"/>
          <p14:tracePt t="57614" x="9215438" y="3919538"/>
          <p14:tracePt t="57630" x="9215438" y="3956050"/>
          <p14:tracePt t="57647" x="9215438" y="4010025"/>
          <p14:tracePt t="57663" x="9215438" y="4037013"/>
          <p14:tracePt t="57679" x="9215438" y="4081463"/>
          <p14:tracePt t="57697" x="9232900" y="4108450"/>
          <p14:tracePt t="57713" x="9242425" y="4133850"/>
          <p14:tracePt t="57730" x="9251950" y="4152900"/>
          <p14:tracePt t="57745" x="9269413" y="4170363"/>
          <p14:tracePt t="57763" x="9277350" y="4179888"/>
          <p14:tracePt t="57781" x="9304338" y="4179888"/>
          <p14:tracePt t="57796" x="9375775" y="4179888"/>
          <p14:tracePt t="57813" x="9456738" y="4143375"/>
          <p14:tracePt t="57830" x="9537700" y="4098925"/>
          <p14:tracePt t="57848" x="9572625" y="4071938"/>
          <p14:tracePt t="57862" x="9582150" y="4044950"/>
          <p14:tracePt t="57878" x="9590088" y="3973513"/>
          <p14:tracePt t="57896" x="9590088" y="3938588"/>
          <p14:tracePt t="57912" x="9590088" y="3894138"/>
          <p14:tracePt t="57928" x="9590088" y="3857625"/>
          <p14:tracePt t="57945" x="9582150" y="3830638"/>
          <p14:tracePt t="57962" x="9572625" y="3813175"/>
          <p14:tracePt t="57978" x="9563100" y="3803650"/>
          <p14:tracePt t="57996" x="9555163" y="3795713"/>
          <p14:tracePt t="58038" x="9528175" y="3795713"/>
          <p14:tracePt t="58046" x="9518650" y="3795713"/>
          <p14:tracePt t="58061" x="9474200" y="3795713"/>
          <p14:tracePt t="58078" x="9429750" y="3795713"/>
          <p14:tracePt t="58094" x="9394825" y="3822700"/>
          <p14:tracePt t="58111" x="9348788" y="3929063"/>
          <p14:tracePt t="58128" x="9313863" y="4037013"/>
          <p14:tracePt t="58145" x="9304338" y="4116388"/>
          <p14:tracePt t="58160" x="9296400" y="4152900"/>
          <p14:tracePt t="58178" x="9296400" y="4197350"/>
          <p14:tracePt t="58194" x="9296400" y="4214813"/>
          <p14:tracePt t="58211" x="9313863" y="4214813"/>
          <p14:tracePt t="58227" x="9340850" y="4214813"/>
          <p14:tracePt t="58245" x="9402763" y="4214813"/>
          <p14:tracePt t="58261" x="9447213" y="4197350"/>
          <p14:tracePt t="58277" x="9474200" y="4160838"/>
          <p14:tracePt t="58294" x="9501188" y="4108450"/>
          <p14:tracePt t="58310" x="9501188" y="4081463"/>
          <p14:tracePt t="58327" x="9501188" y="4044950"/>
          <p14:tracePt t="58343" x="9501188" y="4027488"/>
          <p14:tracePt t="58359" x="9501188" y="4017963"/>
          <p14:tracePt t="58414" x="9483725" y="4017963"/>
          <p14:tracePt t="58422" x="9466263" y="4017963"/>
          <p14:tracePt t="58430" x="9439275" y="4037013"/>
          <p14:tracePt t="58442" x="9429750" y="4054475"/>
          <p14:tracePt t="58459" x="9402763" y="4098925"/>
          <p14:tracePt t="58475" x="9402763" y="4116388"/>
          <p14:tracePt t="58493" x="9402763" y="4160838"/>
          <p14:tracePt t="58510" x="9402763" y="4179888"/>
          <p14:tracePt t="58862" x="9394825" y="4187825"/>
          <p14:tracePt t="58958" x="9385300" y="4187825"/>
          <p14:tracePt t="58966" x="9375775" y="4187825"/>
          <p14:tracePt t="59006" x="9367838" y="4187825"/>
          <p14:tracePt t="59238" x="9358313" y="4187825"/>
          <p14:tracePt t="59246" x="9348788" y="4187825"/>
          <p14:tracePt t="59262" x="9331325" y="4179888"/>
          <p14:tracePt t="59272" x="9323388" y="4179888"/>
          <p14:tracePt t="59288" x="9313863" y="4179888"/>
          <p14:tracePt t="59304" x="9304338" y="4179888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8081" t="51738" r="5343" b="10652"/>
          <a:stretch/>
        </p:blipFill>
        <p:spPr>
          <a:xfrm>
            <a:off x="2929697" y="561586"/>
            <a:ext cx="2572809" cy="716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1178" b="3139"/>
          <a:stretch/>
        </p:blipFill>
        <p:spPr>
          <a:xfrm>
            <a:off x="386715" y="1981076"/>
            <a:ext cx="3600077" cy="3079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102" y="1981076"/>
            <a:ext cx="3646853" cy="3006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022" y="1925036"/>
            <a:ext cx="3211867" cy="3023474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endCxn id="14" idx="0"/>
          </p:cNvCxnSpPr>
          <p:nvPr/>
        </p:nvCxnSpPr>
        <p:spPr>
          <a:xfrm flipH="1">
            <a:off x="8731595" y="4008226"/>
            <a:ext cx="986599" cy="102312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272975" y="5031349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шешімі</a:t>
            </a:r>
            <a:endParaRPr lang="ru-RU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28812" y="2439116"/>
                <a:ext cx="2593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i="1">
                                  <a:latin typeface="Cambria Math" panose="02040503050406030204" pitchFamily="18" charset="0"/>
                                </a:rPr>
                                <m:t>х</m:t>
                              </m:r>
                              <m:r>
                                <a:rPr lang="kk-K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k-K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k-K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i="1">
                                  <a:latin typeface="Cambria Math" panose="02040503050406030204" pitchFamily="18" charset="0"/>
                                </a:rPr>
                                <m:t>у</m:t>
                              </m:r>
                              <m:r>
                                <a:rPr lang="kk-KZ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kk-K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kk-K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12" y="2439116"/>
                <a:ext cx="2593915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995634" y="3669672"/>
                <a:ext cx="232608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sz="1600" i="1">
                                  <a:latin typeface="Cambria Math" panose="02040503050406030204" pitchFamily="18" charset="0"/>
                                </a:rPr>
                                <m:t>х</m:t>
                              </m:r>
                              <m:r>
                                <a:rPr lang="kk-KZ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k-KZ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kk-KZ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k-KZ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sz="1600" i="1">
                                  <a:latin typeface="Cambria Math" panose="02040503050406030204" pitchFamily="18" charset="0"/>
                                </a:rPr>
                                <m:t>у</m:t>
                              </m:r>
                              <m:r>
                                <a:rPr lang="kk-KZ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kk-KZ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kk-KZ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kk-K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634" y="3669672"/>
                <a:ext cx="2326086" cy="338554"/>
              </a:xfrm>
              <a:prstGeom prst="rect">
                <a:avLst/>
              </a:prstGeom>
              <a:blipFill rotWithShape="0"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30100" y="1306002"/>
                <a:ext cx="321385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центрі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радиусы 1-ге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шеңбер және сырты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0" y="1306002"/>
                <a:ext cx="3213852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1708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442543" y="1278705"/>
                <a:ext cx="322445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центрі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радиусы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-ке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шеңбер және ішкі бөлігі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543" y="1278705"/>
                <a:ext cx="3224459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1701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Овал 20"/>
          <p:cNvSpPr/>
          <p:nvPr/>
        </p:nvSpPr>
        <p:spPr>
          <a:xfrm>
            <a:off x="2426355" y="3584589"/>
            <a:ext cx="51303" cy="513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104232" y="3492777"/>
            <a:ext cx="51303" cy="513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6504" y="139644"/>
            <a:ext cx="123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  <a:endParaRPr lang="kk-KZ" i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354053"/>
            <a:ext cx="12192000" cy="5533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15368" y="180210"/>
            <a:ext cx="810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еңсіздіктер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жазықтықта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кескіндеңіз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08"/>
    </mc:Choice>
    <mc:Fallback xmlns="">
      <p:transition spd="slow" advTm="72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  <p:extLst mod="1">
    <p:ext uri="{3A86A75C-4F4B-4683-9AE1-C65F6400EC91}">
      <p14:laserTraceLst xmlns:p14="http://schemas.microsoft.com/office/powerpoint/2010/main">
        <p14:tracePtLst>
          <p14:tracePt t="5717" x="1152525" y="4965700"/>
          <p14:tracePt t="5769" x="1179513" y="4902200"/>
          <p14:tracePt t="5782" x="1187450" y="4848225"/>
          <p14:tracePt t="5799" x="1214438" y="4759325"/>
          <p14:tracePt t="5815" x="1250950" y="4562475"/>
          <p14:tracePt t="5831" x="1312863" y="4313238"/>
          <p14:tracePt t="5849" x="1393825" y="3973513"/>
          <p14:tracePt t="5866" x="1517650" y="3589338"/>
          <p14:tracePt t="5882" x="1679575" y="3071813"/>
          <p14:tracePt t="5899" x="1751013" y="2687638"/>
          <p14:tracePt t="5915" x="1785938" y="2544763"/>
          <p14:tracePt t="5932" x="1839913" y="2125663"/>
          <p14:tracePt t="5948" x="1874838" y="1919288"/>
          <p14:tracePt t="5964" x="1884363" y="1776413"/>
          <p14:tracePt t="5982" x="1901825" y="1679575"/>
          <p14:tracePt t="5998" x="1901825" y="1643063"/>
          <p14:tracePt t="6014" x="1938338" y="1490663"/>
          <p14:tracePt t="6031" x="1973263" y="1366838"/>
          <p14:tracePt t="6047" x="2017713" y="1295400"/>
          <p14:tracePt t="6063" x="2044700" y="1223963"/>
          <p14:tracePt t="6081" x="2062163" y="1169988"/>
          <p14:tracePt t="6097" x="2089150" y="1098550"/>
          <p14:tracePt t="6113" x="2133600" y="1009650"/>
          <p14:tracePt t="6131" x="2170113" y="955675"/>
          <p14:tracePt t="6146" x="2241550" y="847725"/>
          <p14:tracePt t="6164" x="2268538" y="803275"/>
          <p14:tracePt t="6181" x="2286000" y="795338"/>
          <p14:tracePt t="6198" x="2295525" y="785813"/>
          <p14:tracePt t="6213" x="2312988" y="768350"/>
          <p14:tracePt t="6229" x="2330450" y="758825"/>
          <p14:tracePt t="6246" x="2339975" y="750888"/>
          <p14:tracePt t="6263" x="2347913" y="741363"/>
          <p14:tracePt t="6279" x="2374900" y="714375"/>
          <p14:tracePt t="6296" x="2393950" y="704850"/>
          <p14:tracePt t="6312" x="2401888" y="696913"/>
          <p14:tracePt t="6329" x="2401888" y="687388"/>
          <p14:tracePt t="6346" x="2419350" y="679450"/>
          <p14:tracePt t="6363" x="2473325" y="642938"/>
          <p14:tracePt t="6379" x="2509838" y="625475"/>
          <p14:tracePt t="6396" x="2554288" y="608013"/>
          <p14:tracePt t="6412" x="2571750" y="598488"/>
          <p14:tracePt t="6429" x="2581275" y="588963"/>
          <p14:tracePt t="6446" x="2608263" y="588963"/>
          <p14:tracePt t="6463" x="2625725" y="588963"/>
          <p14:tracePt t="6480" x="2652713" y="588963"/>
          <p14:tracePt t="6494" x="2697163" y="581025"/>
          <p14:tracePt t="6511" x="2751138" y="561975"/>
          <p14:tracePt t="6528" x="2768600" y="561975"/>
          <p14:tracePt t="6545" x="2795588" y="561975"/>
          <p14:tracePt t="6561" x="2803525" y="561975"/>
          <p14:tracePt t="6578" x="2822575" y="561975"/>
          <p14:tracePt t="6594" x="2847975" y="561975"/>
          <p14:tracePt t="6612" x="2894013" y="561975"/>
          <p14:tracePt t="6628" x="2965450" y="561975"/>
          <p14:tracePt t="6644" x="3027363" y="571500"/>
          <p14:tracePt t="6661" x="3062288" y="581025"/>
          <p14:tracePt t="6677" x="3143250" y="581025"/>
          <p14:tracePt t="6693" x="3170238" y="581025"/>
          <p14:tracePt t="6711" x="3197225" y="581025"/>
          <p14:tracePt t="6727" x="3232150" y="581025"/>
          <p14:tracePt t="6744" x="3241675" y="581025"/>
          <p14:tracePt t="6760" x="3259138" y="581025"/>
          <p14:tracePt t="6777" x="3286125" y="581025"/>
          <p14:tracePt t="6810" x="3295650" y="581025"/>
          <p14:tracePt t="6829" x="3313113" y="581025"/>
          <p14:tracePt t="6845" x="3322638" y="581025"/>
          <p14:tracePt t="6863" x="3340100" y="581025"/>
          <p14:tracePt t="6885" x="3348038" y="581025"/>
          <p14:tracePt t="7237" x="3384550" y="581025"/>
          <p14:tracePt t="7244" x="3438525" y="581025"/>
          <p14:tracePt t="7257" x="3500438" y="581025"/>
          <p14:tracePt t="7274" x="3633788" y="581025"/>
          <p14:tracePt t="7291" x="3848100" y="581025"/>
          <p14:tracePt t="7307" x="4027488" y="581025"/>
          <p14:tracePt t="7324" x="4268788" y="581025"/>
          <p14:tracePt t="7340" x="4394200" y="581025"/>
          <p14:tracePt t="7357" x="4483100" y="581025"/>
          <p14:tracePt t="7373" x="4518025" y="581025"/>
          <p14:tracePt t="7391" x="4527550" y="581025"/>
          <p14:tracePt t="7429" x="4537075" y="581025"/>
          <p14:tracePt t="7441" x="4545013" y="581025"/>
          <p14:tracePt t="7457" x="4554538" y="581025"/>
          <p14:tracePt t="7474" x="4572000" y="581025"/>
          <p14:tracePt t="7533" x="4581525" y="581025"/>
          <p14:tracePt t="7550" x="4589463" y="581025"/>
          <p14:tracePt t="7558" x="4598988" y="581025"/>
          <p14:tracePt t="7574" x="4616450" y="571500"/>
          <p14:tracePt t="7589" x="4625975" y="561975"/>
          <p14:tracePt t="7606" x="4633913" y="561975"/>
          <p14:tracePt t="7749" x="4643438" y="561975"/>
          <p14:tracePt t="7765" x="4660900" y="554038"/>
          <p14:tracePt t="7782" x="4679950" y="554038"/>
          <p14:tracePt t="7798" x="4714875" y="554038"/>
          <p14:tracePt t="7805" x="4724400" y="554038"/>
          <p14:tracePt t="7822" x="4751388" y="554038"/>
          <p14:tracePt t="7837" x="4803775" y="554038"/>
          <p14:tracePt t="7854" x="4848225" y="554038"/>
          <p14:tracePt t="7870" x="4919663" y="554038"/>
          <p14:tracePt t="7888" x="5010150" y="554038"/>
          <p14:tracePt t="7905" x="5081588" y="554038"/>
          <p14:tracePt t="7921" x="5143500" y="554038"/>
          <p14:tracePt t="7937" x="5295900" y="588963"/>
          <p14:tracePt t="7954" x="5340350" y="598488"/>
          <p14:tracePt t="7971" x="5357813" y="598488"/>
          <p14:tracePt t="7988" x="5367338" y="598488"/>
          <p14:tracePt t="8429" x="5375275" y="598488"/>
          <p14:tracePt t="8461" x="5384800" y="598488"/>
          <p14:tracePt t="8469" x="5394325" y="598488"/>
          <p14:tracePt t="8484" x="5438775" y="598488"/>
          <p14:tracePt t="8501" x="5527675" y="598488"/>
          <p14:tracePt t="8518" x="5599113" y="615950"/>
          <p14:tracePt t="8534" x="5830888" y="679450"/>
          <p14:tracePt t="8552" x="5929313" y="696913"/>
          <p14:tracePt t="8567" x="6010275" y="714375"/>
          <p14:tracePt t="8585" x="6072188" y="714375"/>
          <p14:tracePt t="8601" x="6126163" y="723900"/>
          <p14:tracePt t="8618" x="6153150" y="723900"/>
          <p14:tracePt t="8634" x="6188075" y="723900"/>
          <p14:tracePt t="8651" x="6205538" y="723900"/>
          <p14:tracePt t="8667" x="6251575" y="723900"/>
          <p14:tracePt t="8684" x="6276975" y="723900"/>
          <p14:tracePt t="8700" x="6303963" y="723900"/>
          <p14:tracePt t="8717" x="6313488" y="723900"/>
          <p14:tracePt t="8733" x="6323013" y="714375"/>
          <p14:tracePt t="8752" x="6340475" y="714375"/>
          <p14:tracePt t="8767" x="6375400" y="704850"/>
          <p14:tracePt t="8783" x="6384925" y="704850"/>
          <p14:tracePt t="8800" x="6456363" y="687388"/>
          <p14:tracePt t="8817" x="6500813" y="687388"/>
          <p14:tracePt t="8833" x="6527800" y="679450"/>
          <p14:tracePt t="8849" x="6545263" y="679450"/>
          <p14:tracePt t="8867" x="6589713" y="669925"/>
          <p14:tracePt t="8882" x="6634163" y="660400"/>
          <p14:tracePt t="8900" x="6680200" y="652463"/>
          <p14:tracePt t="8917" x="6697663" y="652463"/>
          <p14:tracePt t="8932" x="6732588" y="642938"/>
          <p14:tracePt t="8949" x="6751638" y="642938"/>
          <p14:tracePt t="8968" x="6769100" y="642938"/>
          <p14:tracePt t="8982" x="6823075" y="642938"/>
          <p14:tracePt t="8999" x="6858000" y="642938"/>
          <p14:tracePt t="9016" x="6911975" y="642938"/>
          <p14:tracePt t="9031" x="6946900" y="642938"/>
          <p14:tracePt t="9048" x="7027863" y="633413"/>
          <p14:tracePt t="9064" x="7062788" y="633413"/>
          <p14:tracePt t="9081" x="7099300" y="625475"/>
          <p14:tracePt t="9098" x="7134225" y="615950"/>
          <p14:tracePt t="9115" x="7180263" y="615950"/>
          <p14:tracePt t="9131" x="7215188" y="615950"/>
          <p14:tracePt t="9148" x="7232650" y="615950"/>
          <p14:tracePt t="9164" x="7242175" y="615950"/>
          <p14:tracePt t="9181" x="7269163" y="615950"/>
          <p14:tracePt t="9197" x="7277100" y="615950"/>
          <p14:tracePt t="9214" x="7304088" y="615950"/>
          <p14:tracePt t="9230" x="7348538" y="615950"/>
          <p14:tracePt t="9246" x="7385050" y="615950"/>
          <p14:tracePt t="9263" x="7412038" y="615950"/>
          <p14:tracePt t="9280" x="7429500" y="615950"/>
          <p14:tracePt t="9297" x="7439025" y="615950"/>
          <p14:tracePt t="9445" x="7446963" y="615950"/>
          <p14:tracePt t="9462" x="7446963" y="625475"/>
          <p14:tracePt t="9469" x="7446963" y="633413"/>
          <p14:tracePt t="9479" x="7429500" y="652463"/>
          <p14:tracePt t="9495" x="7394575" y="687388"/>
          <p14:tracePt t="9513" x="7348538" y="714375"/>
          <p14:tracePt t="9530" x="7259638" y="758825"/>
          <p14:tracePt t="9546" x="7170738" y="795338"/>
          <p14:tracePt t="9562" x="7045325" y="830263"/>
          <p14:tracePt t="9580" x="6732588" y="866775"/>
          <p14:tracePt t="9596" x="6527800" y="901700"/>
          <p14:tracePt t="9612" x="6286500" y="938213"/>
          <p14:tracePt t="9629" x="6062663" y="946150"/>
          <p14:tracePt t="9646" x="5768975" y="955675"/>
          <p14:tracePt t="9663" x="5510213" y="955675"/>
          <p14:tracePt t="9678" x="5259388" y="955675"/>
          <p14:tracePt t="9696" x="5018088" y="965200"/>
          <p14:tracePt t="9711" x="4714875" y="1009650"/>
          <p14:tracePt t="9727" x="4510088" y="1044575"/>
          <p14:tracePt t="9744" x="4303713" y="1062038"/>
          <p14:tracePt t="9761" x="4125913" y="1062038"/>
          <p14:tracePt t="9778" x="3911600" y="1062038"/>
          <p14:tracePt t="9794" x="3679825" y="1062038"/>
          <p14:tracePt t="9811" x="3367088" y="1036638"/>
          <p14:tracePt t="9827" x="3054350" y="982663"/>
          <p14:tracePt t="9844" x="2581275" y="857250"/>
          <p14:tracePt t="9861" x="2347913" y="795338"/>
          <p14:tracePt t="9877" x="2143125" y="750888"/>
          <p14:tracePt t="9893" x="2054225" y="741363"/>
          <p14:tracePt t="9910" x="2027238" y="741363"/>
          <p14:tracePt t="10213" x="2071688" y="741363"/>
          <p14:tracePt t="10221" x="2143125" y="741363"/>
          <p14:tracePt t="10229" x="2205038" y="768350"/>
          <p14:tracePt t="10245" x="2490788" y="847725"/>
          <p14:tracePt t="10258" x="2581275" y="857250"/>
          <p14:tracePt t="10274" x="2803525" y="928688"/>
          <p14:tracePt t="10292" x="3081338" y="982663"/>
          <p14:tracePt t="10308" x="3251200" y="1017588"/>
          <p14:tracePt t="10324" x="3394075" y="1054100"/>
          <p14:tracePt t="10342" x="3465513" y="1071563"/>
          <p14:tracePt t="10358" x="3482975" y="1071563"/>
          <p14:tracePt t="10437" x="3490913" y="1081088"/>
          <p14:tracePt t="11501" x="3465513" y="1071563"/>
          <p14:tracePt t="11509" x="3455988" y="1071563"/>
          <p14:tracePt t="11525" x="3438525" y="1062038"/>
          <p14:tracePt t="11549" x="3419475" y="1054100"/>
          <p14:tracePt t="11805" x="3419475" y="1044575"/>
          <p14:tracePt t="11877" x="3429000" y="1036638"/>
          <p14:tracePt t="11893" x="3438525" y="1036638"/>
          <p14:tracePt t="11909" x="3446463" y="1036638"/>
          <p14:tracePt t="11925" x="3455988" y="1036638"/>
          <p14:tracePt t="11933" x="3465513" y="1036638"/>
          <p14:tracePt t="11950" x="3473450" y="1036638"/>
          <p14:tracePt t="11967" x="3490913" y="1036638"/>
          <p14:tracePt t="11983" x="3509963" y="1036638"/>
          <p14:tracePt t="11999" x="3517900" y="1036638"/>
          <p14:tracePt t="12743" x="3527425" y="1036638"/>
          <p14:tracePt t="12773" x="3536950" y="1036638"/>
          <p14:tracePt t="12805" x="3544888" y="1036638"/>
          <p14:tracePt t="12821" x="3554413" y="1036638"/>
          <p14:tracePt t="12829" x="3571875" y="1036638"/>
          <p14:tracePt t="12853" x="3589338" y="1036638"/>
          <p14:tracePt t="12862" x="3608388" y="1009650"/>
          <p14:tracePt t="12893" x="3616325" y="1009650"/>
          <p14:tracePt t="12901" x="3625850" y="1009650"/>
          <p14:tracePt t="12917" x="3633788" y="1009650"/>
          <p14:tracePt t="12927" x="3652838" y="1009650"/>
          <p14:tracePt t="12944" x="3679825" y="1009650"/>
          <p14:tracePt t="12961" x="3705225" y="1009650"/>
          <p14:tracePt t="12977" x="3724275" y="1009650"/>
          <p14:tracePt t="12994" x="3732213" y="1009650"/>
          <p14:tracePt t="13010" x="3768725" y="1009650"/>
          <p14:tracePt t="13028" x="3776663" y="1009650"/>
          <p14:tracePt t="13389" x="3786188" y="1009650"/>
          <p14:tracePt t="13397" x="3795713" y="1009650"/>
          <p14:tracePt t="13408" x="3803650" y="1009650"/>
          <p14:tracePt t="13425" x="3822700" y="1009650"/>
          <p14:tracePt t="13443" x="3857625" y="1009650"/>
          <p14:tracePt t="13458" x="3911600" y="1027113"/>
          <p14:tracePt t="13475" x="3973513" y="1036638"/>
          <p14:tracePt t="13492" x="4081463" y="1062038"/>
          <p14:tracePt t="13508" x="4116388" y="1071563"/>
          <p14:tracePt t="13525" x="4133850" y="1071563"/>
          <p14:tracePt t="13543" x="4152900" y="1071563"/>
          <p14:tracePt t="13597" x="4160838" y="1071563"/>
          <p14:tracePt t="13685" x="4170363" y="1071563"/>
          <p14:tracePt t="13813" x="4170363" y="1062038"/>
          <p14:tracePt t="14669" x="4170363" y="1054100"/>
          <p14:tracePt t="14685" x="4170363" y="1044575"/>
          <p14:tracePt t="14702" x="4170363" y="1036638"/>
          <p14:tracePt t="14782" x="4170363" y="1027113"/>
          <p14:tracePt t="14797" x="4179888" y="1017588"/>
          <p14:tracePt t="14821" x="4187825" y="1009650"/>
          <p14:tracePt t="14853" x="4197350" y="1000125"/>
          <p14:tracePt t="14877" x="4205288" y="1000125"/>
          <p14:tracePt t="14885" x="4214813" y="1000125"/>
          <p14:tracePt t="14901" x="4232275" y="990600"/>
          <p14:tracePt t="14916" x="4241800" y="982663"/>
          <p14:tracePt t="14933" x="4259263" y="982663"/>
          <p14:tracePt t="14968" x="4268788" y="982663"/>
          <p14:tracePt t="14983" x="4276725" y="982663"/>
          <p14:tracePt t="15053" x="4286250" y="982663"/>
          <p14:tracePt t="15141" x="4295775" y="973138"/>
          <p14:tracePt t="15165" x="4303713" y="973138"/>
          <p14:tracePt t="15173" x="4313238" y="973138"/>
          <p14:tracePt t="15183" x="4322763" y="973138"/>
          <p14:tracePt t="15199" x="4330700" y="973138"/>
          <p14:tracePt t="15215" x="4348163" y="973138"/>
          <p14:tracePt t="15232" x="4367213" y="973138"/>
          <p14:tracePt t="15248" x="4394200" y="973138"/>
          <p14:tracePt t="15266" x="4419600" y="973138"/>
          <p14:tracePt t="15281" x="4446588" y="973138"/>
          <p14:tracePt t="15299" x="4473575" y="973138"/>
          <p14:tracePt t="15314" x="4491038" y="973138"/>
          <p14:tracePt t="15332" x="4518025" y="955675"/>
          <p14:tracePt t="15350" x="4527550" y="955675"/>
          <p14:tracePt t="15621" x="4537075" y="955675"/>
          <p14:tracePt t="15636" x="4554538" y="955675"/>
          <p14:tracePt t="15645" x="4572000" y="955675"/>
          <p14:tracePt t="15653" x="4589463" y="955675"/>
          <p14:tracePt t="15663" x="4598988" y="955675"/>
          <p14:tracePt t="15680" x="4660900" y="955675"/>
          <p14:tracePt t="15696" x="4724400" y="955675"/>
          <p14:tracePt t="15713" x="4768850" y="955675"/>
          <p14:tracePt t="15729" x="4813300" y="955675"/>
          <p14:tracePt t="15746" x="4830763" y="955675"/>
          <p14:tracePt t="16053" x="4840288" y="955675"/>
          <p14:tracePt t="16485" x="4848225" y="955675"/>
          <p14:tracePt t="16517" x="4857750" y="955675"/>
          <p14:tracePt t="16525" x="4867275" y="955675"/>
          <p14:tracePt t="16533" x="4875213" y="955675"/>
          <p14:tracePt t="16549" x="4884738" y="955675"/>
          <p14:tracePt t="16558" x="4902200" y="955675"/>
          <p14:tracePt t="16575" x="4911725" y="955675"/>
          <p14:tracePt t="16592" x="4938713" y="955675"/>
          <p14:tracePt t="16608" x="4965700" y="955675"/>
          <p14:tracePt t="16624" x="4973638" y="955675"/>
          <p14:tracePt t="16641" x="5010150" y="955675"/>
          <p14:tracePt t="16658" x="5018088" y="955675"/>
          <p14:tracePt t="16675" x="5037138" y="955675"/>
          <p14:tracePt t="16773" x="5045075" y="955675"/>
          <p14:tracePt t="18093" x="5045075" y="965200"/>
          <p14:tracePt t="18109" x="5037138" y="973138"/>
          <p14:tracePt t="18118" x="5018088" y="990600"/>
          <p14:tracePt t="18133" x="4965700" y="1017588"/>
          <p14:tracePt t="18151" x="4884738" y="1071563"/>
          <p14:tracePt t="18168" x="4751388" y="1133475"/>
          <p14:tracePt t="18183" x="4643438" y="1196975"/>
          <p14:tracePt t="18199" x="4589463" y="1214438"/>
          <p14:tracePt t="18216" x="4518025" y="1250950"/>
          <p14:tracePt t="18232" x="4473575" y="1268413"/>
          <p14:tracePt t="18249" x="4411663" y="1285875"/>
          <p14:tracePt t="18265" x="4322763" y="1312863"/>
          <p14:tracePt t="18282" x="4251325" y="1322388"/>
          <p14:tracePt t="18299" x="4187825" y="1347788"/>
          <p14:tracePt t="18315" x="4143375" y="1366838"/>
          <p14:tracePt t="18332" x="4133850" y="1366838"/>
          <p14:tracePt t="18349" x="4108450" y="1366838"/>
          <p14:tracePt t="18365" x="4071938" y="1366838"/>
          <p14:tracePt t="18382" x="4017963" y="1366838"/>
          <p14:tracePt t="18398" x="3973513" y="1366838"/>
          <p14:tracePt t="18415" x="3946525" y="1366838"/>
          <p14:tracePt t="18432" x="3919538" y="1366838"/>
          <p14:tracePt t="18448" x="3894138" y="1366838"/>
          <p14:tracePt t="18466" x="3867150" y="1366838"/>
          <p14:tracePt t="18481" x="3840163" y="1366838"/>
          <p14:tracePt t="18500" x="3803650" y="1366838"/>
          <p14:tracePt t="18516" x="3768725" y="1366838"/>
          <p14:tracePt t="18532" x="3741738" y="1366838"/>
          <p14:tracePt t="18549" x="3732213" y="1366838"/>
          <p14:tracePt t="18564" x="3714750" y="1357313"/>
          <p14:tracePt t="18581" x="3697288" y="1347788"/>
          <p14:tracePt t="18598" x="3679825" y="1347788"/>
          <p14:tracePt t="18613" x="3633788" y="1339850"/>
          <p14:tracePt t="18630" x="3608388" y="1322388"/>
          <p14:tracePt t="18647" x="3581400" y="1322388"/>
          <p14:tracePt t="18664" x="3562350" y="1322388"/>
          <p14:tracePt t="18733" x="3554413" y="1322388"/>
          <p14:tracePt t="18757" x="3554413" y="1312863"/>
          <p14:tracePt t="18773" x="3544888" y="1312863"/>
          <p14:tracePt t="18789" x="3536950" y="1312863"/>
          <p14:tracePt t="18798" x="3527425" y="1312863"/>
          <p14:tracePt t="18917" x="3527425" y="1303338"/>
          <p14:tracePt t="18965" x="3527425" y="1295400"/>
          <p14:tracePt t="19653" x="3527425" y="1285875"/>
          <p14:tracePt t="19662" x="3527425" y="1276350"/>
          <p14:tracePt t="19765" x="3536950" y="1276350"/>
          <p14:tracePt t="20605" x="3554413" y="1276350"/>
          <p14:tracePt t="20613" x="3562350" y="1276350"/>
          <p14:tracePt t="20629" x="3598863" y="1276350"/>
          <p14:tracePt t="20637" x="3616325" y="1276350"/>
          <p14:tracePt t="20654" x="3652838" y="1276350"/>
          <p14:tracePt t="20669" x="3697288" y="1276350"/>
          <p14:tracePt t="20686" x="3751263" y="1276350"/>
          <p14:tracePt t="20703" x="3795713" y="1276350"/>
          <p14:tracePt t="20719" x="3857625" y="1276350"/>
          <p14:tracePt t="20736" x="3884613" y="1276350"/>
          <p14:tracePt t="20754" x="3902075" y="1276350"/>
          <p14:tracePt t="20769" x="3946525" y="1276350"/>
          <p14:tracePt t="20786" x="3965575" y="1276350"/>
          <p14:tracePt t="20804" x="4017963" y="1276350"/>
          <p14:tracePt t="20821" x="4037013" y="1276350"/>
          <p14:tracePt t="21109" x="4044950" y="1276350"/>
          <p14:tracePt t="21118" x="4062413" y="1276350"/>
          <p14:tracePt t="21125" x="4081463" y="1276350"/>
          <p14:tracePt t="21134" x="4098925" y="1276350"/>
          <p14:tracePt t="21151" x="4125913" y="1276350"/>
          <p14:tracePt t="21166" x="4197350" y="1276350"/>
          <p14:tracePt t="21184" x="4232275" y="1276350"/>
          <p14:tracePt t="21201" x="4268788" y="1276350"/>
          <p14:tracePt t="21204" x="4286250" y="1276350"/>
          <p14:tracePt t="21217" x="4303713" y="1276350"/>
          <p14:tracePt t="21233" x="4330700" y="1285875"/>
          <p14:tracePt t="21250" x="4357688" y="1285875"/>
          <p14:tracePt t="21266" x="4384675" y="1285875"/>
          <p14:tracePt t="21283" x="4394200" y="1285875"/>
          <p14:tracePt t="21300" x="4438650" y="1285875"/>
          <p14:tracePt t="21317" x="4456113" y="1285875"/>
          <p14:tracePt t="21566" x="4473575" y="1285875"/>
          <p14:tracePt t="21590" x="4491038" y="1276350"/>
          <p14:tracePt t="21615" x="4500563" y="1276350"/>
          <p14:tracePt t="21637" x="4510088" y="1268413"/>
          <p14:tracePt t="21645" x="4518025" y="1268413"/>
          <p14:tracePt t="21661" x="4527550" y="1268413"/>
          <p14:tracePt t="21685" x="4537075" y="1268413"/>
          <p14:tracePt t="21701" x="4545013" y="1268413"/>
          <p14:tracePt t="21709" x="4554538" y="1268413"/>
          <p14:tracePt t="21717" x="4562475" y="1258888"/>
          <p14:tracePt t="21731" x="4562475" y="1250950"/>
          <p14:tracePt t="22125" x="4572000" y="1250950"/>
          <p14:tracePt t="22132" x="4581525" y="1250950"/>
          <p14:tracePt t="22145" x="4589463" y="1250950"/>
          <p14:tracePt t="22161" x="4616450" y="1250950"/>
          <p14:tracePt t="22178" x="4633913" y="1250950"/>
          <p14:tracePt t="22195" x="4660900" y="1250950"/>
          <p14:tracePt t="22213" x="4670425" y="1250950"/>
          <p14:tracePt t="22228" x="4732338" y="1250950"/>
          <p14:tracePt t="22245" x="4741863" y="1258888"/>
          <p14:tracePt t="22261" x="4751388" y="1258888"/>
          <p14:tracePt t="22277" x="4768850" y="1258888"/>
          <p14:tracePt t="22295" x="4786313" y="1258888"/>
          <p14:tracePt t="22773" x="4795838" y="1258888"/>
          <p14:tracePt t="22781" x="4803775" y="1258888"/>
          <p14:tracePt t="22791" x="4813300" y="1258888"/>
          <p14:tracePt t="22808" x="4848225" y="1258888"/>
          <p14:tracePt t="22827" x="4884738" y="1258888"/>
          <p14:tracePt t="22842" x="4919663" y="1258888"/>
          <p14:tracePt t="22859" x="4973638" y="1276350"/>
          <p14:tracePt t="22875" x="5045075" y="1285875"/>
          <p14:tracePt t="22893" x="5081588" y="1285875"/>
          <p14:tracePt t="22908" x="5108575" y="1295400"/>
          <p14:tracePt t="22924" x="5116513" y="1295400"/>
          <p14:tracePt t="22941" x="5133975" y="1295400"/>
          <p14:tracePt t="22957" x="5143500" y="1295400"/>
          <p14:tracePt t="22974" x="5170488" y="1303338"/>
          <p14:tracePt t="23429" x="5170488" y="1312863"/>
          <p14:tracePt t="23461" x="5170488" y="1322388"/>
          <p14:tracePt t="23517" x="5160963" y="1330325"/>
          <p14:tracePt t="23525" x="5153025" y="1330325"/>
          <p14:tracePt t="26670" x="5143500" y="1339850"/>
          <p14:tracePt t="26702" x="5126038" y="1347788"/>
          <p14:tracePt t="26709" x="5108575" y="1357313"/>
          <p14:tracePt t="26720" x="5108575" y="1366838"/>
          <p14:tracePt t="26737" x="5089525" y="1374775"/>
          <p14:tracePt t="26754" x="5000625" y="1401763"/>
          <p14:tracePt t="26772" x="4919663" y="1438275"/>
          <p14:tracePt t="26787" x="4840288" y="1473200"/>
          <p14:tracePt t="26804" x="4786313" y="1500188"/>
          <p14:tracePt t="26821" x="4714875" y="1527175"/>
          <p14:tracePt t="26837" x="4660900" y="1554163"/>
          <p14:tracePt t="26853" x="4589463" y="1608138"/>
          <p14:tracePt t="26871" x="4483100" y="1652588"/>
          <p14:tracePt t="26887" x="4367213" y="1751013"/>
          <p14:tracePt t="26904" x="4214813" y="1857375"/>
          <p14:tracePt t="26919" x="4044950" y="1973263"/>
          <p14:tracePt t="26936" x="3929063" y="2071688"/>
          <p14:tracePt t="26954" x="3822700" y="2170113"/>
          <p14:tracePt t="26970" x="3759200" y="2268538"/>
          <p14:tracePt t="26986" x="3679825" y="2347913"/>
          <p14:tracePt t="27002" x="3581400" y="2465388"/>
          <p14:tracePt t="27020" x="3465513" y="2598738"/>
          <p14:tracePt t="27037" x="3357563" y="2679700"/>
          <p14:tracePt t="27053" x="3268663" y="2759075"/>
          <p14:tracePt t="27069" x="3179763" y="2822575"/>
          <p14:tracePt t="27086" x="3089275" y="2894013"/>
          <p14:tracePt t="27102" x="2990850" y="2982913"/>
          <p14:tracePt t="27118" x="2938463" y="3027363"/>
          <p14:tracePt t="27135" x="2813050" y="3152775"/>
          <p14:tracePt t="27152" x="2751138" y="3197225"/>
          <p14:tracePt t="27168" x="2724150" y="3205163"/>
          <p14:tracePt t="27186" x="2687638" y="3232150"/>
          <p14:tracePt t="27202" x="2625725" y="3268663"/>
          <p14:tracePt t="27205" x="2598738" y="3276600"/>
          <p14:tracePt t="27218" x="2571750" y="3295650"/>
          <p14:tracePt t="27236" x="2500313" y="3322638"/>
          <p14:tracePt t="27252" x="2465388" y="3348038"/>
          <p14:tracePt t="27268" x="2419350" y="3375025"/>
          <p14:tracePt t="27285" x="2384425" y="3419475"/>
          <p14:tracePt t="27302" x="2357438" y="3465513"/>
          <p14:tracePt t="27319" x="2303463" y="3527425"/>
          <p14:tracePt t="27335" x="2276475" y="3562350"/>
          <p14:tracePt t="27352" x="2268538" y="3589338"/>
          <p14:tracePt t="27367" x="2259013" y="3616325"/>
          <p14:tracePt t="27384" x="2259013" y="3643313"/>
          <p14:tracePt t="27401" x="2259013" y="3652838"/>
          <p14:tracePt t="27418" x="2259013" y="3660775"/>
          <p14:tracePt t="27452" x="2259013" y="3670300"/>
          <p14:tracePt t="27467" x="2259013" y="3679825"/>
          <p14:tracePt t="28614" x="2241550" y="3679825"/>
          <p14:tracePt t="28621" x="2214563" y="3705225"/>
          <p14:tracePt t="28631" x="2197100" y="3751263"/>
          <p14:tracePt t="28644" x="2187575" y="3911600"/>
          <p14:tracePt t="28661" x="2187575" y="4044950"/>
          <p14:tracePt t="28678" x="2187575" y="4089400"/>
          <p14:tracePt t="28694" x="2187575" y="4214813"/>
          <p14:tracePt t="28711" x="2197100" y="4251325"/>
          <p14:tracePt t="28727" x="2224088" y="4276725"/>
          <p14:tracePt t="28744" x="2232025" y="4295775"/>
          <p14:tracePt t="28761" x="2251075" y="4330700"/>
          <p14:tracePt t="28776" x="2286000" y="4348163"/>
          <p14:tracePt t="28793" x="2312988" y="4357688"/>
          <p14:tracePt t="28811" x="2366963" y="4375150"/>
          <p14:tracePt t="28828" x="2374900" y="4384675"/>
          <p14:tracePt t="28844" x="2393950" y="4384675"/>
          <p14:tracePt t="28861" x="2411413" y="4394200"/>
          <p14:tracePt t="28876" x="2419350" y="4402138"/>
          <p14:tracePt t="28894" x="2428875" y="4419600"/>
          <p14:tracePt t="28910" x="2438400" y="4419600"/>
          <p14:tracePt t="28926" x="2455863" y="4429125"/>
          <p14:tracePt t="29189" x="2465388" y="4429125"/>
          <p14:tracePt t="29237" x="2473325" y="4429125"/>
          <p14:tracePt t="29253" x="2482850" y="4429125"/>
          <p14:tracePt t="29262" x="2482850" y="4419600"/>
          <p14:tracePt t="29273" x="2490788" y="4419600"/>
          <p14:tracePt t="29291" x="2490788" y="4411663"/>
          <p14:tracePt t="29308" x="2490788" y="4384675"/>
          <p14:tracePt t="29324" x="2500313" y="4367213"/>
          <p14:tracePt t="29341" x="2500313" y="4357688"/>
          <p14:tracePt t="29357" x="2509838" y="4330700"/>
          <p14:tracePt t="29374" x="2517775" y="4295775"/>
          <p14:tracePt t="29390" x="2527300" y="4232275"/>
          <p14:tracePt t="29407" x="2527300" y="4160838"/>
          <p14:tracePt t="29424" x="2527300" y="4108450"/>
          <p14:tracePt t="29440" x="2527300" y="4054475"/>
          <p14:tracePt t="29457" x="2527300" y="4044950"/>
          <p14:tracePt t="29475" x="2527300" y="4017963"/>
          <p14:tracePt t="29489" x="2527300" y="4000500"/>
          <p14:tracePt t="29506" x="2527300" y="3990975"/>
          <p14:tracePt t="29523" x="2517775" y="3965575"/>
          <p14:tracePt t="29539" x="2517775" y="3956050"/>
          <p14:tracePt t="29556" x="2509838" y="3929063"/>
          <p14:tracePt t="29572" x="2500313" y="3902075"/>
          <p14:tracePt t="29606" x="2500313" y="3884613"/>
          <p14:tracePt t="29629" x="2500313" y="3875088"/>
          <p14:tracePt t="29645" x="2500313" y="3867150"/>
          <p14:tracePt t="29657" x="2500313" y="3857625"/>
          <p14:tracePt t="29672" x="2500313" y="3848100"/>
          <p14:tracePt t="29689" x="2500313" y="3840163"/>
          <p14:tracePt t="29925" x="2500313" y="3830638"/>
          <p14:tracePt t="29965" x="2500313" y="3822700"/>
          <p14:tracePt t="29973" x="2490788" y="3822700"/>
          <p14:tracePt t="30005" x="2482850" y="3803650"/>
          <p14:tracePt t="30341" x="2482850" y="3795713"/>
          <p14:tracePt t="30389" x="2482850" y="3786188"/>
          <p14:tracePt t="31062" x="2482850" y="3776663"/>
          <p14:tracePt t="31663" x="2482850" y="3768725"/>
          <p14:tracePt t="31693" x="2473325" y="3768725"/>
          <p14:tracePt t="31717" x="2473325" y="3759200"/>
          <p14:tracePt t="31750" x="2465388" y="3759200"/>
          <p14:tracePt t="31757" x="2455863" y="3741738"/>
          <p14:tracePt t="31789" x="2455863" y="3724275"/>
          <p14:tracePt t="31797" x="2438400" y="3705225"/>
          <p14:tracePt t="31821" x="2438400" y="3697288"/>
          <p14:tracePt t="31837" x="2438400" y="3687763"/>
          <p14:tracePt t="32118" x="2438400" y="3670300"/>
          <p14:tracePt t="32174" x="2438400" y="3660775"/>
          <p14:tracePt t="32197" x="2438400" y="3652838"/>
          <p14:tracePt t="32237" x="2446338" y="3633788"/>
          <p14:tracePt t="33270" x="2446338" y="3625850"/>
          <p14:tracePt t="34032" x="2455863" y="3616325"/>
          <p14:tracePt t="34053" x="2465388" y="3608388"/>
          <p14:tracePt t="34189" x="2482850" y="3608388"/>
          <p14:tracePt t="34205" x="2490788" y="3608388"/>
          <p14:tracePt t="34213" x="2509838" y="3608388"/>
          <p14:tracePt t="34221" x="2527300" y="3608388"/>
          <p14:tracePt t="34231" x="2536825" y="3608388"/>
          <p14:tracePt t="34247" x="2554288" y="3608388"/>
          <p14:tracePt t="34264" x="2562225" y="3608388"/>
          <p14:tracePt t="34281" x="2598738" y="3608388"/>
          <p14:tracePt t="34297" x="2616200" y="3608388"/>
          <p14:tracePt t="34313" x="2633663" y="3608388"/>
          <p14:tracePt t="34330" x="2670175" y="3616325"/>
          <p14:tracePt t="34347" x="2697163" y="3616325"/>
          <p14:tracePt t="34363" x="2724150" y="3625850"/>
          <p14:tracePt t="34381" x="2759075" y="3625850"/>
          <p14:tracePt t="34397" x="2776538" y="3625850"/>
          <p14:tracePt t="34582" x="2786063" y="3625850"/>
          <p14:tracePt t="34605" x="2803525" y="3625850"/>
          <p14:tracePt t="34974" x="2813050" y="3625850"/>
          <p14:tracePt t="35005" x="2813050" y="3616325"/>
          <p14:tracePt t="35013" x="2813050" y="3608388"/>
          <p14:tracePt t="35028" x="2803525" y="3589338"/>
          <p14:tracePt t="35043" x="2795588" y="3589338"/>
          <p14:tracePt t="35061" x="2776538" y="3562350"/>
          <p14:tracePt t="35077" x="2776538" y="3544888"/>
          <p14:tracePt t="35093" x="2751138" y="3517900"/>
          <p14:tracePt t="35110" x="2751138" y="3500438"/>
          <p14:tracePt t="35127" x="2732088" y="3455988"/>
          <p14:tracePt t="35143" x="2714625" y="3438525"/>
          <p14:tracePt t="35159" x="2697163" y="3411538"/>
          <p14:tracePt t="35175" x="2687638" y="3402013"/>
          <p14:tracePt t="35194" x="2679700" y="3384550"/>
          <p14:tracePt t="35210" x="2660650" y="3367088"/>
          <p14:tracePt t="35237" x="2652713" y="3357563"/>
          <p14:tracePt t="35245" x="2643188" y="3357563"/>
          <p14:tracePt t="35259" x="2633663" y="3348038"/>
          <p14:tracePt t="35279" x="2616200" y="3340100"/>
          <p14:tracePt t="35292" x="2598738" y="3340100"/>
          <p14:tracePt t="35309" x="2571750" y="3340100"/>
          <p14:tracePt t="35325" x="2536825" y="3322638"/>
          <p14:tracePt t="35342" x="2517775" y="3322638"/>
          <p14:tracePt t="35359" x="2509838" y="3322638"/>
          <p14:tracePt t="35375" x="2482850" y="3322638"/>
          <p14:tracePt t="35391" x="2465388" y="3322638"/>
          <p14:tracePt t="35408" x="2455863" y="3322638"/>
          <p14:tracePt t="35426" x="2428875" y="3322638"/>
          <p14:tracePt t="35442" x="2411413" y="3322638"/>
          <p14:tracePt t="35458" x="2393950" y="3330575"/>
          <p14:tracePt t="35474" x="2374900" y="3330575"/>
          <p14:tracePt t="35493" x="2347913" y="3340100"/>
          <p14:tracePt t="35524" x="2330450" y="3357563"/>
          <p14:tracePt t="35541" x="2312988" y="3367088"/>
          <p14:tracePt t="35557" x="2312988" y="3375025"/>
          <p14:tracePt t="35573" x="2295525" y="3384550"/>
          <p14:tracePt t="35591" x="2276475" y="3402013"/>
          <p14:tracePt t="35608" x="2259013" y="3402013"/>
          <p14:tracePt t="35624" x="2251075" y="3419475"/>
          <p14:tracePt t="35657" x="2232025" y="3429000"/>
          <p14:tracePt t="35674" x="2232025" y="3438525"/>
          <p14:tracePt t="35689" x="2224088" y="3438525"/>
          <p14:tracePt t="35706" x="2205038" y="3455988"/>
          <p14:tracePt t="35709" x="2205038" y="3465513"/>
          <p14:tracePt t="35725" x="2197100" y="3473450"/>
          <p14:tracePt t="35740" x="2197100" y="3490913"/>
          <p14:tracePt t="35756" x="2197100" y="3517900"/>
          <p14:tracePt t="35773" x="2197100" y="3554413"/>
          <p14:tracePt t="35790" x="2179638" y="3581400"/>
          <p14:tracePt t="35806" x="2170113" y="3616325"/>
          <p14:tracePt t="35823" x="2170113" y="3633788"/>
          <p14:tracePt t="35839" x="2170113" y="3643313"/>
          <p14:tracePt t="35855" x="2170113" y="3660775"/>
          <p14:tracePt t="35872" x="2170113" y="3679825"/>
          <p14:tracePt t="35892" x="2170113" y="3714750"/>
          <p14:tracePt t="35905" x="2170113" y="3724275"/>
          <p14:tracePt t="35922" x="2179638" y="3759200"/>
          <p14:tracePt t="35940" x="2205038" y="3795713"/>
          <p14:tracePt t="35955" x="2224088" y="3813175"/>
          <p14:tracePt t="35972" x="2232025" y="3822700"/>
          <p14:tracePt t="35988" x="2241550" y="3840163"/>
          <p14:tracePt t="36005" x="2251075" y="3840163"/>
          <p14:tracePt t="36022" x="2286000" y="3857625"/>
          <p14:tracePt t="36039" x="2303463" y="3867150"/>
          <p14:tracePt t="36055" x="2330450" y="3875088"/>
          <p14:tracePt t="36071" x="2357438" y="3884613"/>
          <p14:tracePt t="36088" x="2374900" y="3884613"/>
          <p14:tracePt t="36105" x="2419350" y="3894138"/>
          <p14:tracePt t="36122" x="2455863" y="3902075"/>
          <p14:tracePt t="36138" x="2473325" y="3911600"/>
          <p14:tracePt t="36154" x="2517775" y="3919538"/>
          <p14:tracePt t="36172" x="2554288" y="3929063"/>
          <p14:tracePt t="36187" x="2571750" y="3929063"/>
          <p14:tracePt t="36204" x="2598738" y="3929063"/>
          <p14:tracePt t="36223" x="2608263" y="3929063"/>
          <p14:tracePt t="36237" x="2625725" y="3929063"/>
          <p14:tracePt t="36254" x="2643188" y="3929063"/>
          <p14:tracePt t="36270" x="2652713" y="3929063"/>
          <p14:tracePt t="36288" x="2660650" y="3929063"/>
          <p14:tracePt t="36303" x="2670175" y="3929063"/>
          <p14:tracePt t="36320" x="2679700" y="3919538"/>
          <p14:tracePt t="36336" x="2687638" y="3902075"/>
          <p14:tracePt t="36353" x="2705100" y="3875088"/>
          <p14:tracePt t="36369" x="2724150" y="3857625"/>
          <p14:tracePt t="36386" x="2741613" y="3840163"/>
          <p14:tracePt t="36403" x="2759075" y="3813175"/>
          <p14:tracePt t="36420" x="2768600" y="3795713"/>
          <p14:tracePt t="36436" x="2776538" y="3759200"/>
          <p14:tracePt t="36453" x="2776538" y="3732213"/>
          <p14:tracePt t="36470" x="2803525" y="3697288"/>
          <p14:tracePt t="36485" x="2803525" y="3652838"/>
          <p14:tracePt t="36503" x="2813050" y="3616325"/>
          <p14:tracePt t="36519" x="2830513" y="3589338"/>
          <p14:tracePt t="36535" x="2830513" y="3562350"/>
          <p14:tracePt t="36552" x="2830513" y="3544888"/>
          <p14:tracePt t="36568" x="2830513" y="3527425"/>
          <p14:tracePt t="36586" x="2822575" y="3500438"/>
          <p14:tracePt t="36602" x="2813050" y="3473450"/>
          <p14:tracePt t="36620" x="2795588" y="3429000"/>
          <p14:tracePt t="36653" x="2759075" y="3375025"/>
          <p14:tracePt t="36670" x="2732088" y="3348038"/>
          <p14:tracePt t="36685" x="2705100" y="3340100"/>
          <p14:tracePt t="36701" x="2679700" y="3330575"/>
          <p14:tracePt t="36719" x="2652713" y="3313113"/>
          <p14:tracePt t="36735" x="2616200" y="3303588"/>
          <p14:tracePt t="36752" x="2581275" y="3286125"/>
          <p14:tracePt t="36768" x="2536825" y="3276600"/>
          <p14:tracePt t="36784" x="2490788" y="3276600"/>
          <p14:tracePt t="36801" x="2482850" y="3276600"/>
          <p14:tracePt t="36817" x="2428875" y="3268663"/>
          <p14:tracePt t="36834" x="2401888" y="3268663"/>
          <p14:tracePt t="36851" x="2357438" y="3251200"/>
          <p14:tracePt t="36867" x="2330450" y="3251200"/>
          <p14:tracePt t="36884" x="2312988" y="3251200"/>
          <p14:tracePt t="36902" x="2276475" y="3251200"/>
          <p14:tracePt t="36918" x="2259013" y="3259138"/>
          <p14:tracePt t="36934" x="2232025" y="3276600"/>
          <p14:tracePt t="36951" x="2214563" y="3286125"/>
          <p14:tracePt t="36966" x="2187575" y="3303588"/>
          <p14:tracePt t="36983" x="2170113" y="3322638"/>
          <p14:tracePt t="36999" x="2143125" y="3348038"/>
          <p14:tracePt t="37017" x="2133600" y="3357563"/>
          <p14:tracePt t="37033" x="2116138" y="3402013"/>
          <p14:tracePt t="37049" x="2098675" y="3429000"/>
          <p14:tracePt t="37067" x="2089150" y="3465513"/>
          <p14:tracePt t="37084" x="2081213" y="3500438"/>
          <p14:tracePt t="37100" x="2081213" y="3527425"/>
          <p14:tracePt t="37116" x="2071688" y="3554413"/>
          <p14:tracePt t="37134" x="2071688" y="3589338"/>
          <p14:tracePt t="37150" x="2054225" y="3633788"/>
          <p14:tracePt t="37165" x="2054225" y="3660775"/>
          <p14:tracePt t="37183" x="2054225" y="3687763"/>
          <p14:tracePt t="37199" x="2054225" y="3705225"/>
          <p14:tracePt t="37214" x="2054225" y="3732213"/>
          <p14:tracePt t="37232" x="2054225" y="3751263"/>
          <p14:tracePt t="37248" x="2054225" y="3768725"/>
          <p14:tracePt t="37265" x="2054225" y="3786188"/>
          <p14:tracePt t="37282" x="2089150" y="3822700"/>
          <p14:tracePt t="37298" x="2098675" y="3840163"/>
          <p14:tracePt t="37315" x="2116138" y="3857625"/>
          <p14:tracePt t="37332" x="2133600" y="3884613"/>
          <p14:tracePt t="37348" x="2160588" y="3894138"/>
          <p14:tracePt t="37365" x="2205038" y="3902075"/>
          <p14:tracePt t="37382" x="2251075" y="3911600"/>
          <p14:tracePt t="37398" x="2276475" y="3919538"/>
          <p14:tracePt t="37414" x="2374900" y="3938588"/>
          <p14:tracePt t="37431" x="2401888" y="3946525"/>
          <p14:tracePt t="37447" x="2428875" y="3946525"/>
          <p14:tracePt t="37463" x="2455863" y="3946525"/>
          <p14:tracePt t="37481" x="2473325" y="3946525"/>
          <p14:tracePt t="37497" x="2482850" y="3946525"/>
          <p14:tracePt t="37514" x="2490788" y="3946525"/>
          <p14:tracePt t="37531" x="2500313" y="3946525"/>
          <p14:tracePt t="37548" x="2527300" y="3946525"/>
          <p14:tracePt t="37565" x="2536825" y="3946525"/>
          <p14:tracePt t="37580" x="2544763" y="3946525"/>
          <p14:tracePt t="37597" x="2554288" y="3946525"/>
          <p14:tracePt t="37630" x="2571750" y="3946525"/>
          <p14:tracePt t="37805" x="2581275" y="3938588"/>
          <p14:tracePt t="37814" x="2598738" y="3938588"/>
          <p14:tracePt t="37821" x="2625725" y="3938588"/>
          <p14:tracePt t="37832" x="2652713" y="3946525"/>
          <p14:tracePt t="37845" x="2705100" y="3946525"/>
          <p14:tracePt t="37863" x="2768600" y="3965575"/>
          <p14:tracePt t="37878" x="2795588" y="3965575"/>
          <p14:tracePt t="37895" x="2840038" y="3965575"/>
          <p14:tracePt t="37911" x="2874963" y="3965575"/>
          <p14:tracePt t="37928" x="2911475" y="3965575"/>
          <p14:tracePt t="37945" x="2973388" y="3919538"/>
          <p14:tracePt t="37961" x="3009900" y="3894138"/>
          <p14:tracePt t="37978" x="3027363" y="3875088"/>
          <p14:tracePt t="37995" x="3027363" y="3840163"/>
          <p14:tracePt t="38013" x="3027363" y="3803650"/>
          <p14:tracePt t="38028" x="3009900" y="3759200"/>
          <p14:tracePt t="38045" x="2982913" y="3714750"/>
          <p14:tracePt t="38061" x="2955925" y="3670300"/>
          <p14:tracePt t="38078" x="2955925" y="3660775"/>
          <p14:tracePt t="38110" x="2955925" y="3652838"/>
          <p14:tracePt t="38127" x="2965450" y="3643313"/>
          <p14:tracePt t="38157" x="2965450" y="3633788"/>
          <p14:tracePt t="38173" x="2973388" y="3633788"/>
          <p14:tracePt t="38189" x="2990850" y="3633788"/>
          <p14:tracePt t="38208" x="3009900" y="3633788"/>
          <p14:tracePt t="38214" x="3017838" y="3633788"/>
          <p14:tracePt t="38230" x="3027363" y="3633788"/>
          <p14:tracePt t="38243" x="3044825" y="3652838"/>
          <p14:tracePt t="38261" x="3089275" y="3803650"/>
          <p14:tracePt t="38276" x="3108325" y="3902075"/>
          <p14:tracePt t="38293" x="3116263" y="4017963"/>
          <p14:tracePt t="38309" x="3116263" y="4054475"/>
          <p14:tracePt t="38326" x="3116263" y="4205288"/>
          <p14:tracePt t="38342" x="3089275" y="4303713"/>
          <p14:tracePt t="38359" x="3036888" y="4394200"/>
          <p14:tracePt t="38375" x="2973388" y="4456113"/>
          <p14:tracePt t="38392" x="2919413" y="4491038"/>
          <p14:tracePt t="38408" x="2795588" y="4537075"/>
          <p14:tracePt t="38427" x="2616200" y="4562475"/>
          <p14:tracePt t="38443" x="2517775" y="4562475"/>
          <p14:tracePt t="38444" x="2251075" y="4562475"/>
          <p14:tracePt t="38459" x="2152650" y="4562475"/>
          <p14:tracePt t="38475" x="1973263" y="4562475"/>
          <p14:tracePt t="38492" x="1795463" y="4545013"/>
          <p14:tracePt t="38510" x="1608138" y="4500563"/>
          <p14:tracePt t="38525" x="1428750" y="4429125"/>
          <p14:tracePt t="38542" x="1258888" y="4367213"/>
          <p14:tracePt t="38559" x="1108075" y="4276725"/>
          <p14:tracePt t="38576" x="955675" y="4143375"/>
          <p14:tracePt t="38591" x="874713" y="4054475"/>
          <p14:tracePt t="38608" x="830263" y="3983038"/>
          <p14:tracePt t="38626" x="785813" y="3894138"/>
          <p14:tracePt t="38642" x="741363" y="3768725"/>
          <p14:tracePt t="38658" x="714375" y="3643313"/>
          <p14:tracePt t="38674" x="714375" y="3500438"/>
          <p14:tracePt t="38692" x="696913" y="3357563"/>
          <p14:tracePt t="38708" x="696913" y="3062288"/>
          <p14:tracePt t="38724" x="714375" y="2938463"/>
          <p14:tracePt t="38743" x="758825" y="2857500"/>
          <p14:tracePt t="38758" x="812800" y="2803525"/>
          <p14:tracePt t="38775" x="857250" y="2741613"/>
          <p14:tracePt t="38790" x="911225" y="2697163"/>
          <p14:tracePt t="38808" x="990600" y="2660650"/>
          <p14:tracePt t="38824" x="1044575" y="2633663"/>
          <p14:tracePt t="38840" x="1258888" y="2536825"/>
          <p14:tracePt t="38858" x="1339850" y="2527300"/>
          <p14:tracePt t="38874" x="1419225" y="2500313"/>
          <p14:tracePt t="38890" x="1490663" y="2490788"/>
          <p14:tracePt t="38908" x="1625600" y="2455863"/>
          <p14:tracePt t="38924" x="1741488" y="2446338"/>
          <p14:tracePt t="38940" x="1839913" y="2446338"/>
          <p14:tracePt t="38958" x="1946275" y="2446338"/>
          <p14:tracePt t="38974" x="2017713" y="2446338"/>
          <p14:tracePt t="38989" x="2071688" y="2446338"/>
          <p14:tracePt t="39007" x="2133600" y="2446338"/>
          <p14:tracePt t="39023" x="2214563" y="2446338"/>
          <p14:tracePt t="39039" x="2295525" y="2446338"/>
          <p14:tracePt t="39056" x="2366963" y="2465388"/>
          <p14:tracePt t="39072" x="2438400" y="2490788"/>
          <p14:tracePt t="39088" x="2500313" y="2509838"/>
          <p14:tracePt t="39105" x="2544763" y="2509838"/>
          <p14:tracePt t="39124" x="2581275" y="2536825"/>
          <p14:tracePt t="39139" x="2643188" y="2571750"/>
          <p14:tracePt t="39156" x="2705100" y="2616200"/>
          <p14:tracePt t="39174" x="2759075" y="2670175"/>
          <p14:tracePt t="39188" x="2813050" y="2724150"/>
          <p14:tracePt t="39205" x="2830513" y="2751138"/>
          <p14:tracePt t="39222" x="2857500" y="2847975"/>
          <p14:tracePt t="39238" x="2874963" y="2901950"/>
          <p14:tracePt t="39255" x="2884488" y="2938463"/>
          <p14:tracePt t="39272" x="2901950" y="2973388"/>
          <p14:tracePt t="39288" x="2901950" y="3009900"/>
          <p14:tracePt t="39304" x="2901950" y="3071813"/>
          <p14:tracePt t="39321" x="2928938" y="3152775"/>
          <p14:tracePt t="39337" x="2938463" y="3214688"/>
          <p14:tracePt t="39354" x="3009900" y="3482975"/>
          <p14:tracePt t="39371" x="3054350" y="3687763"/>
          <p14:tracePt t="39387" x="3071813" y="3751263"/>
          <p14:tracePt t="39405" x="3081338" y="3956050"/>
          <p14:tracePt t="39421" x="3081338" y="4054475"/>
          <p14:tracePt t="39439" x="3081338" y="4160838"/>
          <p14:tracePt t="39454" x="3081338" y="4241800"/>
          <p14:tracePt t="39472" x="3017838" y="4330700"/>
          <p14:tracePt t="39487" x="2990850" y="4367213"/>
          <p14:tracePt t="39504" x="2965450" y="4384675"/>
          <p14:tracePt t="39520" x="2919413" y="4411663"/>
          <p14:tracePt t="39538" x="2901950" y="4419600"/>
          <p14:tracePt t="39553" x="2847975" y="4446588"/>
          <p14:tracePt t="39571" x="2813050" y="4456113"/>
          <p14:tracePt t="39586" x="2776538" y="4473575"/>
          <p14:tracePt t="39604" x="2751138" y="4483100"/>
          <p14:tracePt t="39619" x="2741613" y="4483100"/>
          <p14:tracePt t="41373" x="2751138" y="4473575"/>
          <p14:tracePt t="41382" x="2768600" y="4456113"/>
          <p14:tracePt t="41394" x="2795588" y="4411663"/>
          <p14:tracePt t="41412" x="2884488" y="4295775"/>
          <p14:tracePt t="41428" x="2973388" y="4187825"/>
          <p14:tracePt t="41445" x="3071813" y="4081463"/>
          <p14:tracePt t="41460" x="3170238" y="3965575"/>
          <p14:tracePt t="41476" x="3367088" y="3786188"/>
          <p14:tracePt t="41492" x="3482975" y="3608388"/>
          <p14:tracePt t="41509" x="3625850" y="3429000"/>
          <p14:tracePt t="41526" x="3714750" y="3295650"/>
          <p14:tracePt t="41543" x="3795713" y="3170238"/>
          <p14:tracePt t="41559" x="3857625" y="3036888"/>
          <p14:tracePt t="41575" x="3911600" y="2911475"/>
          <p14:tracePt t="41592" x="3973513" y="2759075"/>
          <p14:tracePt t="41609" x="4062413" y="2562225"/>
          <p14:tracePt t="41625" x="4108450" y="2419350"/>
          <p14:tracePt t="41642" x="4133850" y="2322513"/>
          <p14:tracePt t="41658" x="4152900" y="2286000"/>
          <p14:tracePt t="41676" x="4160838" y="2224088"/>
          <p14:tracePt t="41692" x="4170363" y="2197100"/>
          <p14:tracePt t="41710" x="4179888" y="2179638"/>
          <p14:tracePt t="41724" x="4187825" y="2170113"/>
          <p14:tracePt t="41741" x="4197350" y="2143125"/>
          <p14:tracePt t="41758" x="4205288" y="2098675"/>
          <p14:tracePt t="41775" x="4214813" y="2054225"/>
          <p14:tracePt t="41792" x="4241800" y="1990725"/>
          <p14:tracePt t="41809" x="4251325" y="1911350"/>
          <p14:tracePt t="41825" x="4251325" y="1839913"/>
          <p14:tracePt t="41840" x="4251325" y="1776413"/>
          <p14:tracePt t="41857" x="4251325" y="1751013"/>
          <p14:tracePt t="41874" x="4251325" y="1714500"/>
          <p14:tracePt t="41893" x="4241800" y="1670050"/>
          <p14:tracePt t="41908" x="4241800" y="1643063"/>
          <p14:tracePt t="41925" x="4224338" y="1625600"/>
          <p14:tracePt t="41941" x="4205288" y="1589088"/>
          <p14:tracePt t="41957" x="4197350" y="1544638"/>
          <p14:tracePt t="41973" x="4170363" y="1509713"/>
          <p14:tracePt t="41990" x="4170363" y="1500188"/>
          <p14:tracePt t="42007" x="4160838" y="1482725"/>
          <p14:tracePt t="42023" x="4160838" y="1455738"/>
          <p14:tracePt t="42040" x="4143375" y="1438275"/>
          <p14:tracePt t="42057" x="4133850" y="1419225"/>
          <p14:tracePt t="42073" x="4116388" y="1393825"/>
          <p14:tracePt t="42105" x="4116388" y="1384300"/>
          <p14:tracePt t="42126" x="4116388" y="1366838"/>
          <p14:tracePt t="42139" x="4125913" y="1357313"/>
          <p14:tracePt t="42156" x="4268788" y="1312863"/>
          <p14:tracePt t="42172" x="4357688" y="1312863"/>
          <p14:tracePt t="42189" x="4465638" y="1312863"/>
          <p14:tracePt t="42206" x="4562475" y="1312863"/>
          <p14:tracePt t="42224" x="4633913" y="1312863"/>
          <p14:tracePt t="42239" x="4714875" y="1322388"/>
          <p14:tracePt t="42255" x="4786313" y="1322388"/>
          <p14:tracePt t="42271" x="4813300" y="1322388"/>
          <p14:tracePt t="42288" x="4911725" y="1322388"/>
          <p14:tracePt t="42304" x="4965700" y="1322388"/>
          <p14:tracePt t="42322" x="4991100" y="1322388"/>
          <p14:tracePt t="42338" x="5010150" y="1322388"/>
          <p14:tracePt t="42354" x="5037138" y="1312863"/>
          <p14:tracePt t="42373" x="5089525" y="1295400"/>
          <p14:tracePt t="42388" x="5133975" y="1276350"/>
          <p14:tracePt t="42405" x="5170488" y="1276350"/>
          <p14:tracePt t="42422" x="5187950" y="1258888"/>
          <p14:tracePt t="42437" x="5197475" y="1250950"/>
          <p14:tracePt t="42453" x="5205413" y="1250950"/>
          <p14:tracePt t="42501" x="5205413" y="1241425"/>
          <p14:tracePt t="42509" x="5197475" y="1223963"/>
          <p14:tracePt t="42520" x="5160963" y="1214438"/>
          <p14:tracePt t="42537" x="5062538" y="1187450"/>
          <p14:tracePt t="42554" x="4946650" y="1169988"/>
          <p14:tracePt t="42571" x="4848225" y="1143000"/>
          <p14:tracePt t="42587" x="4803775" y="1133475"/>
          <p14:tracePt t="42604" x="4660900" y="1133475"/>
          <p14:tracePt t="42622" x="4598988" y="1133475"/>
          <p14:tracePt t="42637" x="4527550" y="1133475"/>
          <p14:tracePt t="42653" x="4465638" y="1143000"/>
          <p14:tracePt t="42670" x="4402138" y="1160463"/>
          <p14:tracePt t="42686" x="4330700" y="1179513"/>
          <p14:tracePt t="42703" x="4268788" y="1196975"/>
          <p14:tracePt t="42720" x="4205288" y="1214438"/>
          <p14:tracePt t="42736" x="4143375" y="1223963"/>
          <p14:tracePt t="42754" x="4098925" y="1223963"/>
          <p14:tracePt t="42769" x="4044950" y="1231900"/>
          <p14:tracePt t="42786" x="4000500" y="1231900"/>
          <p14:tracePt t="42803" x="3946525" y="1258888"/>
          <p14:tracePt t="42818" x="3911600" y="1268413"/>
          <p14:tracePt t="42837" x="3875088" y="1295400"/>
          <p14:tracePt t="42853" x="3830638" y="1312863"/>
          <p14:tracePt t="42868" x="3803650" y="1339850"/>
          <p14:tracePt t="42886" x="3803650" y="1347788"/>
          <p14:tracePt t="42918" x="3803650" y="1357313"/>
          <p14:tracePt t="42935" x="3803650" y="1366838"/>
          <p14:tracePt t="42952" x="3803650" y="1384300"/>
          <p14:tracePt t="42968" x="3848100" y="1384300"/>
          <p14:tracePt t="42984" x="3919538" y="1384300"/>
          <p14:tracePt t="43001" x="3973513" y="1384300"/>
          <p14:tracePt t="43019" x="4197350" y="1384300"/>
          <p14:tracePt t="43034" x="4348163" y="1384300"/>
          <p14:tracePt t="43051" x="4518025" y="1384300"/>
          <p14:tracePt t="43068" x="4670425" y="1384300"/>
          <p14:tracePt t="43085" x="4759325" y="1384300"/>
          <p14:tracePt t="43101" x="4822825" y="1374775"/>
          <p14:tracePt t="43119" x="4857750" y="1366838"/>
          <p14:tracePt t="43134" x="4894263" y="1366838"/>
          <p14:tracePt t="43151" x="4902200" y="1366838"/>
          <p14:tracePt t="43750" x="4919663" y="1366838"/>
          <p14:tracePt t="43757" x="4929188" y="1366838"/>
          <p14:tracePt t="43767" x="4946650" y="1384300"/>
          <p14:tracePt t="43782" x="4973638" y="1446213"/>
          <p14:tracePt t="43797" x="4991100" y="1473200"/>
          <p14:tracePt t="43813" x="4991100" y="1482725"/>
          <p14:tracePt t="43893" x="4991100" y="1500188"/>
          <p14:tracePt t="43949" x="4991100" y="1509713"/>
          <p14:tracePt t="43973" x="4991100" y="1517650"/>
          <p14:tracePt t="43989" x="4991100" y="1527175"/>
          <p14:tracePt t="44005" x="4983163" y="1527175"/>
          <p14:tracePt t="44014" x="4983163" y="1536700"/>
          <p14:tracePt t="44030" x="4983163" y="1544638"/>
          <p14:tracePt t="44046" x="4965700" y="1562100"/>
          <p14:tracePt t="44063" x="4965700" y="1581150"/>
          <p14:tracePt t="44079" x="4965700" y="1625600"/>
          <p14:tracePt t="44096" x="4965700" y="1679575"/>
          <p14:tracePt t="44112" x="4965700" y="1704975"/>
          <p14:tracePt t="44128" x="4965700" y="1803400"/>
          <p14:tracePt t="44146" x="4973638" y="1839913"/>
          <p14:tracePt t="44161" x="5000625" y="1893888"/>
          <p14:tracePt t="44179" x="5027613" y="1928813"/>
          <p14:tracePt t="44195" x="5037138" y="1955800"/>
          <p14:tracePt t="44212" x="5045075" y="2000250"/>
          <p14:tracePt t="44228" x="5072063" y="2036763"/>
          <p14:tracePt t="44245" x="5099050" y="2108200"/>
          <p14:tracePt t="44261" x="5133975" y="2160588"/>
          <p14:tracePt t="44277" x="5170488" y="2187575"/>
          <p14:tracePt t="44294" x="5205413" y="2205038"/>
          <p14:tracePt t="44311" x="5232400" y="2232025"/>
          <p14:tracePt t="44327" x="5259388" y="2251075"/>
          <p14:tracePt t="44345" x="5295900" y="2276475"/>
          <p14:tracePt t="44361" x="5313363" y="2295525"/>
          <p14:tracePt t="44378" x="5330825" y="2312988"/>
          <p14:tracePt t="44394" x="5357813" y="2322513"/>
          <p14:tracePt t="44410" x="5375275" y="2347913"/>
          <p14:tracePt t="44428" x="5411788" y="2393950"/>
          <p14:tracePt t="44444" x="5446713" y="2428875"/>
          <p14:tracePt t="44461" x="5491163" y="2438400"/>
          <p14:tracePt t="44477" x="5518150" y="2438400"/>
          <p14:tracePt t="44494" x="5527675" y="2438400"/>
          <p14:tracePt t="44511" x="5581650" y="2366963"/>
          <p14:tracePt t="44526" x="5581650" y="2312988"/>
          <p14:tracePt t="44543" x="5599113" y="2232025"/>
          <p14:tracePt t="44560" x="5599113" y="2160588"/>
          <p14:tracePt t="44576" x="5599113" y="2062163"/>
          <p14:tracePt t="44594" x="5599113" y="1955800"/>
          <p14:tracePt t="44609" x="5599113" y="1884363"/>
          <p14:tracePt t="44627" x="5599113" y="1857375"/>
          <p14:tracePt t="44642" x="5599113" y="1812925"/>
          <p14:tracePt t="44701" x="5589588" y="1812925"/>
          <p14:tracePt t="44710" x="5572125" y="1822450"/>
          <p14:tracePt t="44717" x="5545138" y="1830388"/>
          <p14:tracePt t="44725" x="5527675" y="1847850"/>
          <p14:tracePt t="44742" x="5491163" y="1893888"/>
          <p14:tracePt t="44760" x="5465763" y="1955800"/>
          <p14:tracePt t="44775" x="5446713" y="2054225"/>
          <p14:tracePt t="44792" x="5446713" y="2179638"/>
          <p14:tracePt t="44808" x="5446713" y="2357438"/>
          <p14:tracePt t="44825" x="5446713" y="2536825"/>
          <p14:tracePt t="44842" x="5446713" y="2714625"/>
          <p14:tracePt t="44858" x="5518150" y="2874963"/>
          <p14:tracePt t="44875" x="5572125" y="3000375"/>
          <p14:tracePt t="44892" x="5653088" y="3125788"/>
          <p14:tracePt t="44910" x="5661025" y="3170238"/>
          <p14:tracePt t="44924" x="5670550" y="3197225"/>
          <p14:tracePt t="44941" x="5680075" y="3232150"/>
          <p14:tracePt t="44958" x="5688013" y="3268663"/>
          <p14:tracePt t="44974" x="5688013" y="3295650"/>
          <p14:tracePt t="44990" x="5688013" y="3330575"/>
          <p14:tracePt t="45007" x="5697538" y="3367088"/>
          <p14:tracePt t="45023" x="5715000" y="3402013"/>
          <p14:tracePt t="45041" x="5732463" y="3446463"/>
          <p14:tracePt t="45058" x="5732463" y="3455988"/>
          <p14:tracePt t="45074" x="5751513" y="3527425"/>
          <p14:tracePt t="45092" x="5768975" y="3562350"/>
          <p14:tracePt t="45108" x="5776913" y="3598863"/>
          <p14:tracePt t="45124" x="5786438" y="3616325"/>
          <p14:tracePt t="45140" x="5813425" y="3660775"/>
          <p14:tracePt t="45156" x="5822950" y="3687763"/>
          <p14:tracePt t="45173" x="5830888" y="3705225"/>
          <p14:tracePt t="45190" x="5830888" y="3724275"/>
          <p14:tracePt t="45206" x="5840413" y="3732213"/>
          <p14:tracePt t="45223" x="5848350" y="3741738"/>
          <p14:tracePt t="45239" x="5848350" y="3751263"/>
          <p14:tracePt t="45256" x="5857875" y="3768725"/>
          <p14:tracePt t="45272" x="5867400" y="3776663"/>
          <p14:tracePt t="45289" x="5875338" y="3795713"/>
          <p14:tracePt t="45306" x="5884863" y="3803650"/>
          <p14:tracePt t="45322" x="5894388" y="3803650"/>
          <p14:tracePt t="45339" x="5919788" y="3822700"/>
          <p14:tracePt t="45356" x="5956300" y="3830638"/>
          <p14:tracePt t="45372" x="5983288" y="3848100"/>
          <p14:tracePt t="45390" x="6018213" y="3848100"/>
          <p14:tracePt t="45407" x="6045200" y="3848100"/>
          <p14:tracePt t="45422" x="6081713" y="3848100"/>
          <p14:tracePt t="45438" x="6108700" y="3848100"/>
          <p14:tracePt t="45455" x="6134100" y="3848100"/>
          <p14:tracePt t="45472" x="6134100" y="3840163"/>
          <p14:tracePt t="45488" x="6180138" y="3803650"/>
          <p14:tracePt t="45505" x="6188075" y="3795713"/>
          <p14:tracePt t="45597" x="6188075" y="3786188"/>
          <p14:tracePt t="45613" x="6188075" y="3776663"/>
          <p14:tracePt t="45629" x="6197600" y="3759200"/>
          <p14:tracePt t="45645" x="6205538" y="3751263"/>
          <p14:tracePt t="45654" x="6205538" y="3741738"/>
          <p14:tracePt t="45670" x="6205538" y="3724275"/>
          <p14:tracePt t="45687" x="6205538" y="3705225"/>
          <p14:tracePt t="45703" x="6205538" y="3697288"/>
          <p14:tracePt t="45719" x="6205538" y="3687763"/>
          <p14:tracePt t="45737" x="6205538" y="3679825"/>
          <p14:tracePt t="45765" x="6205538" y="3670300"/>
          <p14:tracePt t="45781" x="6205538" y="3660775"/>
          <p14:tracePt t="45821" x="6205538" y="3652838"/>
          <p14:tracePt t="45838" x="6205538" y="3643313"/>
          <p14:tracePt t="45845" x="6205538" y="3633788"/>
          <p14:tracePt t="45877" x="6197600" y="3625850"/>
          <p14:tracePt t="45893" x="6188075" y="3625850"/>
          <p14:tracePt t="45902" x="6188075" y="3616325"/>
          <p14:tracePt t="45982" x="6180138" y="3608388"/>
          <p14:tracePt t="46029" x="6180138" y="3598863"/>
          <p14:tracePt t="46197" x="6180138" y="3589338"/>
          <p14:tracePt t="46206" x="6170613" y="3589338"/>
          <p14:tracePt t="46237" x="6161088" y="3581400"/>
          <p14:tracePt t="46253" x="6161088" y="3571875"/>
          <p14:tracePt t="47821" x="6153150" y="3571875"/>
          <p14:tracePt t="47861" x="6153150" y="3562350"/>
          <p14:tracePt t="47997" x="6134100" y="3554413"/>
          <p14:tracePt t="49501" x="6153150" y="3544888"/>
          <p14:tracePt t="49509" x="6161088" y="3544888"/>
          <p14:tracePt t="49518" x="6180138" y="3544888"/>
          <p14:tracePt t="49533" x="6188075" y="3544888"/>
          <p14:tracePt t="49550" x="6251575" y="3536950"/>
          <p14:tracePt t="49567" x="6303963" y="3536950"/>
          <p14:tracePt t="49583" x="6348413" y="3536950"/>
          <p14:tracePt t="49600" x="6375400" y="3536950"/>
          <p14:tracePt t="49617" x="6402388" y="3536950"/>
          <p14:tracePt t="49635" x="6411913" y="3527425"/>
          <p14:tracePt t="49651" x="6438900" y="3517900"/>
          <p14:tracePt t="49667" x="6473825" y="3500438"/>
          <p14:tracePt t="49683" x="6518275" y="3482975"/>
          <p14:tracePt t="49699" x="6554788" y="3473450"/>
          <p14:tracePt t="49715" x="6608763" y="3455988"/>
          <p14:tracePt t="49718" x="6616700" y="3455988"/>
          <p14:tracePt t="49732" x="6643688" y="3455988"/>
          <p14:tracePt t="49749" x="6653213" y="3455988"/>
          <p14:tracePt t="49766" x="6680200" y="3455988"/>
          <p14:tracePt t="49784" x="6705600" y="3455988"/>
          <p14:tracePt t="49798" x="6724650" y="3455988"/>
          <p14:tracePt t="49815" x="6732588" y="3455988"/>
          <p14:tracePt t="49848" x="6777038" y="3455988"/>
          <p14:tracePt t="49867" x="6823075" y="3455988"/>
          <p14:tracePt t="49881" x="6840538" y="3455988"/>
          <p14:tracePt t="49900" x="6848475" y="3465513"/>
          <p14:tracePt t="49916" x="6875463" y="3465513"/>
          <p14:tracePt t="49932" x="6894513" y="3465513"/>
          <p14:tracePt t="49948" x="6902450" y="3473450"/>
          <p14:tracePt t="50013" x="6902450" y="3482975"/>
          <p14:tracePt t="50021" x="6902450" y="3500438"/>
          <p14:tracePt t="50031" x="6902450" y="3509963"/>
          <p14:tracePt t="50047" x="6919913" y="3517900"/>
          <p14:tracePt t="50064" x="6929438" y="3536950"/>
          <p14:tracePt t="50080" x="6938963" y="3544888"/>
          <p14:tracePt t="50098" x="6946900" y="3554413"/>
          <p14:tracePt t="50113" x="6956425" y="3571875"/>
          <p14:tracePt t="50131" x="6973888" y="3581400"/>
          <p14:tracePt t="50148" x="6983413" y="3589338"/>
          <p14:tracePt t="50229" x="6991350" y="3589338"/>
          <p14:tracePt t="50245" x="7000875" y="3589338"/>
          <p14:tracePt t="50253" x="7010400" y="3589338"/>
          <p14:tracePt t="50263" x="7018338" y="3589338"/>
          <p14:tracePt t="50280" x="7054850" y="3589338"/>
          <p14:tracePt t="50297" x="7081838" y="3589338"/>
          <p14:tracePt t="50312" x="7099300" y="3589338"/>
          <p14:tracePt t="50329" x="7108825" y="3589338"/>
          <p14:tracePt t="50345" x="7116763" y="3589338"/>
          <p14:tracePt t="50373" x="7126288" y="3589338"/>
          <p14:tracePt t="50549" x="7126288" y="3571875"/>
          <p14:tracePt t="50565" x="7108825" y="3571875"/>
          <p14:tracePt t="50573" x="7089775" y="3571875"/>
          <p14:tracePt t="50581" x="7062788" y="3562350"/>
          <p14:tracePt t="50594" x="7018338" y="3562350"/>
          <p14:tracePt t="50610" x="6894513" y="3544888"/>
          <p14:tracePt t="50627" x="6769100" y="3527425"/>
          <p14:tracePt t="50645" x="6680200" y="3517900"/>
          <p14:tracePt t="50661" x="6670675" y="3517900"/>
          <p14:tracePt t="50679" x="6653213" y="3517900"/>
          <p14:tracePt t="50694" x="6634163" y="3517900"/>
          <p14:tracePt t="50711" x="6589713" y="3527425"/>
          <p14:tracePt t="50727" x="6545263" y="3527425"/>
          <p14:tracePt t="50745" x="6500813" y="3536950"/>
          <p14:tracePt t="50760" x="6473825" y="3536950"/>
          <p14:tracePt t="50777" x="6438900" y="3536950"/>
          <p14:tracePt t="50795" x="6419850" y="3536950"/>
          <p14:tracePt t="50812" x="6330950" y="3536950"/>
          <p14:tracePt t="50826" x="6276975" y="3536950"/>
          <p14:tracePt t="50844" x="6215063" y="3536950"/>
          <p14:tracePt t="50860" x="6205538" y="3536950"/>
          <p14:tracePt t="50901" x="6197600" y="3536950"/>
          <p14:tracePt t="50933" x="6205538" y="3536950"/>
          <p14:tracePt t="50942" x="6232525" y="3536950"/>
          <p14:tracePt t="50949" x="6269038" y="3536950"/>
          <p14:tracePt t="50959" x="6313488" y="3536950"/>
          <p14:tracePt t="50976" x="6348413" y="3536950"/>
          <p14:tracePt t="50992" x="6554788" y="3536950"/>
          <p14:tracePt t="51008" x="6653213" y="3536950"/>
          <p14:tracePt t="51025" x="6697663" y="3536950"/>
          <p14:tracePt t="51042" x="6742113" y="3527425"/>
          <p14:tracePt t="51058" x="6759575" y="3527425"/>
          <p14:tracePt t="51075" x="6796088" y="3517900"/>
          <p14:tracePt t="51092" x="6867525" y="3517900"/>
          <p14:tracePt t="51108" x="6919913" y="3517900"/>
          <p14:tracePt t="51125" x="6965950" y="3517900"/>
          <p14:tracePt t="51142" x="6991350" y="3517900"/>
          <p14:tracePt t="51159" x="7027863" y="3517900"/>
          <p14:tracePt t="51174" x="7045325" y="3517900"/>
          <p14:tracePt t="51192" x="7054850" y="3517900"/>
          <p14:tracePt t="51208" x="7072313" y="3517900"/>
          <p14:tracePt t="51238" x="7081838" y="3517900"/>
          <p14:tracePt t="51254" x="7081838" y="3500438"/>
          <p14:tracePt t="51261" x="7089775" y="3500438"/>
          <p14:tracePt t="51277" x="7089775" y="3465513"/>
          <p14:tracePt t="51291" x="7108825" y="3455988"/>
          <p14:tracePt t="51308" x="7108825" y="3402013"/>
          <p14:tracePt t="51325" x="7116763" y="3384550"/>
          <p14:tracePt t="51341" x="7116763" y="3340100"/>
          <p14:tracePt t="51356" x="7116763" y="3313113"/>
          <p14:tracePt t="51373" x="7099300" y="3268663"/>
          <p14:tracePt t="51390" x="7072313" y="3232150"/>
          <p14:tracePt t="51406" x="7037388" y="3187700"/>
          <p14:tracePt t="51423" x="7010400" y="3152775"/>
          <p14:tracePt t="51440" x="6973888" y="3116263"/>
          <p14:tracePt t="51456" x="6938963" y="3081338"/>
          <p14:tracePt t="51473" x="6894513" y="3044825"/>
          <p14:tracePt t="51490" x="6858000" y="3017838"/>
          <p14:tracePt t="51507" x="6823075" y="2990850"/>
          <p14:tracePt t="51523" x="6777038" y="2955925"/>
          <p14:tracePt t="51541" x="6705600" y="2919413"/>
          <p14:tracePt t="51556" x="6653213" y="2884488"/>
          <p14:tracePt t="51573" x="6599238" y="2847975"/>
          <p14:tracePt t="51589" x="6545263" y="2803525"/>
          <p14:tracePt t="51607" x="6527800" y="2786063"/>
          <p14:tracePt t="51623" x="6491288" y="2759075"/>
          <p14:tracePt t="51640" x="6465888" y="2741613"/>
          <p14:tracePt t="51656" x="6438900" y="2714625"/>
          <p14:tracePt t="51672" x="6330950" y="2652713"/>
          <p14:tracePt t="51689" x="6276975" y="2633663"/>
          <p14:tracePt t="51706" x="6232525" y="2608263"/>
          <p14:tracePt t="51710" x="6205538" y="2598738"/>
          <p14:tracePt t="51721" x="6180138" y="2598738"/>
          <p14:tracePt t="51738" x="6126163" y="2581275"/>
          <p14:tracePt t="51754" x="6081713" y="2571750"/>
          <p14:tracePt t="51773" x="6010275" y="2554288"/>
          <p14:tracePt t="51788" x="5973763" y="2554288"/>
          <p14:tracePt t="51805" x="5929313" y="2554288"/>
          <p14:tracePt t="51823" x="5875338" y="2554288"/>
          <p14:tracePt t="51839" x="5840413" y="2554288"/>
          <p14:tracePt t="51854" x="5795963" y="2562225"/>
          <p14:tracePt t="51871" x="5741988" y="2598738"/>
          <p14:tracePt t="51887" x="5705475" y="2616200"/>
          <p14:tracePt t="51904" x="5653088" y="2660650"/>
          <p14:tracePt t="51922" x="5589588" y="2724150"/>
          <p14:tracePt t="51940" x="5537200" y="2795588"/>
          <p14:tracePt t="51954" x="5491163" y="2867025"/>
          <p14:tracePt t="51970" x="5456238" y="2955925"/>
          <p14:tracePt t="51987" x="5429250" y="3062288"/>
          <p14:tracePt t="52004" x="5375275" y="3224213"/>
          <p14:tracePt t="52020" x="5340350" y="3340100"/>
          <p14:tracePt t="52036" x="5322888" y="3394075"/>
          <p14:tracePt t="52053" x="5268913" y="3581400"/>
          <p14:tracePt t="52070" x="5259388" y="3652838"/>
          <p14:tracePt t="52087" x="5241925" y="3714750"/>
          <p14:tracePt t="52103" x="5241925" y="3768725"/>
          <p14:tracePt t="52119" x="5241925" y="3830638"/>
          <p14:tracePt t="52136" x="5241925" y="3911600"/>
          <p14:tracePt t="52152" x="5268913" y="4017963"/>
          <p14:tracePt t="52168" x="5295900" y="4062413"/>
          <p14:tracePt t="52185" x="5402263" y="4251325"/>
          <p14:tracePt t="52203" x="5483225" y="4313238"/>
          <p14:tracePt t="52205" x="5510213" y="4330700"/>
          <p14:tracePt t="52218" x="5554663" y="4348163"/>
          <p14:tracePt t="52235" x="5608638" y="4394200"/>
          <p14:tracePt t="52252" x="5705475" y="4429125"/>
          <p14:tracePt t="52268" x="5803900" y="4465638"/>
          <p14:tracePt t="52285" x="5929313" y="4518025"/>
          <p14:tracePt t="52301" x="6153150" y="4581525"/>
          <p14:tracePt t="52318" x="6303963" y="4616450"/>
          <p14:tracePt t="52335" x="6411913" y="4633913"/>
          <p14:tracePt t="52351" x="6483350" y="4633913"/>
          <p14:tracePt t="52368" x="6554788" y="4608513"/>
          <p14:tracePt t="52384" x="6626225" y="4572000"/>
          <p14:tracePt t="52401" x="6688138" y="4491038"/>
          <p14:tracePt t="52418" x="6759575" y="4402138"/>
          <p14:tracePt t="52434" x="6823075" y="4286250"/>
          <p14:tracePt t="52452" x="6875463" y="4133850"/>
          <p14:tracePt t="52468" x="6911975" y="4037013"/>
          <p14:tracePt t="52484" x="6956425" y="3956050"/>
          <p14:tracePt t="52501" x="6991350" y="3875088"/>
          <p14:tracePt t="52518" x="7018338" y="3786188"/>
          <p14:tracePt t="52534" x="7037388" y="3705225"/>
          <p14:tracePt t="52551" x="7054850" y="3660775"/>
          <p14:tracePt t="52567" x="7054850" y="3527425"/>
          <p14:tracePt t="52584" x="7062788" y="3465513"/>
          <p14:tracePt t="52600" x="7062788" y="3411538"/>
          <p14:tracePt t="52617" x="7072313" y="3340100"/>
          <p14:tracePt t="52634" x="7072313" y="3276600"/>
          <p14:tracePt t="52650" x="7054850" y="3214688"/>
          <p14:tracePt t="52666" x="7018338" y="3152775"/>
          <p14:tracePt t="52682" x="7000875" y="3133725"/>
          <p14:tracePt t="52700" x="6902450" y="2990850"/>
          <p14:tracePt t="52717" x="6823075" y="2919413"/>
          <p14:tracePt t="52733" x="6742113" y="2857500"/>
          <p14:tracePt t="52750" x="6653213" y="2813050"/>
          <p14:tracePt t="52767" x="6554788" y="2776538"/>
          <p14:tracePt t="52784" x="6510338" y="2751138"/>
          <p14:tracePt t="52799" x="6456363" y="2741613"/>
          <p14:tracePt t="52815" x="6394450" y="2724150"/>
          <p14:tracePt t="52832" x="6340475" y="2697163"/>
          <p14:tracePt t="52849" x="6276975" y="2687638"/>
          <p14:tracePt t="52865" x="6224588" y="2660650"/>
          <p14:tracePt t="52883" x="6188075" y="2660650"/>
          <p14:tracePt t="52900" x="6126163" y="2652713"/>
          <p14:tracePt t="52915" x="6081713" y="2652713"/>
          <p14:tracePt t="52933" x="6062663" y="2652713"/>
          <p14:tracePt t="52949" x="6000750" y="2652713"/>
          <p14:tracePt t="52965" x="5956300" y="2652713"/>
          <p14:tracePt t="52982" x="5911850" y="2652713"/>
          <p14:tracePt t="53000" x="5857875" y="2670175"/>
          <p14:tracePt t="53015" x="5822950" y="2687638"/>
          <p14:tracePt t="53032" x="5795963" y="2705100"/>
          <p14:tracePt t="53047" x="5759450" y="2741613"/>
          <p14:tracePt t="53066" x="5751513" y="2759075"/>
          <p14:tracePt t="53083" x="5688013" y="2830513"/>
          <p14:tracePt t="53097" x="5643563" y="2894013"/>
          <p14:tracePt t="53114" x="5608638" y="2946400"/>
          <p14:tracePt t="53130" x="5572125" y="2990850"/>
          <p14:tracePt t="53148" x="5537200" y="3062288"/>
          <p14:tracePt t="53164" x="5518150" y="3116263"/>
          <p14:tracePt t="53181" x="5491163" y="3187700"/>
          <p14:tracePt t="53197" x="5465763" y="3286125"/>
          <p14:tracePt t="53214" x="5456238" y="3375025"/>
          <p14:tracePt t="53231" x="5446713" y="3455988"/>
          <p14:tracePt t="53247" x="5446713" y="3527425"/>
          <p14:tracePt t="53263" x="5446713" y="3571875"/>
          <p14:tracePt t="53281" x="5473700" y="3608388"/>
          <p14:tracePt t="53296" x="5500688" y="3660775"/>
          <p14:tracePt t="53315" x="5537200" y="3705225"/>
          <p14:tracePt t="53331" x="5589588" y="3768725"/>
          <p14:tracePt t="53347" x="5626100" y="3795713"/>
          <p14:tracePt t="53364" x="5732463" y="3875088"/>
          <p14:tracePt t="53382" x="5776913" y="3919538"/>
          <p14:tracePt t="53396" x="5848350" y="3983038"/>
          <p14:tracePt t="53413" x="5902325" y="4017963"/>
          <p14:tracePt t="53430" x="5965825" y="4054475"/>
          <p14:tracePt t="53446" x="5983288" y="4054475"/>
          <p14:tracePt t="53463" x="6054725" y="4054475"/>
          <p14:tracePt t="53480" x="6099175" y="4054475"/>
          <p14:tracePt t="53497" x="6161088" y="4044950"/>
          <p14:tracePt t="53512" x="6224588" y="3973513"/>
          <p14:tracePt t="53528" x="6296025" y="3875088"/>
          <p14:tracePt t="53545" x="6348413" y="3795713"/>
          <p14:tracePt t="53561" x="6375400" y="3741738"/>
          <p14:tracePt t="53579" x="6384925" y="3724275"/>
          <p14:tracePt t="53595" x="6419850" y="3643313"/>
          <p14:tracePt t="53612" x="6438900" y="3544888"/>
          <p14:tracePt t="53630" x="6456363" y="3455988"/>
          <p14:tracePt t="53644" x="6465888" y="3402013"/>
          <p14:tracePt t="53662" x="6465888" y="3367088"/>
          <p14:tracePt t="53678" x="6446838" y="3313113"/>
          <p14:tracePt t="53695" x="6411913" y="3268663"/>
          <p14:tracePt t="53711" x="6367463" y="3205163"/>
          <p14:tracePt t="53727" x="6348413" y="3197225"/>
          <p14:tracePt t="53744" x="6323013" y="3170238"/>
          <p14:tracePt t="53762" x="6313488" y="3160713"/>
          <p14:tracePt t="53777" x="6232525" y="3143250"/>
          <p14:tracePt t="53796" x="6205538" y="3143250"/>
          <p14:tracePt t="53812" x="6134100" y="3143250"/>
          <p14:tracePt t="53827" x="6126163" y="3143250"/>
          <p14:tracePt t="53844" x="6089650" y="3152775"/>
          <p14:tracePt t="53862" x="6045200" y="3187700"/>
          <p14:tracePt t="53876" x="5991225" y="3224213"/>
          <p14:tracePt t="53893" x="5956300" y="3259138"/>
          <p14:tracePt t="53910" x="5929313" y="3276600"/>
          <p14:tracePt t="53926" x="5902325" y="3322638"/>
          <p14:tracePt t="53943" x="5894388" y="3367088"/>
          <p14:tracePt t="53960" x="5875338" y="3394075"/>
          <p14:tracePt t="53976" x="5867400" y="3482975"/>
          <p14:tracePt t="53994" x="5867400" y="3536950"/>
          <p14:tracePt t="54009" x="5867400" y="3608388"/>
          <p14:tracePt t="54026" x="5867400" y="3670300"/>
          <p14:tracePt t="54042" x="5894388" y="3724275"/>
          <p14:tracePt t="54059" x="5919788" y="3768725"/>
          <p14:tracePt t="54076" x="5965825" y="3813175"/>
          <p14:tracePt t="54093" x="6018213" y="3840163"/>
          <p14:tracePt t="54109" x="6081713" y="3848100"/>
          <p14:tracePt t="54125" x="6170613" y="3857625"/>
          <p14:tracePt t="54142" x="6269038" y="3857625"/>
          <p14:tracePt t="54158" x="6367463" y="3840163"/>
          <p14:tracePt t="54175" x="6429375" y="3795713"/>
          <p14:tracePt t="54193" x="6465888" y="3724275"/>
          <p14:tracePt t="54209" x="6491288" y="3643313"/>
          <p14:tracePt t="54224" x="6491288" y="3544888"/>
          <p14:tracePt t="54241" x="6483350" y="3473450"/>
          <p14:tracePt t="54258" x="6438900" y="3419475"/>
          <p14:tracePt t="54274" x="6402388" y="3367088"/>
          <p14:tracePt t="54291" x="6348413" y="3340100"/>
          <p14:tracePt t="54308" x="6323013" y="3313113"/>
          <p14:tracePt t="54325" x="6286500" y="3313113"/>
          <p14:tracePt t="54341" x="6259513" y="3313113"/>
          <p14:tracePt t="54358" x="6170613" y="3313113"/>
          <p14:tracePt t="54375" x="6089650" y="3330575"/>
          <p14:tracePt t="54392" x="6027738" y="3375025"/>
          <p14:tracePt t="54407" x="5965825" y="3446463"/>
          <p14:tracePt t="54424" x="5902325" y="3536950"/>
          <p14:tracePt t="54440" x="5884863" y="3616325"/>
          <p14:tracePt t="54457" x="5857875" y="3687763"/>
          <p14:tracePt t="54474" x="5857875" y="3705225"/>
          <p14:tracePt t="54490" x="5857875" y="3830638"/>
          <p14:tracePt t="54507" x="5857875" y="3894138"/>
          <p14:tracePt t="54524" x="5911850" y="3983038"/>
          <p14:tracePt t="54540" x="5991225" y="4017963"/>
          <p14:tracePt t="54557" x="6116638" y="4037013"/>
          <p14:tracePt t="54573" x="6259513" y="4037013"/>
          <p14:tracePt t="54589" x="6402388" y="4000500"/>
          <p14:tracePt t="54606" x="6500813" y="3919538"/>
          <p14:tracePt t="54624" x="6545263" y="3848100"/>
          <p14:tracePt t="54639" x="6572250" y="3751263"/>
          <p14:tracePt t="54657" x="6572250" y="3652838"/>
          <p14:tracePt t="54673" x="6572250" y="3581400"/>
          <p14:tracePt t="54690" x="6554788" y="3509963"/>
          <p14:tracePt t="54707" x="6518275" y="3455988"/>
          <p14:tracePt t="54710" x="6510338" y="3446463"/>
          <p14:tracePt t="54724" x="6500813" y="3438525"/>
          <p14:tracePt t="54738" x="6491288" y="3419475"/>
          <p14:tracePt t="54756" x="6456363" y="3411538"/>
          <p14:tracePt t="54773" x="6429375" y="3411538"/>
          <p14:tracePt t="54789" x="6375400" y="3411538"/>
          <p14:tracePt t="54805" x="6340475" y="3411538"/>
          <p14:tracePt t="54823" x="6296025" y="3438525"/>
          <p14:tracePt t="54838" x="6242050" y="3517900"/>
          <p14:tracePt t="54856" x="6197600" y="3625850"/>
          <p14:tracePt t="54871" x="6161088" y="3724275"/>
          <p14:tracePt t="54888" x="6153150" y="3776663"/>
          <p14:tracePt t="54906" x="6153150" y="3795713"/>
          <p14:tracePt t="54921" x="6153150" y="3813175"/>
          <p14:tracePt t="54939" x="6170613" y="3822700"/>
          <p14:tracePt t="54954" x="6232525" y="3840163"/>
          <p14:tracePt t="54973" x="6384925" y="3840163"/>
          <p14:tracePt t="54988" x="6518275" y="3813175"/>
          <p14:tracePt t="55004" x="6608763" y="3741738"/>
          <p14:tracePt t="55023" x="6634163" y="3705225"/>
          <p14:tracePt t="55038" x="6634163" y="3687763"/>
          <p14:tracePt t="55054" x="6634163" y="3679825"/>
          <p14:tracePt t="55333" x="6634163" y="3670300"/>
          <p14:tracePt t="55341" x="6634163" y="3660775"/>
          <p14:tracePt t="55389" x="6643688" y="3652838"/>
          <p14:tracePt t="57349" x="6634163" y="3652838"/>
          <p14:tracePt t="58605" x="6626225" y="3652838"/>
          <p14:tracePt t="58612" x="6616700" y="3652838"/>
          <p14:tracePt t="58645" x="6599238" y="3652838"/>
          <p14:tracePt t="58653" x="6589713" y="3625850"/>
          <p14:tracePt t="58668" x="6554788" y="3589338"/>
          <p14:tracePt t="58684" x="6375400" y="3375025"/>
          <p14:tracePt t="58701" x="6188075" y="3152775"/>
          <p14:tracePt t="58718" x="5919788" y="2822575"/>
          <p14:tracePt t="58734" x="5724525" y="2562225"/>
          <p14:tracePt t="58750" x="5626100" y="2347913"/>
          <p14:tracePt t="58768" x="5608638" y="2259013"/>
          <p14:tracePt t="58783" x="5537200" y="1965325"/>
          <p14:tracePt t="58801" x="5510213" y="1822450"/>
          <p14:tracePt t="58818" x="5473700" y="1714500"/>
          <p14:tracePt t="58834" x="5456238" y="1652588"/>
          <p14:tracePt t="58852" x="5438775" y="1589088"/>
          <p14:tracePt t="58867" x="5429250" y="1490663"/>
          <p14:tracePt t="58884" x="5384800" y="1312863"/>
          <p14:tracePt t="58900" x="5330825" y="1187450"/>
          <p14:tracePt t="58917" x="5286375" y="1089025"/>
          <p14:tracePt t="58933" x="5224463" y="1000125"/>
          <p14:tracePt t="58950" x="5153025" y="901700"/>
          <p14:tracePt t="58966" x="5108575" y="839788"/>
          <p14:tracePt t="58983" x="5099050" y="822325"/>
          <p14:tracePt t="58999" x="5099050" y="812800"/>
          <p14:tracePt t="59033" x="5089525" y="812800"/>
          <p14:tracePt t="59050" x="5072063" y="830263"/>
          <p14:tracePt t="59066" x="5045075" y="874713"/>
          <p14:tracePt t="59084" x="4973638" y="938213"/>
          <p14:tracePt t="59099" x="4956175" y="955675"/>
          <p14:tracePt t="59116" x="4848225" y="1044575"/>
          <p14:tracePt t="59134" x="4768850" y="1098550"/>
          <p14:tracePt t="59149" x="4660900" y="1143000"/>
          <p14:tracePt t="59165" x="4545013" y="1152525"/>
          <p14:tracePt t="59182" x="4483100" y="1152525"/>
          <p14:tracePt t="59199" x="4179888" y="1133475"/>
          <p14:tracePt t="59215" x="4000500" y="1089025"/>
          <p14:tracePt t="59231" x="3822700" y="1044575"/>
          <p14:tracePt t="59248" x="3687763" y="1000125"/>
          <p14:tracePt t="59265" x="3598863" y="973138"/>
          <p14:tracePt t="59282" x="3536950" y="946150"/>
          <p14:tracePt t="59299" x="3500438" y="919163"/>
          <p14:tracePt t="59314" x="3482975" y="911225"/>
          <p14:tracePt t="59332" x="3455988" y="884238"/>
          <p14:tracePt t="59348" x="3455988" y="839788"/>
          <p14:tracePt t="59365" x="3455988" y="803275"/>
          <p14:tracePt t="59382" x="3473450" y="768350"/>
          <p14:tracePt t="59397" x="3490913" y="741363"/>
          <p14:tracePt t="59414" x="3509963" y="714375"/>
          <p14:tracePt t="59431" x="3536950" y="687388"/>
          <p14:tracePt t="59447" x="3581400" y="652463"/>
          <p14:tracePt t="59464" x="3751263" y="608013"/>
          <p14:tracePt t="59481" x="3902075" y="581025"/>
          <p14:tracePt t="59497" x="4027488" y="581025"/>
          <p14:tracePt t="59514" x="4170363" y="581025"/>
          <p14:tracePt t="59531" x="4276725" y="581025"/>
          <p14:tracePt t="59547" x="4411663" y="581025"/>
          <p14:tracePt t="59565" x="4625975" y="615950"/>
          <p14:tracePt t="59581" x="4830763" y="652463"/>
          <p14:tracePt t="59597" x="4965700" y="687388"/>
          <p14:tracePt t="59613" x="5054600" y="723900"/>
          <p14:tracePt t="59630" x="5133975" y="741363"/>
          <p14:tracePt t="59647" x="5170488" y="768350"/>
          <p14:tracePt t="59663" x="5187950" y="822325"/>
          <p14:tracePt t="59679" x="5197475" y="911225"/>
          <p14:tracePt t="59695" x="5205413" y="982663"/>
          <p14:tracePt t="59713" x="5214938" y="1081088"/>
          <p14:tracePt t="59729" x="5214938" y="1133475"/>
          <p14:tracePt t="59748" x="5170488" y="1187450"/>
          <p14:tracePt t="59762" x="5081588" y="1231900"/>
          <p14:tracePt t="59780" x="4902200" y="1231900"/>
          <p14:tracePt t="59796" x="4768850" y="1231900"/>
          <p14:tracePt t="59812" x="4633913" y="1214438"/>
          <p14:tracePt t="59829" x="4581525" y="1187450"/>
          <p14:tracePt t="59846" x="4438650" y="1133475"/>
          <p14:tracePt t="59862" x="4411663" y="1108075"/>
          <p14:tracePt t="59878" x="4402138" y="1098550"/>
          <p14:tracePt t="59895" x="4402138" y="1081088"/>
          <p14:tracePt t="59928" x="4402138" y="1071563"/>
          <p14:tracePt t="59944" x="4402138" y="1062038"/>
          <p14:tracePt t="60165" x="4411663" y="1054100"/>
          <p14:tracePt t="60173" x="4456113" y="1062038"/>
          <p14:tracePt t="60189" x="4572000" y="1160463"/>
          <p14:tracePt t="60196" x="4625975" y="1196975"/>
          <p14:tracePt t="60211" x="4705350" y="1223963"/>
          <p14:tracePt t="60226" x="4830763" y="1303338"/>
          <p14:tracePt t="60243" x="4973638" y="1393825"/>
          <p14:tracePt t="60259" x="5214938" y="1536700"/>
          <p14:tracePt t="60276" x="5402263" y="1660525"/>
          <p14:tracePt t="60293" x="5608638" y="1803400"/>
          <p14:tracePt t="60310" x="5724525" y="1893888"/>
          <p14:tracePt t="60325" x="6296025" y="2251075"/>
          <p14:tracePt t="60343" x="6616700" y="2411413"/>
          <p14:tracePt t="60360" x="7000875" y="2517775"/>
          <p14:tracePt t="60375" x="7215188" y="2589213"/>
          <p14:tracePt t="60392" x="7394575" y="2633663"/>
          <p14:tracePt t="60408" x="7545388" y="2679700"/>
          <p14:tracePt t="60426" x="7670800" y="2714625"/>
          <p14:tracePt t="60442" x="7705725" y="2732088"/>
          <p14:tracePt t="60458" x="7875588" y="2786063"/>
          <p14:tracePt t="60475" x="8010525" y="2822575"/>
          <p14:tracePt t="60493" x="8215313" y="2901950"/>
          <p14:tracePt t="60509" x="8348663" y="2965450"/>
          <p14:tracePt t="60525" x="8501063" y="3044825"/>
          <p14:tracePt t="60543" x="8616950" y="3089275"/>
          <p14:tracePt t="60558" x="8670925" y="3116263"/>
          <p14:tracePt t="60576" x="8697913" y="3143250"/>
          <p14:tracePt t="60637" x="8705850" y="3152775"/>
          <p14:tracePt t="60645" x="8705850" y="3160713"/>
          <p14:tracePt t="60661" x="8705850" y="3179763"/>
          <p14:tracePt t="60675" x="8705850" y="3197225"/>
          <p14:tracePt t="60691" x="8705850" y="3241675"/>
          <p14:tracePt t="60708" x="8705850" y="3276600"/>
          <p14:tracePt t="60710" x="8697913" y="3313113"/>
          <p14:tracePt t="60725" x="8697913" y="3357563"/>
          <p14:tracePt t="60740" x="8697913" y="3384550"/>
          <p14:tracePt t="60757" x="8697913" y="3411538"/>
          <p14:tracePt t="60774" x="8705850" y="3438525"/>
          <p14:tracePt t="60790" x="8759825" y="3465513"/>
          <p14:tracePt t="60808" x="8912225" y="3500438"/>
          <p14:tracePt t="60824" x="9117013" y="3544888"/>
          <p14:tracePt t="60840" x="9296400" y="3544888"/>
          <p14:tracePt t="60856" x="9420225" y="3544888"/>
          <p14:tracePt t="60873" x="9491663" y="3544888"/>
          <p14:tracePt t="60890" x="9634538" y="3527425"/>
          <p14:tracePt t="60907" x="9698038" y="3500438"/>
          <p14:tracePt t="60925" x="9752013" y="3500438"/>
          <p14:tracePt t="60940" x="9769475" y="3490913"/>
          <p14:tracePt t="60956" x="9796463" y="3490913"/>
          <p14:tracePt t="60973" x="9831388" y="3482975"/>
          <p14:tracePt t="60989" x="9867900" y="3465513"/>
          <p14:tracePt t="61006" x="9885363" y="3465513"/>
          <p14:tracePt t="61022" x="9947275" y="3465513"/>
          <p14:tracePt t="61039" x="9966325" y="3465513"/>
          <p14:tracePt t="61055" x="10010775" y="3455988"/>
          <p14:tracePt t="61072" x="10045700" y="3438525"/>
          <p14:tracePt t="61088" x="10063163" y="3429000"/>
          <p14:tracePt t="61105" x="10063163" y="3411538"/>
          <p14:tracePt t="61122" x="10063163" y="3384550"/>
          <p14:tracePt t="61139" x="10063163" y="3367088"/>
          <p14:tracePt t="61156" x="10028238" y="3322638"/>
          <p14:tracePt t="61172" x="9991725" y="3295650"/>
          <p14:tracePt t="61188" x="9974263" y="3295650"/>
          <p14:tracePt t="61205" x="9956800" y="3295650"/>
          <p14:tracePt t="61221" x="9929813" y="3295650"/>
          <p14:tracePt t="61237" x="9912350" y="3295650"/>
          <p14:tracePt t="61254" x="9875838" y="3295650"/>
          <p14:tracePt t="61271" x="9848850" y="3303588"/>
          <p14:tracePt t="61287" x="9796463" y="3322638"/>
          <p14:tracePt t="61304" x="9769475" y="3340100"/>
          <p14:tracePt t="61321" x="9769475" y="3348038"/>
          <p14:tracePt t="61338" x="9752013" y="3367088"/>
          <p14:tracePt t="61354" x="9742488" y="3384550"/>
          <p14:tracePt t="61371" x="9725025" y="3419475"/>
          <p14:tracePt t="61388" x="9698038" y="3465513"/>
          <p14:tracePt t="61403" x="9680575" y="3509963"/>
          <p14:tracePt t="61420" x="9671050" y="3562350"/>
          <p14:tracePt t="61437" x="9661525" y="3608388"/>
          <p14:tracePt t="61453" x="9661525" y="3625850"/>
          <p14:tracePt t="61470" x="9661525" y="3652838"/>
          <p14:tracePt t="61487" x="9688513" y="3687763"/>
          <p14:tracePt t="61504" x="9742488" y="3724275"/>
          <p14:tracePt t="61521" x="9823450" y="3751263"/>
          <p14:tracePt t="61537" x="9848850" y="3751263"/>
          <p14:tracePt t="61552" x="9929813" y="3751263"/>
          <p14:tracePt t="61569" x="9966325" y="3751263"/>
          <p14:tracePt t="61586" x="9991725" y="3724275"/>
          <p14:tracePt t="61603" x="10001250" y="3687763"/>
          <p14:tracePt t="61620" x="10082213" y="3589338"/>
          <p14:tracePt t="61636" x="10126663" y="3509963"/>
          <p14:tracePt t="61653" x="10161588" y="3465513"/>
          <p14:tracePt t="61669" x="10198100" y="3402013"/>
          <p14:tracePt t="61686" x="10206038" y="3367088"/>
          <p14:tracePt t="61703" x="10215563" y="3330575"/>
          <p14:tracePt t="61718" x="10215563" y="3286125"/>
          <p14:tracePt t="61735" x="10225088" y="3214688"/>
          <p14:tracePt t="61752" x="10233025" y="3160713"/>
          <p14:tracePt t="61768" x="10242550" y="3116263"/>
          <p14:tracePt t="61785" x="10252075" y="3044825"/>
          <p14:tracePt t="61802" x="10252075" y="2955925"/>
          <p14:tracePt t="61819" x="10252075" y="2874963"/>
          <p14:tracePt t="61834" x="10252075" y="2813050"/>
          <p14:tracePt t="61852" x="10206038" y="2724150"/>
          <p14:tracePt t="61868" x="10153650" y="2660650"/>
          <p14:tracePt t="61884" x="10090150" y="2616200"/>
          <p14:tracePt t="61901" x="9991725" y="2562225"/>
          <p14:tracePt t="61917" x="9974263" y="2554288"/>
          <p14:tracePt t="61934" x="9875838" y="2500313"/>
          <p14:tracePt t="61952" x="9831388" y="2490788"/>
          <p14:tracePt t="61968" x="9786938" y="2490788"/>
          <p14:tracePt t="61983" x="9742488" y="2490788"/>
          <p14:tracePt t="62001" x="9688513" y="2490788"/>
          <p14:tracePt t="62018" x="9634538" y="2490788"/>
          <p14:tracePt t="62033" x="9599613" y="2490788"/>
          <p14:tracePt t="62051" x="9555163" y="2500313"/>
          <p14:tracePt t="62067" x="9466263" y="2517775"/>
          <p14:tracePt t="62084" x="9402763" y="2544763"/>
          <p14:tracePt t="62100" x="9385300" y="2554288"/>
          <p14:tracePt t="62119" x="9367838" y="2571750"/>
          <p14:tracePt t="62133" x="9331325" y="2598738"/>
          <p14:tracePt t="62150" x="9277350" y="2633663"/>
          <p14:tracePt t="62168" x="9242425" y="2670175"/>
          <p14:tracePt t="62183" x="9205913" y="2697163"/>
          <p14:tracePt t="62200" x="9205913" y="2714625"/>
          <p14:tracePt t="62216" x="9205913" y="2732088"/>
          <p14:tracePt t="62220" x="9197975" y="2741613"/>
          <p14:tracePt t="62237" x="9197975" y="2759075"/>
          <p14:tracePt t="62249" x="9197975" y="2776538"/>
          <p14:tracePt t="62265" x="9197975" y="2822575"/>
          <p14:tracePt t="62282" x="9215438" y="2847975"/>
          <p14:tracePt t="62298" x="9304338" y="2928938"/>
          <p14:tracePt t="62315" x="9394825" y="2973388"/>
          <p14:tracePt t="62332" x="9796463" y="3187700"/>
          <p14:tracePt t="62348" x="9894888" y="3241675"/>
          <p14:tracePt t="62367" x="9974263" y="3295650"/>
          <p14:tracePt t="62382" x="10018713" y="3340100"/>
          <p14:tracePt t="62398" x="10072688" y="3384550"/>
          <p14:tracePt t="62414" x="10099675" y="3394075"/>
          <p14:tracePt t="62432" x="10109200" y="3394075"/>
          <p14:tracePt t="62493" x="10099675" y="3367088"/>
          <p14:tracePt t="62502" x="10090150" y="3348038"/>
          <p14:tracePt t="62514" x="10090150" y="3330575"/>
          <p14:tracePt t="62532" x="10072688" y="3313113"/>
          <p14:tracePt t="62548" x="10055225" y="3295650"/>
          <p14:tracePt t="62564" x="10028238" y="3286125"/>
          <p14:tracePt t="62581" x="9991725" y="3276600"/>
          <p14:tracePt t="62597" x="9956800" y="3276600"/>
          <p14:tracePt t="62615" x="9929813" y="3276600"/>
          <p14:tracePt t="62631" x="9875838" y="3276600"/>
          <p14:tracePt t="62649" x="9813925" y="3313113"/>
          <p14:tracePt t="62663" x="9732963" y="3375025"/>
          <p14:tracePt t="62680" x="9661525" y="3473450"/>
          <p14:tracePt t="62696" x="9634538" y="3527425"/>
          <p14:tracePt t="62713" x="9634538" y="3571875"/>
          <p14:tracePt t="62730" x="9634538" y="3598863"/>
          <p14:tracePt t="62747" x="9634538" y="3608388"/>
          <p14:tracePt t="62765" x="9929813" y="3625850"/>
          <p14:tracePt t="62779" x="10161588" y="3500438"/>
          <p14:tracePt t="62797" x="10385425" y="3357563"/>
          <p14:tracePt t="62813" x="10474325" y="3241675"/>
          <p14:tracePt t="62830" x="10501313" y="3133725"/>
          <p14:tracePt t="62846" x="10501313" y="3009900"/>
          <p14:tracePt t="62863" x="10483850" y="2911475"/>
          <p14:tracePt t="62879" x="10474325" y="2776538"/>
          <p14:tracePt t="62896" x="10474325" y="2714625"/>
          <p14:tracePt t="62912" x="10466388" y="2660650"/>
          <p14:tracePt t="62929" x="10412413" y="2589213"/>
          <p14:tracePt t="62945" x="10367963" y="2544763"/>
          <p14:tracePt t="62964" x="10215563" y="2428875"/>
          <p14:tracePt t="62981" x="10134600" y="2401888"/>
          <p14:tracePt t="62995" x="10082213" y="2393950"/>
          <p14:tracePt t="63011" x="9991725" y="2374900"/>
          <p14:tracePt t="63029" x="9867900" y="2374900"/>
          <p14:tracePt t="63045" x="9777413" y="2393950"/>
          <p14:tracePt t="63062" x="9634538" y="2482850"/>
          <p14:tracePt t="63080" x="9518650" y="2571750"/>
          <p14:tracePt t="63095" x="9394825" y="2660650"/>
          <p14:tracePt t="63111" x="9313863" y="2714625"/>
          <p14:tracePt t="63129" x="9269413" y="2741613"/>
          <p14:tracePt t="63144" x="9197975" y="2822575"/>
          <p14:tracePt t="63161" x="9144000" y="2874963"/>
          <p14:tracePt t="63177" x="9099550" y="2955925"/>
          <p14:tracePt t="63193" x="9037638" y="3071813"/>
          <p14:tracePt t="63211" x="8991600" y="3170238"/>
          <p14:tracePt t="63214" x="8966200" y="3251200"/>
          <p14:tracePt t="63228" x="8929688" y="3367088"/>
          <p14:tracePt t="63245" x="8894763" y="3465513"/>
          <p14:tracePt t="63260" x="8875713" y="3598863"/>
          <p14:tracePt t="63277" x="8875713" y="3697288"/>
          <p14:tracePt t="63294" x="8875713" y="3803650"/>
          <p14:tracePt t="63310" x="8920163" y="3946525"/>
          <p14:tracePt t="63326" x="9001125" y="4062413"/>
          <p14:tracePt t="63343" x="9082088" y="4170363"/>
          <p14:tracePt t="63360" x="9161463" y="4268788"/>
          <p14:tracePt t="63376" x="9259888" y="4348163"/>
          <p14:tracePt t="63394" x="9402763" y="4402138"/>
          <p14:tracePt t="63410" x="9555163" y="4438650"/>
          <p14:tracePt t="63426" x="9732963" y="4465638"/>
          <p14:tracePt t="63445" x="9956800" y="4465638"/>
          <p14:tracePt t="63460" x="10117138" y="4456113"/>
          <p14:tracePt t="63477" x="10252075" y="4322763"/>
          <p14:tracePt t="63494" x="10277475" y="4187825"/>
          <p14:tracePt t="63511" x="10296525" y="4108450"/>
          <p14:tracePt t="63525" x="10296525" y="3830638"/>
          <p14:tracePt t="63542" x="10296525" y="3705225"/>
          <p14:tracePt t="63559" x="10296525" y="3608388"/>
          <p14:tracePt t="63576" x="10287000" y="3544888"/>
          <p14:tracePt t="63591" x="10225088" y="3455988"/>
          <p14:tracePt t="63609" x="10153650" y="3419475"/>
          <p14:tracePt t="63625" x="10063163" y="3402013"/>
          <p14:tracePt t="63642" x="10001250" y="3394075"/>
          <p14:tracePt t="63658" x="9867900" y="3384550"/>
          <p14:tracePt t="63677" x="9715500" y="3384550"/>
          <p14:tracePt t="63692" x="9626600" y="3394075"/>
          <p14:tracePt t="63708" x="9582150" y="3402013"/>
          <p14:tracePt t="63725" x="9582150" y="3411538"/>
          <p14:tracePt t="63805" x="9582150" y="3384550"/>
          <p14:tracePt t="63813" x="9599613" y="3357563"/>
          <p14:tracePt t="63824" x="9609138" y="3330575"/>
          <p14:tracePt t="63842" x="9609138" y="3313113"/>
          <p14:tracePt t="63857" x="9617075" y="3268663"/>
          <p14:tracePt t="63874" x="9617075" y="3251200"/>
          <p14:tracePt t="63890" x="9599613" y="3251200"/>
          <p14:tracePt t="63907" x="9555163" y="3251200"/>
          <p14:tracePt t="63923" x="9518650" y="3251200"/>
          <p14:tracePt t="63940" x="9483725" y="3251200"/>
          <p14:tracePt t="63957" x="9466263" y="3330575"/>
          <p14:tracePt t="63973" x="9447213" y="3367088"/>
          <p14:tracePt t="63991" x="9420225" y="3554413"/>
          <p14:tracePt t="64006" x="9402763" y="3652838"/>
          <p14:tracePt t="64024" x="9402763" y="3732213"/>
          <p14:tracePt t="64039" x="9420225" y="3776663"/>
          <p14:tracePt t="64056" x="9483725" y="3830638"/>
          <p14:tracePt t="64073" x="9590088" y="3840163"/>
          <p14:tracePt t="64089" x="9725025" y="3848100"/>
          <p14:tracePt t="64105" x="9769475" y="3848100"/>
          <p14:tracePt t="64123" x="9875838" y="3741738"/>
          <p14:tracePt t="64139" x="9902825" y="3652838"/>
          <p14:tracePt t="64156" x="9858375" y="3536950"/>
          <p14:tracePt t="64172" x="9823450" y="3482975"/>
          <p14:tracePt t="64189" x="9796463" y="3473450"/>
          <p14:tracePt t="64206" x="9777413" y="3465513"/>
          <p14:tracePt t="64222" x="9759950" y="3465513"/>
          <p14:tracePt t="64238" x="9752013" y="3473450"/>
          <p14:tracePt t="64255" x="9725025" y="3527425"/>
          <p14:tracePt t="64272" x="9725025" y="3544888"/>
          <p14:tracePt t="64288" x="9725025" y="3562350"/>
          <p14:tracePt t="64305" x="9804400" y="3571875"/>
          <p14:tracePt t="64321" x="9894888" y="3571875"/>
          <p14:tracePt t="64338" x="9991725" y="3571875"/>
          <p14:tracePt t="64354" x="10055225" y="3554413"/>
          <p14:tracePt t="64371" x="10090150" y="3527425"/>
          <p14:tracePt t="64389" x="10153650" y="3482975"/>
          <p14:tracePt t="64405" x="10188575" y="3455988"/>
          <p14:tracePt t="64421" x="10215563" y="3394075"/>
          <p14:tracePt t="64438" x="10225088" y="3303588"/>
          <p14:tracePt t="64455" x="10225088" y="3214688"/>
          <p14:tracePt t="64470" x="10225088" y="3125788"/>
          <p14:tracePt t="64487" x="10198100" y="3062288"/>
          <p14:tracePt t="64503" x="10180638" y="3044825"/>
          <p14:tracePt t="64520" x="10072688" y="2973388"/>
          <p14:tracePt t="64537" x="9983788" y="2938463"/>
          <p14:tracePt t="64554" x="9902825" y="2919413"/>
          <p14:tracePt t="64569" x="9840913" y="2919413"/>
          <p14:tracePt t="64586" x="9796463" y="2919413"/>
          <p14:tracePt t="64604" x="9688513" y="2990850"/>
          <p14:tracePt t="64622" x="9599613" y="3044825"/>
          <p14:tracePt t="64638" x="9491663" y="3125788"/>
          <p14:tracePt t="64653" x="9439275" y="3170238"/>
          <p14:tracePt t="64670" x="9412288" y="3205163"/>
          <p14:tracePt t="64686" x="9375775" y="3241675"/>
          <p14:tracePt t="64702" x="9348788" y="3286125"/>
          <p14:tracePt t="64719" x="9296400" y="3357563"/>
          <p14:tracePt t="64735" x="9259888" y="3429000"/>
          <p14:tracePt t="64752" x="9232900" y="3544888"/>
          <p14:tracePt t="64770" x="9224963" y="3687763"/>
          <p14:tracePt t="64785" x="9232900" y="3786188"/>
          <p14:tracePt t="64802" x="9259888" y="3867150"/>
          <p14:tracePt t="64818" x="9323388" y="3973513"/>
          <p14:tracePt t="64836" x="9439275" y="4081463"/>
          <p14:tracePt t="64852" x="9545638" y="4125913"/>
          <p14:tracePt t="64869" x="9661525" y="4143375"/>
          <p14:tracePt t="64886" x="9742488" y="4160838"/>
          <p14:tracePt t="64902" x="9939338" y="4160838"/>
          <p14:tracePt t="64918" x="10037763" y="4143375"/>
          <p14:tracePt t="64935" x="10134600" y="4089400"/>
          <p14:tracePt t="64951" x="10198100" y="4027488"/>
          <p14:tracePt t="64967" x="10225088" y="3983038"/>
          <p14:tracePt t="64985" x="10233025" y="3946525"/>
          <p14:tracePt t="65001" x="10233025" y="3938588"/>
          <p14:tracePt t="65019" x="10233025" y="3919538"/>
          <p14:tracePt t="65034" x="10260013" y="3867150"/>
          <p14:tracePt t="65051" x="10269538" y="3830638"/>
          <p14:tracePt t="65068" x="10277475" y="3803650"/>
          <p14:tracePt t="65084" x="10277475" y="3786188"/>
          <p14:tracePt t="65101" x="10277475" y="3776663"/>
          <p14:tracePt t="65133" x="10277475" y="3759200"/>
          <p14:tracePt t="65166" x="10287000" y="3741738"/>
          <p14:tracePt t="65184" x="10287000" y="3732213"/>
          <p14:tracePt t="65217" x="10287000" y="3724275"/>
          <p14:tracePt t="65235" x="10287000" y="3714750"/>
          <p14:tracePt t="65250" x="10287000" y="3697288"/>
          <p14:tracePt t="65267" x="10287000" y="3670300"/>
          <p14:tracePt t="65283" x="10287000" y="3643313"/>
          <p14:tracePt t="65300" x="10296525" y="3608388"/>
          <p14:tracePt t="65317" x="10296525" y="3589338"/>
          <p14:tracePt t="65333" x="10296525" y="3562350"/>
          <p14:tracePt t="65366" x="10296525" y="3554413"/>
          <p14:tracePt t="65384" x="10296525" y="3544888"/>
          <p14:tracePt t="65399" x="10296525" y="3536950"/>
          <p14:tracePt t="65416" x="10296525" y="3527425"/>
          <p14:tracePt t="65446" x="10296525" y="3517900"/>
          <p14:tracePt t="65549" x="10296525" y="3536950"/>
          <p14:tracePt t="65557" x="10296525" y="3562350"/>
          <p14:tracePt t="65566" x="10296525" y="3608388"/>
          <p14:tracePt t="65582" x="10296525" y="3679825"/>
          <p14:tracePt t="65598" x="10296525" y="3705225"/>
          <p14:tracePt t="65616" x="10233025" y="3795713"/>
          <p14:tracePt t="65632" x="10198100" y="3830638"/>
          <p14:tracePt t="65648" x="10153650" y="3857625"/>
          <p14:tracePt t="65665" x="10117138" y="3875088"/>
          <p14:tracePt t="65682" x="10082213" y="3884613"/>
          <p14:tracePt t="65698" x="10055225" y="3894138"/>
          <p14:tracePt t="65714" x="10028238" y="3902075"/>
          <p14:tracePt t="65717" x="10018713" y="3902075"/>
          <p14:tracePt t="65734" x="9983788" y="3911600"/>
          <p14:tracePt t="65748" x="9966325" y="3919538"/>
          <p14:tracePt t="65765" x="9956800" y="3929063"/>
          <p14:tracePt t="65845" x="9983788" y="3929063"/>
          <p14:tracePt t="65853" x="10037763" y="3929063"/>
          <p14:tracePt t="65863" x="10082213" y="3919538"/>
          <p14:tracePt t="65879" x="10180638" y="3867150"/>
          <p14:tracePt t="65897" x="10252075" y="3822700"/>
          <p14:tracePt t="65914" x="10304463" y="3768725"/>
          <p14:tracePt t="65930" x="10348913" y="3697288"/>
          <p14:tracePt t="65948" x="10394950" y="3589338"/>
          <p14:tracePt t="65963" x="10420350" y="3509963"/>
          <p14:tracePt t="65979" x="10429875" y="3419475"/>
          <p14:tracePt t="65998" x="10429875" y="3348038"/>
          <p14:tracePt t="66014" x="10429875" y="3303588"/>
          <p14:tracePt t="66029" x="10420350" y="3268663"/>
          <p14:tracePt t="66046" x="10394950" y="3224213"/>
          <p14:tracePt t="66062" x="10367963" y="3197225"/>
          <p14:tracePt t="66079" x="10269538" y="3108325"/>
          <p14:tracePt t="66095" x="10198100" y="3062288"/>
          <p14:tracePt t="66111" x="10153650" y="3044825"/>
          <p14:tracePt t="66128" x="10126663" y="3027363"/>
          <p14:tracePt t="66145" x="10099675" y="3027363"/>
          <p14:tracePt t="66161" x="10045700" y="3027363"/>
          <p14:tracePt t="66178" x="9947275" y="3027363"/>
          <p14:tracePt t="66195" x="9902825" y="3027363"/>
          <p14:tracePt t="66212" x="9715500" y="3027363"/>
          <p14:tracePt t="66230" x="9661525" y="3027363"/>
          <p14:tracePt t="66245" x="9617075" y="3036888"/>
          <p14:tracePt t="66262" x="9572625" y="3062288"/>
          <p14:tracePt t="66279" x="9510713" y="3089275"/>
          <p14:tracePt t="66294" x="9466263" y="3116263"/>
          <p14:tracePt t="66310" x="9429750" y="3152775"/>
          <p14:tracePt t="66327" x="9375775" y="3187700"/>
          <p14:tracePt t="66345" x="9358313" y="3241675"/>
          <p14:tracePt t="66360" x="9331325" y="3295650"/>
          <p14:tracePt t="66377" x="9313863" y="3367088"/>
          <p14:tracePt t="66393" x="9296400" y="3429000"/>
          <p14:tracePt t="66410" x="9286875" y="3482975"/>
          <p14:tracePt t="66428" x="9277350" y="3554413"/>
          <p14:tracePt t="66443" x="9277350" y="3571875"/>
          <p14:tracePt t="66460" x="9277350" y="3660775"/>
          <p14:tracePt t="66477" x="9277350" y="3687763"/>
          <p14:tracePt t="66493" x="9277350" y="3732213"/>
          <p14:tracePt t="66510" x="9296400" y="3776663"/>
          <p14:tracePt t="66526" x="9340850" y="3840163"/>
          <p14:tracePt t="66543" x="9367838" y="3875088"/>
          <p14:tracePt t="66559" x="9412288" y="3911600"/>
          <p14:tracePt t="66577" x="9456738" y="3946525"/>
          <p14:tracePt t="66593" x="9545638" y="4010025"/>
          <p14:tracePt t="66610" x="9626600" y="4054475"/>
          <p14:tracePt t="66626" x="9705975" y="4089400"/>
          <p14:tracePt t="66643" x="9769475" y="4098925"/>
          <p14:tracePt t="66660" x="9885363" y="4125913"/>
          <p14:tracePt t="66676" x="9947275" y="4125913"/>
          <p14:tracePt t="66693" x="9974263" y="4125913"/>
          <p14:tracePt t="66710" x="10037763" y="4108450"/>
          <p14:tracePt t="66726" x="10090150" y="4081463"/>
          <p14:tracePt t="66743" x="10153650" y="4062413"/>
          <p14:tracePt t="66759" x="10198100" y="4027488"/>
          <p14:tracePt t="66776" x="10269538" y="3956050"/>
          <p14:tracePt t="66791" x="10323513" y="3875088"/>
          <p14:tracePt t="66808" x="10348913" y="3822700"/>
          <p14:tracePt t="66826" x="10367963" y="3768725"/>
          <p14:tracePt t="66842" x="10402888" y="3687763"/>
          <p14:tracePt t="66858" x="10402888" y="3625850"/>
          <p14:tracePt t="66874" x="10412413" y="3544888"/>
          <p14:tracePt t="66891" x="10412413" y="3473450"/>
          <p14:tracePt t="66908" x="10412413" y="3367088"/>
          <p14:tracePt t="66924" x="10385425" y="3276600"/>
          <p14:tracePt t="66941" x="10331450" y="3187700"/>
          <p14:tracePt t="66957" x="10287000" y="3133725"/>
          <p14:tracePt t="66975" x="10180638" y="3054350"/>
          <p14:tracePt t="66993" x="10099675" y="3017838"/>
          <p14:tracePt t="67007" x="10037763" y="3017838"/>
          <p14:tracePt t="67023" x="9991725" y="3009900"/>
          <p14:tracePt t="67040" x="9956800" y="3009900"/>
          <p14:tracePt t="67057" x="9920288" y="3009900"/>
          <p14:tracePt t="67073" x="9867900" y="3017838"/>
          <p14:tracePt t="67090" x="9831388" y="3017838"/>
          <p14:tracePt t="67107" x="9680575" y="3036888"/>
          <p14:tracePt t="67123" x="9644063" y="3062288"/>
          <p14:tracePt t="67142" x="9599613" y="3098800"/>
          <p14:tracePt t="67157" x="9555163" y="3133725"/>
          <p14:tracePt t="67174" x="9510713" y="3170238"/>
          <p14:tracePt t="67190" x="9474200" y="3187700"/>
          <p14:tracePt t="67207" x="9447213" y="3205163"/>
          <p14:tracePt t="67223" x="9420225" y="3232150"/>
          <p14:tracePt t="67240" x="9394825" y="3268663"/>
          <p14:tracePt t="67257" x="9375775" y="3303588"/>
          <p14:tracePt t="67272" x="9331325" y="3411538"/>
          <p14:tracePt t="67289" x="9296400" y="3517900"/>
          <p14:tracePt t="67305" x="9277350" y="3643313"/>
          <p14:tracePt t="67321" x="9251950" y="3776663"/>
          <p14:tracePt t="67338" x="9242425" y="3919538"/>
          <p14:tracePt t="67357" x="9232900" y="4116388"/>
          <p14:tracePt t="67372" x="9277350" y="4259263"/>
          <p14:tracePt t="67390" x="9358313" y="4375150"/>
          <p14:tracePt t="67406" x="9429750" y="4419600"/>
          <p14:tracePt t="67422" x="9528175" y="4456113"/>
          <p14:tracePt t="67438" x="9599613" y="4473575"/>
          <p14:tracePt t="67456" x="9653588" y="4473575"/>
          <p14:tracePt t="67472" x="9680575" y="4473575"/>
          <p14:tracePt t="67488" x="9804400" y="4473575"/>
          <p14:tracePt t="67504" x="9885363" y="4473575"/>
          <p14:tracePt t="67523" x="9974263" y="4473575"/>
          <p14:tracePt t="67538" x="10045700" y="4473575"/>
          <p14:tracePt t="67554" x="10082213" y="4473575"/>
          <p14:tracePt t="67573" x="10090150" y="4473575"/>
          <p14:tracePt t="67588" x="10099675" y="4473575"/>
          <p14:tracePt t="67604" x="10109200" y="4456113"/>
          <p14:tracePt t="67639" x="10117138" y="4438650"/>
          <p14:tracePt t="67677" x="10117138" y="4429125"/>
          <p14:tracePt t="67718" x="10117138" y="4419600"/>
          <p14:tracePt t="67741" x="10117138" y="4411663"/>
          <p14:tracePt t="67750" x="10117138" y="4402138"/>
          <p14:tracePt t="67766" x="10117138" y="4394200"/>
          <p14:tracePt t="67830" x="10117138" y="4384675"/>
          <p14:tracePt t="67878" x="10117138" y="4375150"/>
          <p14:tracePt t="67901" x="10117138" y="4367213"/>
          <p14:tracePt t="72233" x="10126663" y="4367213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7.3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3.3|3.8|12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9.9|19.1|17.6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6981</TotalTime>
  <Words>147</Words>
  <Application>Microsoft Office PowerPoint</Application>
  <PresentationFormat>Широкоэкранный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Cambria Math</vt:lpstr>
      <vt:lpstr>Tahoma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Екі айнымалысы бар сызықтық емес теңсіздіктер жүйелері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Huawei</cp:lastModifiedBy>
  <cp:revision>127</cp:revision>
  <dcterms:created xsi:type="dcterms:W3CDTF">2024-02-06T18:34:29Z</dcterms:created>
  <dcterms:modified xsi:type="dcterms:W3CDTF">2024-08-14T05:48:57Z</dcterms:modified>
</cp:coreProperties>
</file>