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6" r:id="rId1"/>
    <p:sldMasterId id="2147483687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88825" cy="6858000"/>
  <p:notesSz cx="6858000" cy="9144000"/>
  <p:embeddedFontLst>
    <p:embeddedFont>
      <p:font typeface="Tahoma" panose="020B0604030504040204" pitchFamily="34" charset="0"/>
      <p:regular r:id="rId19"/>
      <p:bold r:id="rId20"/>
    </p:embeddedFont>
    <p:embeddedFont>
      <p:font typeface="Source Sans Pro" panose="020B0604020202020204" charset="0"/>
      <p:regular r:id="rId21"/>
      <p:bold r:id="rId22"/>
      <p:italic r:id="rId23"/>
      <p:boldItalic r:id="rId24"/>
    </p:embeddedFont>
    <p:embeddedFont>
      <p:font typeface="Roboto Condensed" panose="020B0604020202020204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252">
          <p15:clr>
            <a:srgbClr val="9AA0A6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151196B-82D8-4CD6-9959-A00AE75A9F05}">
  <a:tblStyle styleId="{5151196B-82D8-4CD6-9959-A00AE75A9F05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>
        <p:guide orient="horz" pos="4252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1.xml"/><Relationship Id="rId21" Type="http://schemas.openxmlformats.org/officeDocument/2006/relationships/font" Target="fonts/font3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7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2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6.fntdata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10" Type="http://schemas.openxmlformats.org/officeDocument/2006/relationships/slide" Target="slides/slide8.xml"/><Relationship Id="rId19" Type="http://schemas.openxmlformats.org/officeDocument/2006/relationships/font" Target="fonts/font1.fntdata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900" y="685800"/>
            <a:ext cx="60948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0" name="Google Shape;22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1" name="Google Shape;80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4" name="Google Shape;84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7" name="Google Shape;88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0" name="Google Shape;930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7" name="Google Shape;977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" name="Google Shape;102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5" name="Google Shape;1025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85" name="Google Shape;48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486" name="Google Shape;48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ru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4" name="Google Shape;52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9" name="Google Shape;55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1" name="Google Shape;59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5" name="Google Shape;63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3" name="Google Shape;68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6" name="Google Shape;72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8" name="Google Shape;75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Custom Layout">
  <p:cSld name="8_Custom Layou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3" name="Google Shape;53;p11"/>
          <p:cNvSpPr txBox="1">
            <a:spLocks noGrp="1"/>
          </p:cNvSpPr>
          <p:nvPr>
            <p:ph type="ctrTitle"/>
          </p:nvPr>
        </p:nvSpPr>
        <p:spPr>
          <a:xfrm>
            <a:off x="6574302" y="1110525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55" name="Google Shape;55;p11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6" name="Google Shape;56;p11"/>
          <p:cNvSpPr>
            <a:spLocks noGrp="1"/>
          </p:cNvSpPr>
          <p:nvPr>
            <p:ph type="pic" idx="2"/>
          </p:nvPr>
        </p:nvSpPr>
        <p:spPr>
          <a:xfrm>
            <a:off x="968482" y="1051031"/>
            <a:ext cx="4880100" cy="51717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pic>
        <p:nvPicPr>
          <p:cNvPr id="57" name="Google Shape;57;p11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ustom Layout">
  <p:cSld name="3_Custom Layou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61" name="Google Shape;61;p12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2" name="Google Shape;62;p12"/>
          <p:cNvSpPr>
            <a:spLocks noGrp="1"/>
          </p:cNvSpPr>
          <p:nvPr>
            <p:ph type="pic" idx="2"/>
          </p:nvPr>
        </p:nvSpPr>
        <p:spPr>
          <a:xfrm>
            <a:off x="5953914" y="1174834"/>
            <a:ext cx="2411100" cy="21933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3"/>
          </p:nvPr>
        </p:nvSpPr>
        <p:spPr>
          <a:xfrm>
            <a:off x="5953914" y="3872314"/>
            <a:ext cx="2411100" cy="21933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ctrTitle"/>
          </p:nvPr>
        </p:nvSpPr>
        <p:spPr>
          <a:xfrm>
            <a:off x="942530" y="1082110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pic>
        <p:nvPicPr>
          <p:cNvPr id="65" name="Google Shape;65;p12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2_Custom Layout">
  <p:cSld name="12_Custom Layou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>
            <a:spLocks noGrp="1"/>
          </p:cNvSpPr>
          <p:nvPr>
            <p:ph type="pic" idx="2"/>
          </p:nvPr>
        </p:nvSpPr>
        <p:spPr>
          <a:xfrm>
            <a:off x="0" y="0"/>
            <a:ext cx="5759700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ctrTitle"/>
          </p:nvPr>
        </p:nvSpPr>
        <p:spPr>
          <a:xfrm>
            <a:off x="6433637" y="791200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3_Custom Layout">
  <p:cSld name="13_Custom Layou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>
            <a:spLocks noGrp="1"/>
          </p:cNvSpPr>
          <p:nvPr>
            <p:ph type="pic" idx="2"/>
          </p:nvPr>
        </p:nvSpPr>
        <p:spPr>
          <a:xfrm>
            <a:off x="6299248" y="2951545"/>
            <a:ext cx="4947900" cy="32595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73" name="Google Shape;73;p14"/>
          <p:cNvSpPr>
            <a:spLocks noGrp="1"/>
          </p:cNvSpPr>
          <p:nvPr>
            <p:ph type="pic" idx="3"/>
          </p:nvPr>
        </p:nvSpPr>
        <p:spPr>
          <a:xfrm>
            <a:off x="942528" y="2951545"/>
            <a:ext cx="4947900" cy="32595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74" name="Google Shape;74;p14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5" name="Google Shape;75;p14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76" name="Google Shape;76;p14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7" name="Google Shape;77;p14"/>
          <p:cNvSpPr txBox="1">
            <a:spLocks noGrp="1"/>
          </p:cNvSpPr>
          <p:nvPr>
            <p:ph type="ctrTitle"/>
          </p:nvPr>
        </p:nvSpPr>
        <p:spPr>
          <a:xfrm>
            <a:off x="942530" y="896915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pic>
        <p:nvPicPr>
          <p:cNvPr id="78" name="Google Shape;78;p14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Custom Layout">
  <p:cSld name="14_Custom Layou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>
            <a:spLocks noGrp="1"/>
          </p:cNvSpPr>
          <p:nvPr>
            <p:ph type="pic" idx="2"/>
          </p:nvPr>
        </p:nvSpPr>
        <p:spPr>
          <a:xfrm>
            <a:off x="505656" y="867163"/>
            <a:ext cx="5247900" cy="28485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1" name="Google Shape;81;p15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2" name="Google Shape;82;p15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83" name="Google Shape;83;p15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4" name="Google Shape;84;p15"/>
          <p:cNvSpPr txBox="1">
            <a:spLocks noGrp="1"/>
          </p:cNvSpPr>
          <p:nvPr>
            <p:ph type="ctrTitle"/>
          </p:nvPr>
        </p:nvSpPr>
        <p:spPr>
          <a:xfrm>
            <a:off x="6436187" y="880085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>
            <a:spLocks noGrp="1"/>
          </p:cNvSpPr>
          <p:nvPr>
            <p:ph type="pic" idx="3"/>
          </p:nvPr>
        </p:nvSpPr>
        <p:spPr>
          <a:xfrm>
            <a:off x="505657" y="3831220"/>
            <a:ext cx="2568000" cy="27255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6" name="Google Shape;86;p15"/>
          <p:cNvSpPr>
            <a:spLocks noGrp="1"/>
          </p:cNvSpPr>
          <p:nvPr>
            <p:ph type="pic" idx="4"/>
          </p:nvPr>
        </p:nvSpPr>
        <p:spPr>
          <a:xfrm>
            <a:off x="3185670" y="3831220"/>
            <a:ext cx="2568000" cy="27255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pic>
        <p:nvPicPr>
          <p:cNvPr id="87" name="Google Shape;87;p15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6_Custom Layout">
  <p:cSld name="16_Custom Layou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0" name="Google Shape;90;p16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91" name="Google Shape;91;p16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2" name="Google Shape;92;p16"/>
          <p:cNvSpPr txBox="1">
            <a:spLocks noGrp="1"/>
          </p:cNvSpPr>
          <p:nvPr>
            <p:ph type="ctrTitle"/>
          </p:nvPr>
        </p:nvSpPr>
        <p:spPr>
          <a:xfrm>
            <a:off x="6505622" y="750658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6"/>
          <p:cNvSpPr>
            <a:spLocks noGrp="1"/>
          </p:cNvSpPr>
          <p:nvPr>
            <p:ph type="pic" idx="2"/>
          </p:nvPr>
        </p:nvSpPr>
        <p:spPr>
          <a:xfrm>
            <a:off x="-46290" y="1747778"/>
            <a:ext cx="5346600" cy="336810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pic>
        <p:nvPicPr>
          <p:cNvPr id="94" name="Google Shape;94;p16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Custom Layout">
  <p:cSld name="17_Custom Layou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7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7" name="Google Shape;97;p17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98" name="Google Shape;98;p17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9" name="Google Shape;99;p17"/>
          <p:cNvSpPr txBox="1">
            <a:spLocks noGrp="1"/>
          </p:cNvSpPr>
          <p:nvPr>
            <p:ph type="ctrTitle"/>
          </p:nvPr>
        </p:nvSpPr>
        <p:spPr>
          <a:xfrm>
            <a:off x="2665337" y="682491"/>
            <a:ext cx="6858900" cy="11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pic>
        <p:nvPicPr>
          <p:cNvPr id="100" name="Google Shape;100;p17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9_Custom Layout">
  <p:cSld name="19_Custom Layou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3" name="Google Shape;103;p18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04" name="Google Shape;104;p18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5" name="Google Shape;105;p18"/>
          <p:cNvSpPr txBox="1">
            <a:spLocks noGrp="1"/>
          </p:cNvSpPr>
          <p:nvPr>
            <p:ph type="ctrTitle"/>
          </p:nvPr>
        </p:nvSpPr>
        <p:spPr>
          <a:xfrm>
            <a:off x="942530" y="1106182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pic>
        <p:nvPicPr>
          <p:cNvPr id="106" name="Google Shape;106;p18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Custom Layout">
  <p:cSld name="18_Custom Layou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9" name="Google Shape;109;p19"/>
          <p:cNvSpPr txBox="1"/>
          <p:nvPr/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ru"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‹#›</a:t>
            </a:fld>
            <a:endParaRPr sz="1200" b="1" i="0" u="none" strike="noStrike" cap="none">
              <a:solidFill>
                <a:schemeClr val="lt2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10" name="Google Shape;110;p19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1" name="Google Shape;111;p19"/>
          <p:cNvSpPr txBox="1">
            <a:spLocks noGrp="1"/>
          </p:cNvSpPr>
          <p:nvPr>
            <p:ph type="ctrTitle"/>
          </p:nvPr>
        </p:nvSpPr>
        <p:spPr>
          <a:xfrm>
            <a:off x="6824327" y="667535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pic>
        <p:nvPicPr>
          <p:cNvPr id="112" name="Google Shape;112;p19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0_Custom Layout">
  <p:cSld name="20_Custom Layou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5" name="Google Shape;115;p20"/>
          <p:cNvSpPr txBox="1"/>
          <p:nvPr/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ru"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‹#›</a:t>
            </a:fld>
            <a:endParaRPr sz="1200" b="1" i="0" u="none" strike="noStrike" cap="none">
              <a:solidFill>
                <a:schemeClr val="lt2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16" name="Google Shape;116;p20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7" name="Google Shape;117;p20"/>
          <p:cNvSpPr txBox="1">
            <a:spLocks noGrp="1"/>
          </p:cNvSpPr>
          <p:nvPr>
            <p:ph type="ctrTitle"/>
          </p:nvPr>
        </p:nvSpPr>
        <p:spPr>
          <a:xfrm>
            <a:off x="6511870" y="740453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pic>
        <p:nvPicPr>
          <p:cNvPr id="118" name="Google Shape;118;p20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ctrTitle"/>
          </p:nvPr>
        </p:nvSpPr>
        <p:spPr>
          <a:xfrm>
            <a:off x="835032" y="1120817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_Custom Layout">
  <p:cSld name="21_Custom Layou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1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21" name="Google Shape;121;p21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22" name="Google Shape;122;p21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23" name="Google Shape;123;p21"/>
          <p:cNvSpPr txBox="1">
            <a:spLocks noGrp="1"/>
          </p:cNvSpPr>
          <p:nvPr>
            <p:ph type="ctrTitle"/>
          </p:nvPr>
        </p:nvSpPr>
        <p:spPr>
          <a:xfrm>
            <a:off x="849952" y="1198782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pic>
        <p:nvPicPr>
          <p:cNvPr id="124" name="Google Shape;124;p21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Custom Layout">
  <p:cSld name="22_Custom Layout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>
            <a:spLocks noGrp="1"/>
          </p:cNvSpPr>
          <p:nvPr>
            <p:ph type="pic" idx="2"/>
          </p:nvPr>
        </p:nvSpPr>
        <p:spPr>
          <a:xfrm>
            <a:off x="496282" y="946327"/>
            <a:ext cx="2592000" cy="26301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27" name="Google Shape;127;p22"/>
          <p:cNvSpPr>
            <a:spLocks noGrp="1"/>
          </p:cNvSpPr>
          <p:nvPr>
            <p:ph type="pic" idx="3"/>
          </p:nvPr>
        </p:nvSpPr>
        <p:spPr>
          <a:xfrm>
            <a:off x="3380563" y="946326"/>
            <a:ext cx="2592000" cy="26301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28" name="Google Shape;128;p22"/>
          <p:cNvSpPr>
            <a:spLocks noGrp="1"/>
          </p:cNvSpPr>
          <p:nvPr>
            <p:ph type="pic" idx="4"/>
          </p:nvPr>
        </p:nvSpPr>
        <p:spPr>
          <a:xfrm>
            <a:off x="483257" y="3777470"/>
            <a:ext cx="2592000" cy="26301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29" name="Google Shape;129;p22"/>
          <p:cNvSpPr>
            <a:spLocks noGrp="1"/>
          </p:cNvSpPr>
          <p:nvPr>
            <p:ph type="pic" idx="5"/>
          </p:nvPr>
        </p:nvSpPr>
        <p:spPr>
          <a:xfrm>
            <a:off x="3367537" y="3777469"/>
            <a:ext cx="2592000" cy="26301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30" name="Google Shape;130;p22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1" name="Google Shape;131;p22"/>
          <p:cNvSpPr txBox="1"/>
          <p:nvPr/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ru"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‹#›</a:t>
            </a:fld>
            <a:endParaRPr sz="1200" b="1" i="0" u="none" strike="noStrike" cap="none">
              <a:solidFill>
                <a:schemeClr val="lt2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32" name="Google Shape;132;p22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3" name="Google Shape;133;p22"/>
          <p:cNvSpPr txBox="1">
            <a:spLocks noGrp="1"/>
          </p:cNvSpPr>
          <p:nvPr>
            <p:ph type="ctrTitle"/>
          </p:nvPr>
        </p:nvSpPr>
        <p:spPr>
          <a:xfrm>
            <a:off x="6562660" y="1136693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pic>
        <p:nvPicPr>
          <p:cNvPr id="134" name="Google Shape;134;p22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3_Custom Layout">
  <p:cSld name="23_Custom Layout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7" name="Google Shape;137;p23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38" name="Google Shape;138;p23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9" name="Google Shape;139;p23"/>
          <p:cNvSpPr txBox="1">
            <a:spLocks noGrp="1"/>
          </p:cNvSpPr>
          <p:nvPr>
            <p:ph type="ctrTitle"/>
          </p:nvPr>
        </p:nvSpPr>
        <p:spPr>
          <a:xfrm>
            <a:off x="2756641" y="135329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23"/>
          <p:cNvSpPr>
            <a:spLocks noGrp="1"/>
          </p:cNvSpPr>
          <p:nvPr>
            <p:ph type="pic" idx="2"/>
          </p:nvPr>
        </p:nvSpPr>
        <p:spPr>
          <a:xfrm>
            <a:off x="642877" y="1985661"/>
            <a:ext cx="1237500" cy="12381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41" name="Google Shape;141;p23"/>
          <p:cNvSpPr>
            <a:spLocks noGrp="1"/>
          </p:cNvSpPr>
          <p:nvPr>
            <p:ph type="pic" idx="3"/>
          </p:nvPr>
        </p:nvSpPr>
        <p:spPr>
          <a:xfrm>
            <a:off x="4554504" y="1985661"/>
            <a:ext cx="1237500" cy="12381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42" name="Google Shape;142;p23"/>
          <p:cNvSpPr>
            <a:spLocks noGrp="1"/>
          </p:cNvSpPr>
          <p:nvPr>
            <p:ph type="pic" idx="4"/>
          </p:nvPr>
        </p:nvSpPr>
        <p:spPr>
          <a:xfrm>
            <a:off x="8428630" y="1985661"/>
            <a:ext cx="1237500" cy="12381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pic>
        <p:nvPicPr>
          <p:cNvPr id="143" name="Google Shape;143;p23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Custom Layout">
  <p:cSld name="6_Custom Layout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4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6" name="Google Shape;146;p24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47" name="Google Shape;147;p24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8" name="Google Shape;148;p24"/>
          <p:cNvSpPr txBox="1">
            <a:spLocks noGrp="1"/>
          </p:cNvSpPr>
          <p:nvPr>
            <p:ph type="ctrTitle"/>
          </p:nvPr>
        </p:nvSpPr>
        <p:spPr>
          <a:xfrm>
            <a:off x="6381801" y="586643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pic>
        <p:nvPicPr>
          <p:cNvPr id="149" name="Google Shape;149;p24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1_Custom Layout">
  <p:cSld name="11_Custom Layou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5"/>
          <p:cNvSpPr>
            <a:spLocks noGrp="1"/>
          </p:cNvSpPr>
          <p:nvPr>
            <p:ph type="pic" idx="2"/>
          </p:nvPr>
        </p:nvSpPr>
        <p:spPr>
          <a:xfrm>
            <a:off x="942530" y="3872314"/>
            <a:ext cx="2411100" cy="21933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52" name="Google Shape;152;p25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3" name="Google Shape;153;p25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54" name="Google Shape;154;p25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5" name="Google Shape;155;p25"/>
          <p:cNvSpPr txBox="1">
            <a:spLocks noGrp="1"/>
          </p:cNvSpPr>
          <p:nvPr>
            <p:ph type="ctrTitle"/>
          </p:nvPr>
        </p:nvSpPr>
        <p:spPr>
          <a:xfrm>
            <a:off x="942530" y="977938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25"/>
          <p:cNvSpPr>
            <a:spLocks noGrp="1"/>
          </p:cNvSpPr>
          <p:nvPr>
            <p:ph type="pic" idx="3"/>
          </p:nvPr>
        </p:nvSpPr>
        <p:spPr>
          <a:xfrm>
            <a:off x="6382095" y="1174834"/>
            <a:ext cx="2411100" cy="21933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57" name="Google Shape;157;p25"/>
          <p:cNvSpPr>
            <a:spLocks noGrp="1"/>
          </p:cNvSpPr>
          <p:nvPr>
            <p:ph type="pic" idx="4"/>
          </p:nvPr>
        </p:nvSpPr>
        <p:spPr>
          <a:xfrm>
            <a:off x="6382095" y="3872314"/>
            <a:ext cx="2411100" cy="21933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pic>
        <p:nvPicPr>
          <p:cNvPr id="158" name="Google Shape;158;p25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5_Custom Layout">
  <p:cSld name="15_Custom Layout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6"/>
          <p:cNvSpPr>
            <a:spLocks noGrp="1"/>
          </p:cNvSpPr>
          <p:nvPr>
            <p:ph type="pic" idx="2"/>
          </p:nvPr>
        </p:nvSpPr>
        <p:spPr>
          <a:xfrm>
            <a:off x="8914812" y="1537563"/>
            <a:ext cx="2190000" cy="46143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61" name="Google Shape;161;p26"/>
          <p:cNvSpPr>
            <a:spLocks noGrp="1"/>
          </p:cNvSpPr>
          <p:nvPr>
            <p:ph type="pic" idx="3"/>
          </p:nvPr>
        </p:nvSpPr>
        <p:spPr>
          <a:xfrm>
            <a:off x="7025974" y="1125503"/>
            <a:ext cx="2190000" cy="4614300"/>
          </a:xfrm>
          <a:prstGeom prst="roundRect">
            <a:avLst>
              <a:gd name="adj" fmla="val 10027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62" name="Google Shape;162;p26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63" name="Google Shape;163;p26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64" name="Google Shape;164;p26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65" name="Google Shape;165;p26"/>
          <p:cNvSpPr txBox="1">
            <a:spLocks noGrp="1"/>
          </p:cNvSpPr>
          <p:nvPr>
            <p:ph type="ctrTitle"/>
          </p:nvPr>
        </p:nvSpPr>
        <p:spPr>
          <a:xfrm>
            <a:off x="942530" y="1024236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pic>
        <p:nvPicPr>
          <p:cNvPr id="166" name="Google Shape;166;p26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4_Custom Layout">
  <p:cSld name="24_Custom Layout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>
            <a:spLocks noGrp="1"/>
          </p:cNvSpPr>
          <p:nvPr>
            <p:ph type="pic" idx="2"/>
          </p:nvPr>
        </p:nvSpPr>
        <p:spPr>
          <a:xfrm>
            <a:off x="-5449" y="0"/>
            <a:ext cx="5373300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69" name="Google Shape;169;p27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70" name="Google Shape;170;p27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71" name="Google Shape;171;p27"/>
          <p:cNvSpPr txBox="1">
            <a:spLocks noGrp="1"/>
          </p:cNvSpPr>
          <p:nvPr>
            <p:ph type="ctrTitle"/>
          </p:nvPr>
        </p:nvSpPr>
        <p:spPr>
          <a:xfrm>
            <a:off x="5962229" y="957076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 1">
  <p:cSld name="1_Custom Layout_1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0"/>
          <p:cNvSpPr txBox="1">
            <a:spLocks noGrp="1"/>
          </p:cNvSpPr>
          <p:nvPr>
            <p:ph type="ctrTitle"/>
          </p:nvPr>
        </p:nvSpPr>
        <p:spPr>
          <a:xfrm>
            <a:off x="415529" y="992767"/>
            <a:ext cx="11358600" cy="27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79" name="Google Shape;179;p30"/>
          <p:cNvSpPr txBox="1">
            <a:spLocks noGrp="1"/>
          </p:cNvSpPr>
          <p:nvPr>
            <p:ph type="subTitle" idx="1"/>
          </p:nvPr>
        </p:nvSpPr>
        <p:spPr>
          <a:xfrm>
            <a:off x="415518" y="3778833"/>
            <a:ext cx="11358600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180" name="Google Shape;180;p30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1"/>
          <p:cNvSpPr txBox="1">
            <a:spLocks noGrp="1"/>
          </p:cNvSpPr>
          <p:nvPr>
            <p:ph type="title"/>
          </p:nvPr>
        </p:nvSpPr>
        <p:spPr>
          <a:xfrm>
            <a:off x="415518" y="2867800"/>
            <a:ext cx="11358600" cy="112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83" name="Google Shape;183;p31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ustom Layout">
  <p:cSld name="2_Custom Layou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7" name="Google Shape;17;p4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8" name="Google Shape;18;p4"/>
          <p:cNvSpPr txBox="1">
            <a:spLocks noGrp="1"/>
          </p:cNvSpPr>
          <p:nvPr>
            <p:ph type="ctrTitle"/>
          </p:nvPr>
        </p:nvSpPr>
        <p:spPr>
          <a:xfrm>
            <a:off x="6393107" y="765022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pic>
        <p:nvPicPr>
          <p:cNvPr id="19" name="Google Shape;19;p4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2"/>
          <p:cNvSpPr txBox="1">
            <a:spLocks noGrp="1"/>
          </p:cNvSpPr>
          <p:nvPr>
            <p:ph type="title"/>
          </p:nvPr>
        </p:nvSpPr>
        <p:spPr>
          <a:xfrm>
            <a:off x="415518" y="593367"/>
            <a:ext cx="11358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32"/>
          <p:cNvSpPr txBox="1">
            <a:spLocks noGrp="1"/>
          </p:cNvSpPr>
          <p:nvPr>
            <p:ph type="body" idx="1"/>
          </p:nvPr>
        </p:nvSpPr>
        <p:spPr>
          <a:xfrm>
            <a:off x="415518" y="1536633"/>
            <a:ext cx="11358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81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87" name="Google Shape;187;p32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3"/>
          <p:cNvSpPr txBox="1">
            <a:spLocks noGrp="1"/>
          </p:cNvSpPr>
          <p:nvPr>
            <p:ph type="title"/>
          </p:nvPr>
        </p:nvSpPr>
        <p:spPr>
          <a:xfrm>
            <a:off x="415518" y="593367"/>
            <a:ext cx="11358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33"/>
          <p:cNvSpPr txBox="1">
            <a:spLocks noGrp="1"/>
          </p:cNvSpPr>
          <p:nvPr>
            <p:ph type="body" idx="1"/>
          </p:nvPr>
        </p:nvSpPr>
        <p:spPr>
          <a:xfrm>
            <a:off x="415518" y="1536633"/>
            <a:ext cx="5332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191" name="Google Shape;191;p33"/>
          <p:cNvSpPr txBox="1">
            <a:spLocks noGrp="1"/>
          </p:cNvSpPr>
          <p:nvPr>
            <p:ph type="body" idx="2"/>
          </p:nvPr>
        </p:nvSpPr>
        <p:spPr>
          <a:xfrm>
            <a:off x="6441932" y="1536633"/>
            <a:ext cx="5332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192" name="Google Shape;192;p33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4"/>
          <p:cNvSpPr txBox="1">
            <a:spLocks noGrp="1"/>
          </p:cNvSpPr>
          <p:nvPr>
            <p:ph type="title"/>
          </p:nvPr>
        </p:nvSpPr>
        <p:spPr>
          <a:xfrm>
            <a:off x="415518" y="593367"/>
            <a:ext cx="11358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34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5"/>
          <p:cNvSpPr txBox="1">
            <a:spLocks noGrp="1"/>
          </p:cNvSpPr>
          <p:nvPr>
            <p:ph type="title"/>
          </p:nvPr>
        </p:nvSpPr>
        <p:spPr>
          <a:xfrm>
            <a:off x="415518" y="740800"/>
            <a:ext cx="3743400" cy="10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198" name="Google Shape;198;p35"/>
          <p:cNvSpPr txBox="1">
            <a:spLocks noGrp="1"/>
          </p:cNvSpPr>
          <p:nvPr>
            <p:ph type="body" idx="1"/>
          </p:nvPr>
        </p:nvSpPr>
        <p:spPr>
          <a:xfrm>
            <a:off x="415518" y="1852800"/>
            <a:ext cx="3743400" cy="42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199" name="Google Shape;199;p35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6"/>
          <p:cNvSpPr txBox="1">
            <a:spLocks noGrp="1"/>
          </p:cNvSpPr>
          <p:nvPr>
            <p:ph type="title"/>
          </p:nvPr>
        </p:nvSpPr>
        <p:spPr>
          <a:xfrm>
            <a:off x="653538" y="600200"/>
            <a:ext cx="8488800" cy="5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202" name="Google Shape;202;p36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7"/>
          <p:cNvSpPr/>
          <p:nvPr/>
        </p:nvSpPr>
        <p:spPr>
          <a:xfrm>
            <a:off x="6094800" y="-167"/>
            <a:ext cx="60948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37"/>
          <p:cNvSpPr txBox="1">
            <a:spLocks noGrp="1"/>
          </p:cNvSpPr>
          <p:nvPr>
            <p:ph type="title"/>
          </p:nvPr>
        </p:nvSpPr>
        <p:spPr>
          <a:xfrm>
            <a:off x="353930" y="1644233"/>
            <a:ext cx="53925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206" name="Google Shape;206;p37"/>
          <p:cNvSpPr txBox="1">
            <a:spLocks noGrp="1"/>
          </p:cNvSpPr>
          <p:nvPr>
            <p:ph type="subTitle" idx="1"/>
          </p:nvPr>
        </p:nvSpPr>
        <p:spPr>
          <a:xfrm>
            <a:off x="353930" y="3737433"/>
            <a:ext cx="5392500" cy="16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07" name="Google Shape;207;p37"/>
          <p:cNvSpPr txBox="1">
            <a:spLocks noGrp="1"/>
          </p:cNvSpPr>
          <p:nvPr>
            <p:ph type="body" idx="2"/>
          </p:nvPr>
        </p:nvSpPr>
        <p:spPr>
          <a:xfrm>
            <a:off x="6584704" y="965433"/>
            <a:ext cx="5115000" cy="4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457200" lvl="0" indent="-381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08" name="Google Shape;208;p37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8"/>
          <p:cNvSpPr txBox="1">
            <a:spLocks noGrp="1"/>
          </p:cNvSpPr>
          <p:nvPr>
            <p:ph type="body" idx="1"/>
          </p:nvPr>
        </p:nvSpPr>
        <p:spPr>
          <a:xfrm>
            <a:off x="415518" y="5640767"/>
            <a:ext cx="7996800" cy="8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211" name="Google Shape;211;p38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9"/>
          <p:cNvSpPr txBox="1">
            <a:spLocks noGrp="1"/>
          </p:cNvSpPr>
          <p:nvPr>
            <p:ph type="title" hasCustomPrompt="1"/>
          </p:nvPr>
        </p:nvSpPr>
        <p:spPr>
          <a:xfrm>
            <a:off x="415518" y="1474833"/>
            <a:ext cx="11358600" cy="26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14" name="Google Shape;214;p39"/>
          <p:cNvSpPr txBox="1">
            <a:spLocks noGrp="1"/>
          </p:cNvSpPr>
          <p:nvPr>
            <p:ph type="body" idx="1"/>
          </p:nvPr>
        </p:nvSpPr>
        <p:spPr>
          <a:xfrm>
            <a:off x="415518" y="4202967"/>
            <a:ext cx="11358600" cy="1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81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15" name="Google Shape;215;p39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0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>
            <a:spLocks noGrp="1"/>
          </p:cNvSpPr>
          <p:nvPr>
            <p:ph type="pic" idx="2"/>
          </p:nvPr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Custom Layout">
  <p:cSld name="10_Custom Layou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5" name="Google Shape;25;p6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26" name="Google Shape;26;p6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7" name="Google Shape;27;p6"/>
          <p:cNvSpPr txBox="1">
            <a:spLocks noGrp="1"/>
          </p:cNvSpPr>
          <p:nvPr>
            <p:ph type="ctrTitle"/>
          </p:nvPr>
        </p:nvSpPr>
        <p:spPr>
          <a:xfrm>
            <a:off x="835032" y="835823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pic>
        <p:nvPicPr>
          <p:cNvPr id="28" name="Google Shape;28;p6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Custom Layout">
  <p:cSld name="4_Custom Layou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32" name="Google Shape;32;p7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3" name="Google Shape;33;p7"/>
          <p:cNvSpPr txBox="1">
            <a:spLocks noGrp="1"/>
          </p:cNvSpPr>
          <p:nvPr>
            <p:ph type="ctrTitle"/>
          </p:nvPr>
        </p:nvSpPr>
        <p:spPr>
          <a:xfrm>
            <a:off x="6261053" y="845015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Custom Layout">
  <p:cSld name="5_Custom Layou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38" name="Google Shape;38;p8"/>
          <p:cNvSpPr/>
          <p:nvPr/>
        </p:nvSpPr>
        <p:spPr>
          <a:xfrm>
            <a:off x="353287" y="301223"/>
            <a:ext cx="11787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9" name="Google Shape;39;p8"/>
          <p:cNvSpPr txBox="1">
            <a:spLocks noGrp="1"/>
          </p:cNvSpPr>
          <p:nvPr>
            <p:ph type="ctrTitle"/>
          </p:nvPr>
        </p:nvSpPr>
        <p:spPr>
          <a:xfrm>
            <a:off x="987012" y="668801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pic>
        <p:nvPicPr>
          <p:cNvPr id="40" name="Google Shape;40;p8" descr="D:\KHABAR\ОНЛАЙН школа\LOGOMON\tvKAZ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1" y="375470"/>
            <a:ext cx="973897" cy="17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Custom Layout">
  <p:cSld name="7_Custom Layou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>
            <a:spLocks noGrp="1"/>
          </p:cNvSpPr>
          <p:nvPr>
            <p:ph type="pic" idx="2"/>
          </p:nvPr>
        </p:nvSpPr>
        <p:spPr>
          <a:xfrm>
            <a:off x="0" y="-15237"/>
            <a:ext cx="5418600" cy="688320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43" name="Google Shape;43;p9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ctrTitle"/>
          </p:nvPr>
        </p:nvSpPr>
        <p:spPr>
          <a:xfrm>
            <a:off x="6236224" y="983265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Custom Layout">
  <p:cSld name="9_Custom Layou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>
            <a:spLocks noGrp="1"/>
          </p:cNvSpPr>
          <p:nvPr>
            <p:ph type="pic" idx="2"/>
          </p:nvPr>
        </p:nvSpPr>
        <p:spPr>
          <a:xfrm>
            <a:off x="0" y="-15237"/>
            <a:ext cx="5418600" cy="688320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48" name="Google Shape;48;p10"/>
          <p:cNvSpPr/>
          <p:nvPr/>
        </p:nvSpPr>
        <p:spPr>
          <a:xfrm>
            <a:off x="11240165" y="301223"/>
            <a:ext cx="595200" cy="3273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11310635" y="282380"/>
            <a:ext cx="456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2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ctrTitle"/>
          </p:nvPr>
        </p:nvSpPr>
        <p:spPr>
          <a:xfrm>
            <a:off x="6236224" y="983265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035" y="365125"/>
            <a:ext cx="105135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035" y="1825625"/>
            <a:ext cx="105135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marR="0" lvl="3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marR="0" lvl="4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marR="0" lvl="5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marR="0" lvl="6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marR="0" lvl="7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marR="0" lvl="8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035" y="6356350"/>
            <a:ext cx="2742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7805" y="6356350"/>
            <a:ext cx="4113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08905" y="6356350"/>
            <a:ext cx="2742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</p:sldLayoutIdLst>
  <p:transition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9"/>
          <p:cNvSpPr txBox="1">
            <a:spLocks noGrp="1"/>
          </p:cNvSpPr>
          <p:nvPr>
            <p:ph type="title"/>
          </p:nvPr>
        </p:nvSpPr>
        <p:spPr>
          <a:xfrm>
            <a:off x="415518" y="593367"/>
            <a:ext cx="11358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5" name="Google Shape;175;p29"/>
          <p:cNvSpPr txBox="1">
            <a:spLocks noGrp="1"/>
          </p:cNvSpPr>
          <p:nvPr>
            <p:ph type="body" idx="1"/>
          </p:nvPr>
        </p:nvSpPr>
        <p:spPr>
          <a:xfrm>
            <a:off x="415518" y="1536633"/>
            <a:ext cx="11358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6" name="Google Shape;176;p29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gif"/><Relationship Id="rId13" Type="http://schemas.openxmlformats.org/officeDocument/2006/relationships/image" Target="../media/image46.gif"/><Relationship Id="rId3" Type="http://schemas.openxmlformats.org/officeDocument/2006/relationships/image" Target="../media/image9.gif"/><Relationship Id="rId7" Type="http://schemas.openxmlformats.org/officeDocument/2006/relationships/image" Target="../media/image3.gif"/><Relationship Id="rId12" Type="http://schemas.openxmlformats.org/officeDocument/2006/relationships/image" Target="../media/image45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11" Type="http://schemas.openxmlformats.org/officeDocument/2006/relationships/image" Target="../media/image44.gif"/><Relationship Id="rId5" Type="http://schemas.openxmlformats.org/officeDocument/2006/relationships/image" Target="../media/image40.gif"/><Relationship Id="rId10" Type="http://schemas.openxmlformats.org/officeDocument/2006/relationships/image" Target="../media/image43.gif"/><Relationship Id="rId4" Type="http://schemas.openxmlformats.org/officeDocument/2006/relationships/image" Target="../media/image4.gif"/><Relationship Id="rId9" Type="http://schemas.openxmlformats.org/officeDocument/2006/relationships/image" Target="../media/image39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gif"/><Relationship Id="rId13" Type="http://schemas.openxmlformats.org/officeDocument/2006/relationships/image" Target="../media/image47.gif"/><Relationship Id="rId3" Type="http://schemas.openxmlformats.org/officeDocument/2006/relationships/image" Target="../media/image9.gif"/><Relationship Id="rId7" Type="http://schemas.openxmlformats.org/officeDocument/2006/relationships/image" Target="../media/image3.gif"/><Relationship Id="rId12" Type="http://schemas.openxmlformats.org/officeDocument/2006/relationships/image" Target="../media/image45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11" Type="http://schemas.openxmlformats.org/officeDocument/2006/relationships/image" Target="../media/image44.gif"/><Relationship Id="rId5" Type="http://schemas.openxmlformats.org/officeDocument/2006/relationships/image" Target="../media/image40.gif"/><Relationship Id="rId10" Type="http://schemas.openxmlformats.org/officeDocument/2006/relationships/image" Target="../media/image43.gif"/><Relationship Id="rId4" Type="http://schemas.openxmlformats.org/officeDocument/2006/relationships/image" Target="../media/image4.gif"/><Relationship Id="rId9" Type="http://schemas.openxmlformats.org/officeDocument/2006/relationships/image" Target="../media/image39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gif"/><Relationship Id="rId13" Type="http://schemas.openxmlformats.org/officeDocument/2006/relationships/image" Target="../media/image48.gif"/><Relationship Id="rId3" Type="http://schemas.openxmlformats.org/officeDocument/2006/relationships/image" Target="../media/image9.gif"/><Relationship Id="rId7" Type="http://schemas.openxmlformats.org/officeDocument/2006/relationships/image" Target="../media/image3.gif"/><Relationship Id="rId12" Type="http://schemas.openxmlformats.org/officeDocument/2006/relationships/image" Target="../media/image45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11" Type="http://schemas.openxmlformats.org/officeDocument/2006/relationships/image" Target="../media/image44.gif"/><Relationship Id="rId5" Type="http://schemas.openxmlformats.org/officeDocument/2006/relationships/image" Target="../media/image40.gif"/><Relationship Id="rId10" Type="http://schemas.openxmlformats.org/officeDocument/2006/relationships/image" Target="../media/image43.gif"/><Relationship Id="rId4" Type="http://schemas.openxmlformats.org/officeDocument/2006/relationships/image" Target="../media/image4.gif"/><Relationship Id="rId9" Type="http://schemas.openxmlformats.org/officeDocument/2006/relationships/image" Target="../media/image39.gi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gif"/><Relationship Id="rId13" Type="http://schemas.openxmlformats.org/officeDocument/2006/relationships/image" Target="../media/image50.gif"/><Relationship Id="rId3" Type="http://schemas.openxmlformats.org/officeDocument/2006/relationships/image" Target="../media/image9.gif"/><Relationship Id="rId7" Type="http://schemas.openxmlformats.org/officeDocument/2006/relationships/image" Target="../media/image42.gif"/><Relationship Id="rId12" Type="http://schemas.openxmlformats.org/officeDocument/2006/relationships/image" Target="../media/image49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gif"/><Relationship Id="rId11" Type="http://schemas.openxmlformats.org/officeDocument/2006/relationships/image" Target="../media/image45.gif"/><Relationship Id="rId5" Type="http://schemas.openxmlformats.org/officeDocument/2006/relationships/image" Target="../media/image2.gif"/><Relationship Id="rId15" Type="http://schemas.openxmlformats.org/officeDocument/2006/relationships/image" Target="../media/image52.gif"/><Relationship Id="rId10" Type="http://schemas.openxmlformats.org/officeDocument/2006/relationships/image" Target="../media/image44.gif"/><Relationship Id="rId4" Type="http://schemas.openxmlformats.org/officeDocument/2006/relationships/image" Target="../media/image4.gif"/><Relationship Id="rId9" Type="http://schemas.openxmlformats.org/officeDocument/2006/relationships/image" Target="../media/image43.gif"/><Relationship Id="rId14" Type="http://schemas.openxmlformats.org/officeDocument/2006/relationships/image" Target="../media/image51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gif"/><Relationship Id="rId13" Type="http://schemas.openxmlformats.org/officeDocument/2006/relationships/image" Target="../media/image54.gif"/><Relationship Id="rId3" Type="http://schemas.openxmlformats.org/officeDocument/2006/relationships/image" Target="../media/image53.gif"/><Relationship Id="rId7" Type="http://schemas.openxmlformats.org/officeDocument/2006/relationships/image" Target="../media/image3.gif"/><Relationship Id="rId12" Type="http://schemas.openxmlformats.org/officeDocument/2006/relationships/image" Target="../media/image45.gif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5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11" Type="http://schemas.openxmlformats.org/officeDocument/2006/relationships/image" Target="../media/image44.gif"/><Relationship Id="rId5" Type="http://schemas.openxmlformats.org/officeDocument/2006/relationships/image" Target="../media/image4.gif"/><Relationship Id="rId15" Type="http://schemas.openxmlformats.org/officeDocument/2006/relationships/image" Target="../media/image55.gif"/><Relationship Id="rId10" Type="http://schemas.openxmlformats.org/officeDocument/2006/relationships/image" Target="../media/image43.gif"/><Relationship Id="rId4" Type="http://schemas.openxmlformats.org/officeDocument/2006/relationships/image" Target="../media/image9.gif"/><Relationship Id="rId9" Type="http://schemas.openxmlformats.org/officeDocument/2006/relationships/image" Target="../media/image39.gif"/><Relationship Id="rId14" Type="http://schemas.openxmlformats.org/officeDocument/2006/relationships/image" Target="../media/image52.gi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gif"/><Relationship Id="rId13" Type="http://schemas.openxmlformats.org/officeDocument/2006/relationships/image" Target="../media/image62.gif"/><Relationship Id="rId18" Type="http://schemas.openxmlformats.org/officeDocument/2006/relationships/image" Target="../media/image67.gif"/><Relationship Id="rId3" Type="http://schemas.openxmlformats.org/officeDocument/2006/relationships/image" Target="../media/image57.gif"/><Relationship Id="rId21" Type="http://schemas.openxmlformats.org/officeDocument/2006/relationships/image" Target="../media/image69.gif"/><Relationship Id="rId7" Type="http://schemas.openxmlformats.org/officeDocument/2006/relationships/image" Target="../media/image60.gif"/><Relationship Id="rId12" Type="http://schemas.openxmlformats.org/officeDocument/2006/relationships/image" Target="../media/image6.gif"/><Relationship Id="rId17" Type="http://schemas.openxmlformats.org/officeDocument/2006/relationships/image" Target="../media/image66.gif"/><Relationship Id="rId2" Type="http://schemas.openxmlformats.org/officeDocument/2006/relationships/notesSlide" Target="../notesSlides/notesSlide15.xml"/><Relationship Id="rId16" Type="http://schemas.openxmlformats.org/officeDocument/2006/relationships/image" Target="../media/image65.gif"/><Relationship Id="rId20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11" Type="http://schemas.openxmlformats.org/officeDocument/2006/relationships/image" Target="../media/image5.gif"/><Relationship Id="rId24" Type="http://schemas.openxmlformats.org/officeDocument/2006/relationships/image" Target="../media/image72.gif"/><Relationship Id="rId5" Type="http://schemas.openxmlformats.org/officeDocument/2006/relationships/image" Target="../media/image59.gif"/><Relationship Id="rId15" Type="http://schemas.openxmlformats.org/officeDocument/2006/relationships/image" Target="../media/image64.gif"/><Relationship Id="rId23" Type="http://schemas.openxmlformats.org/officeDocument/2006/relationships/image" Target="../media/image71.gif"/><Relationship Id="rId10" Type="http://schemas.openxmlformats.org/officeDocument/2006/relationships/image" Target="../media/image4.gif"/><Relationship Id="rId19" Type="http://schemas.openxmlformats.org/officeDocument/2006/relationships/image" Target="../media/image68.gif"/><Relationship Id="rId4" Type="http://schemas.openxmlformats.org/officeDocument/2006/relationships/image" Target="../media/image58.gif"/><Relationship Id="rId9" Type="http://schemas.openxmlformats.org/officeDocument/2006/relationships/image" Target="../media/image3.gif"/><Relationship Id="rId14" Type="http://schemas.openxmlformats.org/officeDocument/2006/relationships/image" Target="../media/image63.gif"/><Relationship Id="rId22" Type="http://schemas.openxmlformats.org/officeDocument/2006/relationships/image" Target="../media/image70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image" Target="../media/image7.gif"/><Relationship Id="rId7" Type="http://schemas.openxmlformats.org/officeDocument/2006/relationships/image" Target="../media/image1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gif"/><Relationship Id="rId9" Type="http://schemas.openxmlformats.org/officeDocument/2006/relationships/image" Target="../media/image13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image" Target="../media/image8.gif"/><Relationship Id="rId7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gif"/><Relationship Id="rId5" Type="http://schemas.openxmlformats.org/officeDocument/2006/relationships/image" Target="../media/image11.gif"/><Relationship Id="rId4" Type="http://schemas.openxmlformats.org/officeDocument/2006/relationships/image" Target="../media/image9.gif"/><Relationship Id="rId9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13" Type="http://schemas.openxmlformats.org/officeDocument/2006/relationships/image" Target="../media/image18.gif"/><Relationship Id="rId3" Type="http://schemas.openxmlformats.org/officeDocument/2006/relationships/image" Target="../media/image9.gif"/><Relationship Id="rId7" Type="http://schemas.openxmlformats.org/officeDocument/2006/relationships/image" Target="../media/image2.gif"/><Relationship Id="rId12" Type="http://schemas.openxmlformats.org/officeDocument/2006/relationships/image" Target="../media/image17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11" Type="http://schemas.openxmlformats.org/officeDocument/2006/relationships/image" Target="../media/image16.gif"/><Relationship Id="rId5" Type="http://schemas.openxmlformats.org/officeDocument/2006/relationships/image" Target="../media/image4.gif"/><Relationship Id="rId10" Type="http://schemas.openxmlformats.org/officeDocument/2006/relationships/image" Target="../media/image15.gif"/><Relationship Id="rId4" Type="http://schemas.openxmlformats.org/officeDocument/2006/relationships/image" Target="../media/image13.gif"/><Relationship Id="rId9" Type="http://schemas.openxmlformats.org/officeDocument/2006/relationships/image" Target="../media/image14.gif"/><Relationship Id="rId14" Type="http://schemas.openxmlformats.org/officeDocument/2006/relationships/image" Target="../media/image19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gif"/><Relationship Id="rId13" Type="http://schemas.openxmlformats.org/officeDocument/2006/relationships/image" Target="../media/image21.gif"/><Relationship Id="rId18" Type="http://schemas.openxmlformats.org/officeDocument/2006/relationships/image" Target="../media/image26.gif"/><Relationship Id="rId3" Type="http://schemas.openxmlformats.org/officeDocument/2006/relationships/image" Target="../media/image9.gif"/><Relationship Id="rId7" Type="http://schemas.openxmlformats.org/officeDocument/2006/relationships/image" Target="../media/image3.gif"/><Relationship Id="rId12" Type="http://schemas.openxmlformats.org/officeDocument/2006/relationships/image" Target="../media/image20.gif"/><Relationship Id="rId17" Type="http://schemas.openxmlformats.org/officeDocument/2006/relationships/image" Target="../media/image25.gif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2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11" Type="http://schemas.openxmlformats.org/officeDocument/2006/relationships/image" Target="../media/image19.gif"/><Relationship Id="rId5" Type="http://schemas.openxmlformats.org/officeDocument/2006/relationships/image" Target="../media/image5.gif"/><Relationship Id="rId15" Type="http://schemas.openxmlformats.org/officeDocument/2006/relationships/image" Target="../media/image23.gif"/><Relationship Id="rId10" Type="http://schemas.openxmlformats.org/officeDocument/2006/relationships/image" Target="../media/image18.gif"/><Relationship Id="rId19" Type="http://schemas.openxmlformats.org/officeDocument/2006/relationships/image" Target="../media/image27.gif"/><Relationship Id="rId4" Type="http://schemas.openxmlformats.org/officeDocument/2006/relationships/image" Target="../media/image4.gif"/><Relationship Id="rId9" Type="http://schemas.openxmlformats.org/officeDocument/2006/relationships/image" Target="../media/image16.gif"/><Relationship Id="rId14" Type="http://schemas.openxmlformats.org/officeDocument/2006/relationships/image" Target="../media/image22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gif"/><Relationship Id="rId3" Type="http://schemas.openxmlformats.org/officeDocument/2006/relationships/image" Target="../media/image28.gif"/><Relationship Id="rId7" Type="http://schemas.openxmlformats.org/officeDocument/2006/relationships/image" Target="../media/image29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9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gif"/><Relationship Id="rId13" Type="http://schemas.openxmlformats.org/officeDocument/2006/relationships/image" Target="../media/image36.gif"/><Relationship Id="rId3" Type="http://schemas.openxmlformats.org/officeDocument/2006/relationships/image" Target="../media/image9.gif"/><Relationship Id="rId7" Type="http://schemas.openxmlformats.org/officeDocument/2006/relationships/image" Target="../media/image31.gif"/><Relationship Id="rId12" Type="http://schemas.openxmlformats.org/officeDocument/2006/relationships/image" Target="../media/image35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11" Type="http://schemas.openxmlformats.org/officeDocument/2006/relationships/image" Target="../media/image34.gif"/><Relationship Id="rId5" Type="http://schemas.openxmlformats.org/officeDocument/2006/relationships/image" Target="../media/image5.gif"/><Relationship Id="rId15" Type="http://schemas.openxmlformats.org/officeDocument/2006/relationships/image" Target="../media/image38.gif"/><Relationship Id="rId10" Type="http://schemas.openxmlformats.org/officeDocument/2006/relationships/image" Target="../media/image33.gif"/><Relationship Id="rId4" Type="http://schemas.openxmlformats.org/officeDocument/2006/relationships/image" Target="../media/image4.gif"/><Relationship Id="rId9" Type="http://schemas.openxmlformats.org/officeDocument/2006/relationships/image" Target="../media/image3.gif"/><Relationship Id="rId14" Type="http://schemas.openxmlformats.org/officeDocument/2006/relationships/image" Target="../media/image37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13" Type="http://schemas.openxmlformats.org/officeDocument/2006/relationships/image" Target="../media/image45.gif"/><Relationship Id="rId3" Type="http://schemas.openxmlformats.org/officeDocument/2006/relationships/image" Target="../media/image39.gif"/><Relationship Id="rId7" Type="http://schemas.openxmlformats.org/officeDocument/2006/relationships/image" Target="../media/image2.gif"/><Relationship Id="rId12" Type="http://schemas.openxmlformats.org/officeDocument/2006/relationships/image" Target="../media/image44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gif"/><Relationship Id="rId11" Type="http://schemas.openxmlformats.org/officeDocument/2006/relationships/image" Target="../media/image43.gif"/><Relationship Id="rId5" Type="http://schemas.openxmlformats.org/officeDocument/2006/relationships/image" Target="../media/image4.gif"/><Relationship Id="rId10" Type="http://schemas.openxmlformats.org/officeDocument/2006/relationships/image" Target="../media/image42.gif"/><Relationship Id="rId4" Type="http://schemas.openxmlformats.org/officeDocument/2006/relationships/image" Target="../media/image9.gif"/><Relationship Id="rId9" Type="http://schemas.openxmlformats.org/officeDocument/2006/relationships/image" Target="../media/image4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41"/>
          <p:cNvSpPr txBox="1"/>
          <p:nvPr/>
        </p:nvSpPr>
        <p:spPr>
          <a:xfrm>
            <a:off x="895125" y="927475"/>
            <a:ext cx="7033800" cy="12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r>
              <a:rPr lang="ru" sz="60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Бұрыштың градустық</a:t>
            </a:r>
            <a:endParaRPr sz="6000" b="1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r>
              <a:rPr lang="ru" sz="60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және </a:t>
            </a:r>
            <a:endParaRPr sz="6000" b="1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r>
              <a:rPr lang="ru" sz="60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радиандық өлшемдері</a:t>
            </a:r>
            <a:endParaRPr sz="6000" b="1" i="0" u="none" strike="noStrike" cap="none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50"/>
          <p:cNvSpPr/>
          <p:nvPr/>
        </p:nvSpPr>
        <p:spPr>
          <a:xfrm>
            <a:off x="6369289" y="4060620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4" name="Google Shape;804;p50"/>
          <p:cNvSpPr/>
          <p:nvPr/>
        </p:nvSpPr>
        <p:spPr>
          <a:xfrm>
            <a:off x="1267450" y="5087375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5" name="Google Shape;805;p50"/>
          <p:cNvSpPr/>
          <p:nvPr/>
        </p:nvSpPr>
        <p:spPr>
          <a:xfrm>
            <a:off x="851050" y="4072625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6" name="Google Shape;806;p50"/>
          <p:cNvSpPr/>
          <p:nvPr/>
        </p:nvSpPr>
        <p:spPr>
          <a:xfrm>
            <a:off x="1354500" y="1825000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7" name="Google Shape;807;p50"/>
          <p:cNvSpPr txBox="1"/>
          <p:nvPr/>
        </p:nvSpPr>
        <p:spPr>
          <a:xfrm>
            <a:off x="928950" y="351000"/>
            <a:ext cx="10331700" cy="7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ru" sz="32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Бірлік шеңбер арқылы </a:t>
            </a:r>
            <a:r>
              <a:rPr lang="ru" sz="3200" b="1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градустық өлшемдері </a:t>
            </a:r>
            <a:r>
              <a:rPr lang="ru" sz="32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өзара тең бұрыштарды көрсетіңіз:</a:t>
            </a:r>
            <a:endParaRPr sz="32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808" name="Google Shape;808;p50"/>
          <p:cNvGrpSpPr/>
          <p:nvPr/>
        </p:nvGrpSpPr>
        <p:grpSpPr>
          <a:xfrm>
            <a:off x="1450475" y="1538423"/>
            <a:ext cx="4585058" cy="4275266"/>
            <a:chOff x="1917022" y="1623969"/>
            <a:chExt cx="4585058" cy="4275266"/>
          </a:xfrm>
        </p:grpSpPr>
        <p:sp>
          <p:nvSpPr>
            <p:cNvPr id="809" name="Google Shape;809;p50"/>
            <p:cNvSpPr/>
            <p:nvPr/>
          </p:nvSpPr>
          <p:spPr>
            <a:xfrm>
              <a:off x="4040189" y="3903977"/>
              <a:ext cx="332100" cy="3264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0" name="Google Shape;810;p50"/>
            <p:cNvSpPr/>
            <p:nvPr/>
          </p:nvSpPr>
          <p:spPr>
            <a:xfrm>
              <a:off x="3707690" y="3898097"/>
              <a:ext cx="332100" cy="3321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1" name="Google Shape;811;p50"/>
            <p:cNvSpPr/>
            <p:nvPr/>
          </p:nvSpPr>
          <p:spPr>
            <a:xfrm>
              <a:off x="3709369" y="3571991"/>
              <a:ext cx="332100" cy="3321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2" name="Google Shape;812;p50"/>
            <p:cNvSpPr/>
            <p:nvPr/>
          </p:nvSpPr>
          <p:spPr>
            <a:xfrm>
              <a:off x="4040189" y="3573645"/>
              <a:ext cx="332100" cy="3264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13" name="Google Shape;813;p50"/>
            <p:cNvGrpSpPr/>
            <p:nvPr/>
          </p:nvGrpSpPr>
          <p:grpSpPr>
            <a:xfrm>
              <a:off x="1984585" y="1623969"/>
              <a:ext cx="4517495" cy="4275266"/>
              <a:chOff x="5945162" y="1330694"/>
              <a:chExt cx="4168200" cy="3944700"/>
            </a:xfrm>
          </p:grpSpPr>
          <p:grpSp>
            <p:nvGrpSpPr>
              <p:cNvPr id="814" name="Google Shape;814;p50"/>
              <p:cNvGrpSpPr/>
              <p:nvPr/>
            </p:nvGrpSpPr>
            <p:grpSpPr>
              <a:xfrm>
                <a:off x="5945162" y="1330694"/>
                <a:ext cx="4168200" cy="3944700"/>
                <a:chOff x="5945162" y="1330694"/>
                <a:chExt cx="4168200" cy="3944700"/>
              </a:xfrm>
            </p:grpSpPr>
            <p:cxnSp>
              <p:nvCxnSpPr>
                <p:cNvPr id="815" name="Google Shape;815;p50"/>
                <p:cNvCxnSpPr/>
                <p:nvPr/>
              </p:nvCxnSpPr>
              <p:spPr>
                <a:xfrm>
                  <a:off x="5945162" y="3429005"/>
                  <a:ext cx="4168200" cy="0"/>
                </a:xfrm>
                <a:prstGeom prst="straightConnector1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stealth" w="med" len="med"/>
                </a:ln>
              </p:spPr>
            </p:cxnSp>
            <p:cxnSp>
              <p:nvCxnSpPr>
                <p:cNvPr id="816" name="Google Shape;816;p50"/>
                <p:cNvCxnSpPr/>
                <p:nvPr/>
              </p:nvCxnSpPr>
              <p:spPr>
                <a:xfrm rot="10800000">
                  <a:off x="7844802" y="1330694"/>
                  <a:ext cx="0" cy="3944700"/>
                </a:xfrm>
                <a:prstGeom prst="straightConnector1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stealth" w="med" len="med"/>
                </a:ln>
              </p:spPr>
            </p:cxnSp>
          </p:grpSp>
          <p:grpSp>
            <p:nvGrpSpPr>
              <p:cNvPr id="817" name="Google Shape;817;p50"/>
              <p:cNvGrpSpPr/>
              <p:nvPr/>
            </p:nvGrpSpPr>
            <p:grpSpPr>
              <a:xfrm>
                <a:off x="6402362" y="1988420"/>
                <a:ext cx="2881169" cy="2881169"/>
                <a:chOff x="1896275" y="1425775"/>
                <a:chExt cx="3065400" cy="3065400"/>
              </a:xfrm>
            </p:grpSpPr>
            <p:sp>
              <p:nvSpPr>
                <p:cNvPr id="818" name="Google Shape;818;p50"/>
                <p:cNvSpPr/>
                <p:nvPr/>
              </p:nvSpPr>
              <p:spPr>
                <a:xfrm>
                  <a:off x="1896275" y="1425775"/>
                  <a:ext cx="3065400" cy="3065400"/>
                </a:xfrm>
                <a:prstGeom prst="ellipse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19" name="Google Shape;819;p50"/>
                <p:cNvSpPr/>
                <p:nvPr/>
              </p:nvSpPr>
              <p:spPr>
                <a:xfrm>
                  <a:off x="3312664" y="2843031"/>
                  <a:ext cx="232500" cy="232500"/>
                </a:xfrm>
                <a:prstGeom prst="ellipse">
                  <a:avLst/>
                </a:prstGeom>
                <a:solidFill>
                  <a:schemeClr val="accent4"/>
                </a:solidFill>
                <a:ln w="2857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820" name="Google Shape;820;p50"/>
            <p:cNvSpPr/>
            <p:nvPr/>
          </p:nvSpPr>
          <p:spPr>
            <a:xfrm>
              <a:off x="3883678" y="2180225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821" name="Google Shape;821;p50" descr="\boldsymbol{0 ^ \circ\!=\!0}"/>
            <p:cNvPicPr preferRelativeResize="0"/>
            <p:nvPr/>
          </p:nvPicPr>
          <p:blipFill rotWithShape="1">
            <a:blip r:embed="rId3">
              <a:alphaModFix/>
            </a:blip>
            <a:srcRect l="75742"/>
            <a:stretch/>
          </p:blipFill>
          <p:spPr>
            <a:xfrm>
              <a:off x="5730359" y="3361074"/>
              <a:ext cx="303773" cy="38566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22" name="Google Shape;822;p50"/>
            <p:cNvSpPr/>
            <p:nvPr/>
          </p:nvSpPr>
          <p:spPr>
            <a:xfrm>
              <a:off x="5431144" y="3727445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3" name="Google Shape;823;p50"/>
            <p:cNvSpPr/>
            <p:nvPr/>
          </p:nvSpPr>
          <p:spPr>
            <a:xfrm>
              <a:off x="3881638" y="5289770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4" name="Google Shape;824;p50"/>
            <p:cNvSpPr/>
            <p:nvPr/>
          </p:nvSpPr>
          <p:spPr>
            <a:xfrm>
              <a:off x="2313868" y="3727491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825" name="Google Shape;825;p50" descr=" \boldsymbol{  \pi }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917022" y="3559843"/>
              <a:ext cx="332005" cy="236427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826" name="Google Shape;826;p50" descr=" \boldsymbol{ 720^\circ; 1350^\circ; 2 \ \! 970^\circ;   1 \ \! 620^\circ} \ \! 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717925" y="1301025"/>
            <a:ext cx="6390394" cy="5346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27" name="Google Shape;827;p50"/>
          <p:cNvGrpSpPr/>
          <p:nvPr/>
        </p:nvGrpSpPr>
        <p:grpSpPr>
          <a:xfrm>
            <a:off x="2902400" y="1768675"/>
            <a:ext cx="416400" cy="937900"/>
            <a:chOff x="2902400" y="1768675"/>
            <a:chExt cx="416400" cy="937900"/>
          </a:xfrm>
        </p:grpSpPr>
        <p:sp>
          <p:nvSpPr>
            <p:cNvPr id="828" name="Google Shape;828;p50"/>
            <p:cNvSpPr/>
            <p:nvPr/>
          </p:nvSpPr>
          <p:spPr>
            <a:xfrm>
              <a:off x="2902400" y="1854875"/>
              <a:ext cx="416400" cy="8517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829" name="Google Shape;829;p50" descr=" \boldsymbol{ \frac{\pi}{2} }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2944542" y="1768675"/>
              <a:ext cx="322800" cy="86509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30" name="Google Shape;830;p50"/>
          <p:cNvGrpSpPr/>
          <p:nvPr/>
        </p:nvGrpSpPr>
        <p:grpSpPr>
          <a:xfrm>
            <a:off x="2783350" y="4902875"/>
            <a:ext cx="591300" cy="982200"/>
            <a:chOff x="2783350" y="4902875"/>
            <a:chExt cx="591300" cy="982200"/>
          </a:xfrm>
        </p:grpSpPr>
        <p:sp>
          <p:nvSpPr>
            <p:cNvPr id="831" name="Google Shape;831;p50"/>
            <p:cNvSpPr/>
            <p:nvPr/>
          </p:nvSpPr>
          <p:spPr>
            <a:xfrm>
              <a:off x="2783350" y="4902875"/>
              <a:ext cx="591300" cy="982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832" name="Google Shape;832;p50" descr=" \boldsymbol{ \frac{3\pi}{2} }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2804600" y="4931213"/>
              <a:ext cx="551833" cy="9252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833" name="Google Shape;833;p50" descr=" \boldsymbol{ 2\pi \!=\! \dfrac{4 \! \cdot \! \pi} {2} }"/>
          <p:cNvPicPr preferRelativeResize="0"/>
          <p:nvPr/>
        </p:nvPicPr>
        <p:blipFill rotWithShape="1">
          <a:blip r:embed="rId8">
            <a:alphaModFix/>
          </a:blip>
          <a:srcRect r="68857"/>
          <a:stretch/>
        </p:blipFill>
        <p:spPr>
          <a:xfrm>
            <a:off x="5204081" y="3732750"/>
            <a:ext cx="681773" cy="1140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34" name="Google Shape;834;p50" descr=" \boldsymbol{ 2\pi \!=\! 4 \! \cdot \!\dfrac{ \pi} {2} }"/>
          <p:cNvPicPr preferRelativeResize="0"/>
          <p:nvPr/>
        </p:nvPicPr>
        <p:blipFill rotWithShape="1">
          <a:blip r:embed="rId9">
            <a:alphaModFix/>
          </a:blip>
          <a:srcRect l="33914"/>
          <a:stretch/>
        </p:blipFill>
        <p:spPr>
          <a:xfrm>
            <a:off x="5931242" y="3889581"/>
            <a:ext cx="1378025" cy="979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35" name="Google Shape;835;p50" descr=" \boldsymbol{ 3 \! \cdot \!\dfrac{ \pi} {2} \!=}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376827" y="4941151"/>
            <a:ext cx="1378013" cy="98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6" name="Google Shape;836;p50" descr=" \boldsymbol{ 2 \! \cdot \!\dfrac{ \pi} {2} }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914699" y="3916025"/>
            <a:ext cx="874691" cy="98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7" name="Google Shape;837;p50" descr=" \boldsymbol{ 1 \! \cdot \!\dfrac{ \pi} {2} \!=}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438600" y="1705474"/>
            <a:ext cx="1378025" cy="996330"/>
          </a:xfrm>
          <a:prstGeom prst="rect">
            <a:avLst/>
          </a:prstGeom>
          <a:noFill/>
          <a:ln>
            <a:noFill/>
          </a:ln>
        </p:spPr>
      </p:pic>
      <p:sp>
        <p:nvSpPr>
          <p:cNvPr id="838" name="Google Shape;838;p50"/>
          <p:cNvSpPr txBox="1"/>
          <p:nvPr/>
        </p:nvSpPr>
        <p:spPr>
          <a:xfrm>
            <a:off x="5314325" y="2053125"/>
            <a:ext cx="5560500" cy="9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b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4-ке бөлгендегі </a:t>
            </a:r>
            <a:r>
              <a:rPr lang="ru" sz="3000" b="1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қалдық:</a:t>
            </a:r>
            <a:endParaRPr sz="3000" b="1" i="0" u="none" strike="noStrike" cap="none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b="1" i="0" u="none" strike="noStrike" cap="none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0, 1, 2, 3</a:t>
            </a:r>
            <a:endParaRPr sz="3000" b="1" i="0" u="none" strike="noStrike" cap="none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39" name="Google Shape;839;p50"/>
          <p:cNvSpPr/>
          <p:nvPr/>
        </p:nvSpPr>
        <p:spPr>
          <a:xfrm>
            <a:off x="7422373" y="5212775"/>
            <a:ext cx="761700" cy="613200"/>
          </a:xfrm>
          <a:prstGeom prst="rect">
            <a:avLst/>
          </a:prstGeom>
          <a:solidFill>
            <a:srgbClr val="FF992C">
              <a:alpha val="84705"/>
            </a:srgbClr>
          </a:solidFill>
          <a:ln w="9525" cap="flat" cmpd="sng">
            <a:solidFill>
              <a:srgbClr val="FF992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40" name="Google Shape;840;p50" descr=" \boldsymbol{ 1350^\circ\!=\! 15\! \cdot \! 90^ \circ} \ \! 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5104275" y="5212775"/>
            <a:ext cx="4252879" cy="505575"/>
          </a:xfrm>
          <a:prstGeom prst="rect">
            <a:avLst/>
          </a:prstGeom>
          <a:noFill/>
          <a:ln>
            <a:noFill/>
          </a:ln>
        </p:spPr>
      </p:pic>
      <p:sp>
        <p:nvSpPr>
          <p:cNvPr id="841" name="Google Shape;841;p50"/>
          <p:cNvSpPr/>
          <p:nvPr/>
        </p:nvSpPr>
        <p:spPr>
          <a:xfrm>
            <a:off x="3415771" y="5206461"/>
            <a:ext cx="322800" cy="322500"/>
          </a:xfrm>
          <a:prstGeom prst="ellipse">
            <a:avLst/>
          </a:prstGeom>
          <a:solidFill>
            <a:srgbClr val="00FF00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"/>
                                        <p:tgtEl>
                                          <p:spTgt spid="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p51"/>
          <p:cNvSpPr/>
          <p:nvPr/>
        </p:nvSpPr>
        <p:spPr>
          <a:xfrm>
            <a:off x="6369289" y="4060620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7" name="Google Shape;847;p51"/>
          <p:cNvSpPr/>
          <p:nvPr/>
        </p:nvSpPr>
        <p:spPr>
          <a:xfrm>
            <a:off x="1267450" y="5087375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8" name="Google Shape;848;p51"/>
          <p:cNvSpPr/>
          <p:nvPr/>
        </p:nvSpPr>
        <p:spPr>
          <a:xfrm>
            <a:off x="851050" y="4072625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9" name="Google Shape;849;p51"/>
          <p:cNvSpPr/>
          <p:nvPr/>
        </p:nvSpPr>
        <p:spPr>
          <a:xfrm>
            <a:off x="1354500" y="1825000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0" name="Google Shape;850;p51"/>
          <p:cNvSpPr txBox="1"/>
          <p:nvPr/>
        </p:nvSpPr>
        <p:spPr>
          <a:xfrm>
            <a:off x="928950" y="351000"/>
            <a:ext cx="10331700" cy="7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ru" sz="32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Бірлік шеңбер арқылы </a:t>
            </a:r>
            <a:r>
              <a:rPr lang="ru" sz="3200" b="1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градустық өлшемдері </a:t>
            </a:r>
            <a:r>
              <a:rPr lang="ru" sz="32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өзара тең бұрыштарды көрсетіңіз:</a:t>
            </a:r>
            <a:endParaRPr sz="32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851" name="Google Shape;851;p51"/>
          <p:cNvGrpSpPr/>
          <p:nvPr/>
        </p:nvGrpSpPr>
        <p:grpSpPr>
          <a:xfrm>
            <a:off x="1450475" y="1538423"/>
            <a:ext cx="4585058" cy="4275266"/>
            <a:chOff x="1917022" y="1623969"/>
            <a:chExt cx="4585058" cy="4275266"/>
          </a:xfrm>
        </p:grpSpPr>
        <p:sp>
          <p:nvSpPr>
            <p:cNvPr id="852" name="Google Shape;852;p51"/>
            <p:cNvSpPr/>
            <p:nvPr/>
          </p:nvSpPr>
          <p:spPr>
            <a:xfrm>
              <a:off x="4040189" y="3903977"/>
              <a:ext cx="332100" cy="3264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3" name="Google Shape;853;p51"/>
            <p:cNvSpPr/>
            <p:nvPr/>
          </p:nvSpPr>
          <p:spPr>
            <a:xfrm>
              <a:off x="3707690" y="3898097"/>
              <a:ext cx="332100" cy="3321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4" name="Google Shape;854;p51"/>
            <p:cNvSpPr/>
            <p:nvPr/>
          </p:nvSpPr>
          <p:spPr>
            <a:xfrm>
              <a:off x="3709369" y="3571991"/>
              <a:ext cx="332100" cy="3321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5" name="Google Shape;855;p51"/>
            <p:cNvSpPr/>
            <p:nvPr/>
          </p:nvSpPr>
          <p:spPr>
            <a:xfrm>
              <a:off x="4040189" y="3573645"/>
              <a:ext cx="332100" cy="3264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56" name="Google Shape;856;p51"/>
            <p:cNvGrpSpPr/>
            <p:nvPr/>
          </p:nvGrpSpPr>
          <p:grpSpPr>
            <a:xfrm>
              <a:off x="1984585" y="1623969"/>
              <a:ext cx="4517495" cy="4275266"/>
              <a:chOff x="5945162" y="1330694"/>
              <a:chExt cx="4168200" cy="3944700"/>
            </a:xfrm>
          </p:grpSpPr>
          <p:grpSp>
            <p:nvGrpSpPr>
              <p:cNvPr id="857" name="Google Shape;857;p51"/>
              <p:cNvGrpSpPr/>
              <p:nvPr/>
            </p:nvGrpSpPr>
            <p:grpSpPr>
              <a:xfrm>
                <a:off x="5945162" y="1330694"/>
                <a:ext cx="4168200" cy="3944700"/>
                <a:chOff x="5945162" y="1330694"/>
                <a:chExt cx="4168200" cy="3944700"/>
              </a:xfrm>
            </p:grpSpPr>
            <p:cxnSp>
              <p:nvCxnSpPr>
                <p:cNvPr id="858" name="Google Shape;858;p51"/>
                <p:cNvCxnSpPr/>
                <p:nvPr/>
              </p:nvCxnSpPr>
              <p:spPr>
                <a:xfrm>
                  <a:off x="5945162" y="3429005"/>
                  <a:ext cx="4168200" cy="0"/>
                </a:xfrm>
                <a:prstGeom prst="straightConnector1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stealth" w="med" len="med"/>
                </a:ln>
              </p:spPr>
            </p:cxnSp>
            <p:cxnSp>
              <p:nvCxnSpPr>
                <p:cNvPr id="859" name="Google Shape;859;p51"/>
                <p:cNvCxnSpPr/>
                <p:nvPr/>
              </p:nvCxnSpPr>
              <p:spPr>
                <a:xfrm rot="10800000">
                  <a:off x="7844802" y="1330694"/>
                  <a:ext cx="0" cy="3944700"/>
                </a:xfrm>
                <a:prstGeom prst="straightConnector1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stealth" w="med" len="med"/>
                </a:ln>
              </p:spPr>
            </p:cxnSp>
          </p:grpSp>
          <p:grpSp>
            <p:nvGrpSpPr>
              <p:cNvPr id="860" name="Google Shape;860;p51"/>
              <p:cNvGrpSpPr/>
              <p:nvPr/>
            </p:nvGrpSpPr>
            <p:grpSpPr>
              <a:xfrm>
                <a:off x="6402362" y="1988420"/>
                <a:ext cx="2881169" cy="2881169"/>
                <a:chOff x="1896275" y="1425775"/>
                <a:chExt cx="3065400" cy="3065400"/>
              </a:xfrm>
            </p:grpSpPr>
            <p:sp>
              <p:nvSpPr>
                <p:cNvPr id="861" name="Google Shape;861;p51"/>
                <p:cNvSpPr/>
                <p:nvPr/>
              </p:nvSpPr>
              <p:spPr>
                <a:xfrm>
                  <a:off x="1896275" y="1425775"/>
                  <a:ext cx="3065400" cy="3065400"/>
                </a:xfrm>
                <a:prstGeom prst="ellipse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62" name="Google Shape;862;p51"/>
                <p:cNvSpPr/>
                <p:nvPr/>
              </p:nvSpPr>
              <p:spPr>
                <a:xfrm>
                  <a:off x="3312664" y="2843031"/>
                  <a:ext cx="232500" cy="232500"/>
                </a:xfrm>
                <a:prstGeom prst="ellipse">
                  <a:avLst/>
                </a:prstGeom>
                <a:solidFill>
                  <a:schemeClr val="accent4"/>
                </a:solidFill>
                <a:ln w="2857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863" name="Google Shape;863;p51"/>
            <p:cNvSpPr/>
            <p:nvPr/>
          </p:nvSpPr>
          <p:spPr>
            <a:xfrm>
              <a:off x="3883678" y="2180225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864" name="Google Shape;864;p51" descr="\boldsymbol{0 ^ \circ\!=\!0}"/>
            <p:cNvPicPr preferRelativeResize="0"/>
            <p:nvPr/>
          </p:nvPicPr>
          <p:blipFill rotWithShape="1">
            <a:blip r:embed="rId3">
              <a:alphaModFix/>
            </a:blip>
            <a:srcRect l="75742"/>
            <a:stretch/>
          </p:blipFill>
          <p:spPr>
            <a:xfrm>
              <a:off x="5730359" y="3361074"/>
              <a:ext cx="303773" cy="38566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65" name="Google Shape;865;p51"/>
            <p:cNvSpPr/>
            <p:nvPr/>
          </p:nvSpPr>
          <p:spPr>
            <a:xfrm>
              <a:off x="5431144" y="3727445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6" name="Google Shape;866;p51"/>
            <p:cNvSpPr/>
            <p:nvPr/>
          </p:nvSpPr>
          <p:spPr>
            <a:xfrm>
              <a:off x="3881638" y="5289770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7" name="Google Shape;867;p51"/>
            <p:cNvSpPr/>
            <p:nvPr/>
          </p:nvSpPr>
          <p:spPr>
            <a:xfrm>
              <a:off x="2313868" y="3727491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868" name="Google Shape;868;p51" descr=" \boldsymbol{  \pi }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917022" y="3559843"/>
              <a:ext cx="332005" cy="236427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869" name="Google Shape;869;p51" descr=" \boldsymbol{ 720^\circ; 1350^\circ; 2 \ \! 970^\circ;   1 \ \! 620^\circ} \ \! 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717925" y="1301025"/>
            <a:ext cx="6390394" cy="5346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70" name="Google Shape;870;p51"/>
          <p:cNvGrpSpPr/>
          <p:nvPr/>
        </p:nvGrpSpPr>
        <p:grpSpPr>
          <a:xfrm>
            <a:off x="2902400" y="1768675"/>
            <a:ext cx="416400" cy="937900"/>
            <a:chOff x="2902400" y="1768675"/>
            <a:chExt cx="416400" cy="937900"/>
          </a:xfrm>
        </p:grpSpPr>
        <p:sp>
          <p:nvSpPr>
            <p:cNvPr id="871" name="Google Shape;871;p51"/>
            <p:cNvSpPr/>
            <p:nvPr/>
          </p:nvSpPr>
          <p:spPr>
            <a:xfrm>
              <a:off x="2902400" y="1854875"/>
              <a:ext cx="416400" cy="8517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872" name="Google Shape;872;p51" descr=" \boldsymbol{ \frac{\pi}{2} }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2944542" y="1768675"/>
              <a:ext cx="322800" cy="86509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73" name="Google Shape;873;p51"/>
          <p:cNvGrpSpPr/>
          <p:nvPr/>
        </p:nvGrpSpPr>
        <p:grpSpPr>
          <a:xfrm>
            <a:off x="2783350" y="4902875"/>
            <a:ext cx="591300" cy="982200"/>
            <a:chOff x="2783350" y="4902875"/>
            <a:chExt cx="591300" cy="982200"/>
          </a:xfrm>
        </p:grpSpPr>
        <p:sp>
          <p:nvSpPr>
            <p:cNvPr id="874" name="Google Shape;874;p51"/>
            <p:cNvSpPr/>
            <p:nvPr/>
          </p:nvSpPr>
          <p:spPr>
            <a:xfrm>
              <a:off x="2783350" y="4902875"/>
              <a:ext cx="591300" cy="982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875" name="Google Shape;875;p51" descr=" \boldsymbol{ \frac{3\pi}{2} }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2804600" y="4931213"/>
              <a:ext cx="551833" cy="9252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876" name="Google Shape;876;p51" descr=" \boldsymbol{ 2\pi \!=\! \dfrac{4 \! \cdot \! \pi} {2} }"/>
          <p:cNvPicPr preferRelativeResize="0"/>
          <p:nvPr/>
        </p:nvPicPr>
        <p:blipFill rotWithShape="1">
          <a:blip r:embed="rId8">
            <a:alphaModFix/>
          </a:blip>
          <a:srcRect r="68857"/>
          <a:stretch/>
        </p:blipFill>
        <p:spPr>
          <a:xfrm>
            <a:off x="5204081" y="3732750"/>
            <a:ext cx="681773" cy="1140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77" name="Google Shape;877;p51" descr=" \boldsymbol{ 2\pi \!=\! 4 \! \cdot \!\dfrac{ \pi} {2} }"/>
          <p:cNvPicPr preferRelativeResize="0"/>
          <p:nvPr/>
        </p:nvPicPr>
        <p:blipFill rotWithShape="1">
          <a:blip r:embed="rId9">
            <a:alphaModFix/>
          </a:blip>
          <a:srcRect l="33914"/>
          <a:stretch/>
        </p:blipFill>
        <p:spPr>
          <a:xfrm>
            <a:off x="5931242" y="3889581"/>
            <a:ext cx="1378025" cy="979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78" name="Google Shape;878;p51" descr=" \boldsymbol{ 3 \! \cdot \!\dfrac{ \pi} {2} \!=}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376827" y="4941151"/>
            <a:ext cx="1378013" cy="98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9" name="Google Shape;879;p51" descr=" \boldsymbol{ 2 \! \cdot \!\dfrac{ \pi} {2} }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914699" y="3916025"/>
            <a:ext cx="874691" cy="98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0" name="Google Shape;880;p51" descr=" \boldsymbol{ 1 \! \cdot \!\dfrac{ \pi} {2} \!=}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438600" y="1705474"/>
            <a:ext cx="1378025" cy="996330"/>
          </a:xfrm>
          <a:prstGeom prst="rect">
            <a:avLst/>
          </a:prstGeom>
          <a:noFill/>
          <a:ln>
            <a:noFill/>
          </a:ln>
        </p:spPr>
      </p:pic>
      <p:sp>
        <p:nvSpPr>
          <p:cNvPr id="881" name="Google Shape;881;p51"/>
          <p:cNvSpPr txBox="1"/>
          <p:nvPr/>
        </p:nvSpPr>
        <p:spPr>
          <a:xfrm>
            <a:off x="5314325" y="2053125"/>
            <a:ext cx="5560500" cy="9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b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4-ке бөлгендегі </a:t>
            </a:r>
            <a:r>
              <a:rPr lang="ru" sz="3000" b="1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қалдық:</a:t>
            </a:r>
            <a:endParaRPr sz="3000" b="1" i="0" u="none" strike="noStrike" cap="none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b="1" i="0" u="none" strike="noStrike" cap="none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0, 1, 2, 3</a:t>
            </a:r>
            <a:endParaRPr sz="3000" b="1" i="0" u="none" strike="noStrike" cap="none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82" name="Google Shape;882;p51"/>
          <p:cNvSpPr/>
          <p:nvPr/>
        </p:nvSpPr>
        <p:spPr>
          <a:xfrm>
            <a:off x="7493662" y="5212775"/>
            <a:ext cx="761700" cy="613200"/>
          </a:xfrm>
          <a:prstGeom prst="rect">
            <a:avLst/>
          </a:prstGeom>
          <a:solidFill>
            <a:srgbClr val="FF992C">
              <a:alpha val="84705"/>
            </a:srgbClr>
          </a:solidFill>
          <a:ln w="9525" cap="flat" cmpd="sng">
            <a:solidFill>
              <a:srgbClr val="FF992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3" name="Google Shape;883;p51" descr=" \boldsymbol{ 2 \ \! 970^\circ  \!=\! 33\! \cdot \! 90^ \circ} \ \! 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5104275" y="5212775"/>
            <a:ext cx="4342100" cy="505575"/>
          </a:xfrm>
          <a:prstGeom prst="rect">
            <a:avLst/>
          </a:prstGeom>
          <a:noFill/>
          <a:ln>
            <a:noFill/>
          </a:ln>
        </p:spPr>
      </p:pic>
      <p:sp>
        <p:nvSpPr>
          <p:cNvPr id="884" name="Google Shape;884;p51"/>
          <p:cNvSpPr/>
          <p:nvPr/>
        </p:nvSpPr>
        <p:spPr>
          <a:xfrm>
            <a:off x="3415771" y="2097495"/>
            <a:ext cx="322800" cy="322500"/>
          </a:xfrm>
          <a:prstGeom prst="ellipse">
            <a:avLst/>
          </a:prstGeom>
          <a:solidFill>
            <a:srgbClr val="00FF00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"/>
                                        <p:tgtEl>
                                          <p:spTgt spid="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"/>
                                        <p:tgtEl>
                                          <p:spTgt spid="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52"/>
          <p:cNvSpPr/>
          <p:nvPr/>
        </p:nvSpPr>
        <p:spPr>
          <a:xfrm>
            <a:off x="6369289" y="4060620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0" name="Google Shape;890;p52"/>
          <p:cNvSpPr/>
          <p:nvPr/>
        </p:nvSpPr>
        <p:spPr>
          <a:xfrm>
            <a:off x="1267450" y="5087375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1" name="Google Shape;891;p52"/>
          <p:cNvSpPr/>
          <p:nvPr/>
        </p:nvSpPr>
        <p:spPr>
          <a:xfrm>
            <a:off x="851050" y="4072625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2" name="Google Shape;892;p52"/>
          <p:cNvSpPr/>
          <p:nvPr/>
        </p:nvSpPr>
        <p:spPr>
          <a:xfrm>
            <a:off x="1354500" y="1825000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3" name="Google Shape;893;p52"/>
          <p:cNvSpPr txBox="1"/>
          <p:nvPr/>
        </p:nvSpPr>
        <p:spPr>
          <a:xfrm>
            <a:off x="928950" y="351000"/>
            <a:ext cx="10331700" cy="7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ru" sz="32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Бірлік шеңбер арқылы </a:t>
            </a:r>
            <a:r>
              <a:rPr lang="ru" sz="3200" b="1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градустық өлшемдері </a:t>
            </a:r>
            <a:r>
              <a:rPr lang="ru" sz="32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өзара тең бұрыштарды көрсетіңіз:</a:t>
            </a:r>
            <a:endParaRPr sz="32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894" name="Google Shape;894;p52"/>
          <p:cNvGrpSpPr/>
          <p:nvPr/>
        </p:nvGrpSpPr>
        <p:grpSpPr>
          <a:xfrm>
            <a:off x="1450475" y="1538423"/>
            <a:ext cx="4585058" cy="4275266"/>
            <a:chOff x="1917022" y="1623969"/>
            <a:chExt cx="4585058" cy="4275266"/>
          </a:xfrm>
        </p:grpSpPr>
        <p:sp>
          <p:nvSpPr>
            <p:cNvPr id="895" name="Google Shape;895;p52"/>
            <p:cNvSpPr/>
            <p:nvPr/>
          </p:nvSpPr>
          <p:spPr>
            <a:xfrm>
              <a:off x="4040189" y="3903977"/>
              <a:ext cx="332100" cy="3264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6" name="Google Shape;896;p52"/>
            <p:cNvSpPr/>
            <p:nvPr/>
          </p:nvSpPr>
          <p:spPr>
            <a:xfrm>
              <a:off x="3707690" y="3898097"/>
              <a:ext cx="332100" cy="3321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7" name="Google Shape;897;p52"/>
            <p:cNvSpPr/>
            <p:nvPr/>
          </p:nvSpPr>
          <p:spPr>
            <a:xfrm>
              <a:off x="3709369" y="3571991"/>
              <a:ext cx="332100" cy="3321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8" name="Google Shape;898;p52"/>
            <p:cNvSpPr/>
            <p:nvPr/>
          </p:nvSpPr>
          <p:spPr>
            <a:xfrm>
              <a:off x="4040189" y="3573645"/>
              <a:ext cx="332100" cy="3264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99" name="Google Shape;899;p52"/>
            <p:cNvGrpSpPr/>
            <p:nvPr/>
          </p:nvGrpSpPr>
          <p:grpSpPr>
            <a:xfrm>
              <a:off x="1984585" y="1623969"/>
              <a:ext cx="4517495" cy="4275266"/>
              <a:chOff x="5945162" y="1330694"/>
              <a:chExt cx="4168200" cy="3944700"/>
            </a:xfrm>
          </p:grpSpPr>
          <p:grpSp>
            <p:nvGrpSpPr>
              <p:cNvPr id="900" name="Google Shape;900;p52"/>
              <p:cNvGrpSpPr/>
              <p:nvPr/>
            </p:nvGrpSpPr>
            <p:grpSpPr>
              <a:xfrm>
                <a:off x="5945162" y="1330694"/>
                <a:ext cx="4168200" cy="3944700"/>
                <a:chOff x="5945162" y="1330694"/>
                <a:chExt cx="4168200" cy="3944700"/>
              </a:xfrm>
            </p:grpSpPr>
            <p:cxnSp>
              <p:nvCxnSpPr>
                <p:cNvPr id="901" name="Google Shape;901;p52"/>
                <p:cNvCxnSpPr/>
                <p:nvPr/>
              </p:nvCxnSpPr>
              <p:spPr>
                <a:xfrm>
                  <a:off x="5945162" y="3429005"/>
                  <a:ext cx="4168200" cy="0"/>
                </a:xfrm>
                <a:prstGeom prst="straightConnector1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stealth" w="med" len="med"/>
                </a:ln>
              </p:spPr>
            </p:cxnSp>
            <p:cxnSp>
              <p:nvCxnSpPr>
                <p:cNvPr id="902" name="Google Shape;902;p52"/>
                <p:cNvCxnSpPr/>
                <p:nvPr/>
              </p:nvCxnSpPr>
              <p:spPr>
                <a:xfrm rot="10800000">
                  <a:off x="7844802" y="1330694"/>
                  <a:ext cx="0" cy="3944700"/>
                </a:xfrm>
                <a:prstGeom prst="straightConnector1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stealth" w="med" len="med"/>
                </a:ln>
              </p:spPr>
            </p:cxnSp>
          </p:grpSp>
          <p:grpSp>
            <p:nvGrpSpPr>
              <p:cNvPr id="903" name="Google Shape;903;p52"/>
              <p:cNvGrpSpPr/>
              <p:nvPr/>
            </p:nvGrpSpPr>
            <p:grpSpPr>
              <a:xfrm>
                <a:off x="6402362" y="1988420"/>
                <a:ext cx="2881169" cy="2881169"/>
                <a:chOff x="1896275" y="1425775"/>
                <a:chExt cx="3065400" cy="3065400"/>
              </a:xfrm>
            </p:grpSpPr>
            <p:sp>
              <p:nvSpPr>
                <p:cNvPr id="904" name="Google Shape;904;p52"/>
                <p:cNvSpPr/>
                <p:nvPr/>
              </p:nvSpPr>
              <p:spPr>
                <a:xfrm>
                  <a:off x="1896275" y="1425775"/>
                  <a:ext cx="3065400" cy="3065400"/>
                </a:xfrm>
                <a:prstGeom prst="ellipse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05" name="Google Shape;905;p52"/>
                <p:cNvSpPr/>
                <p:nvPr/>
              </p:nvSpPr>
              <p:spPr>
                <a:xfrm>
                  <a:off x="3312664" y="2843031"/>
                  <a:ext cx="232500" cy="232500"/>
                </a:xfrm>
                <a:prstGeom prst="ellipse">
                  <a:avLst/>
                </a:prstGeom>
                <a:solidFill>
                  <a:schemeClr val="accent4"/>
                </a:solidFill>
                <a:ln w="2857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906" name="Google Shape;906;p52"/>
            <p:cNvSpPr/>
            <p:nvPr/>
          </p:nvSpPr>
          <p:spPr>
            <a:xfrm>
              <a:off x="3883678" y="2180225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07" name="Google Shape;907;p52" descr="\boldsymbol{0 ^ \circ\!=\!0}"/>
            <p:cNvPicPr preferRelativeResize="0"/>
            <p:nvPr/>
          </p:nvPicPr>
          <p:blipFill rotWithShape="1">
            <a:blip r:embed="rId3">
              <a:alphaModFix/>
            </a:blip>
            <a:srcRect l="75742"/>
            <a:stretch/>
          </p:blipFill>
          <p:spPr>
            <a:xfrm>
              <a:off x="5730359" y="3361074"/>
              <a:ext cx="303773" cy="38566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08" name="Google Shape;908;p52"/>
            <p:cNvSpPr/>
            <p:nvPr/>
          </p:nvSpPr>
          <p:spPr>
            <a:xfrm>
              <a:off x="5431144" y="3727445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9" name="Google Shape;909;p52"/>
            <p:cNvSpPr/>
            <p:nvPr/>
          </p:nvSpPr>
          <p:spPr>
            <a:xfrm>
              <a:off x="3881638" y="5289770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0" name="Google Shape;910;p52"/>
            <p:cNvSpPr/>
            <p:nvPr/>
          </p:nvSpPr>
          <p:spPr>
            <a:xfrm>
              <a:off x="2313868" y="3727491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11" name="Google Shape;911;p52" descr=" \boldsymbol{  \pi }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917022" y="3559843"/>
              <a:ext cx="332005" cy="236427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12" name="Google Shape;912;p52" descr=" \boldsymbol{ 720^\circ; 1350^\circ; 2 \ \! 970^\circ;   1 \ \! 620^\circ} \ \! 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717925" y="1301025"/>
            <a:ext cx="6390394" cy="5346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13" name="Google Shape;913;p52"/>
          <p:cNvGrpSpPr/>
          <p:nvPr/>
        </p:nvGrpSpPr>
        <p:grpSpPr>
          <a:xfrm>
            <a:off x="2902400" y="1768699"/>
            <a:ext cx="416400" cy="937899"/>
            <a:chOff x="2902400" y="1768676"/>
            <a:chExt cx="416400" cy="937899"/>
          </a:xfrm>
        </p:grpSpPr>
        <p:sp>
          <p:nvSpPr>
            <p:cNvPr id="914" name="Google Shape;914;p52"/>
            <p:cNvSpPr/>
            <p:nvPr/>
          </p:nvSpPr>
          <p:spPr>
            <a:xfrm>
              <a:off x="2902400" y="1854875"/>
              <a:ext cx="416400" cy="8517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15" name="Google Shape;915;p52" descr=" \boldsymbol{ \frac{\pi}{2} }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2944542" y="1768676"/>
              <a:ext cx="322800" cy="86509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16" name="Google Shape;916;p52"/>
          <p:cNvGrpSpPr/>
          <p:nvPr/>
        </p:nvGrpSpPr>
        <p:grpSpPr>
          <a:xfrm>
            <a:off x="2783350" y="4902875"/>
            <a:ext cx="591300" cy="982200"/>
            <a:chOff x="2783350" y="4902875"/>
            <a:chExt cx="591300" cy="982200"/>
          </a:xfrm>
        </p:grpSpPr>
        <p:sp>
          <p:nvSpPr>
            <p:cNvPr id="917" name="Google Shape;917;p52"/>
            <p:cNvSpPr/>
            <p:nvPr/>
          </p:nvSpPr>
          <p:spPr>
            <a:xfrm>
              <a:off x="2783350" y="4902875"/>
              <a:ext cx="591300" cy="982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18" name="Google Shape;918;p52" descr=" \boldsymbol{ \frac{3\pi}{2} }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2804600" y="4931213"/>
              <a:ext cx="551833" cy="9252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19" name="Google Shape;919;p52" descr=" \boldsymbol{ 2\pi \!=\! \dfrac{4 \! \cdot \! \pi} {2} }"/>
          <p:cNvPicPr preferRelativeResize="0"/>
          <p:nvPr/>
        </p:nvPicPr>
        <p:blipFill rotWithShape="1">
          <a:blip r:embed="rId8">
            <a:alphaModFix/>
          </a:blip>
          <a:srcRect r="68857"/>
          <a:stretch/>
        </p:blipFill>
        <p:spPr>
          <a:xfrm>
            <a:off x="5204081" y="3732750"/>
            <a:ext cx="681773" cy="1140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0" name="Google Shape;920;p52" descr=" \boldsymbol{ 2\pi \!=\! 4 \! \cdot \!\dfrac{ \pi} {2} }"/>
          <p:cNvPicPr preferRelativeResize="0"/>
          <p:nvPr/>
        </p:nvPicPr>
        <p:blipFill rotWithShape="1">
          <a:blip r:embed="rId9">
            <a:alphaModFix/>
          </a:blip>
          <a:srcRect l="33914"/>
          <a:stretch/>
        </p:blipFill>
        <p:spPr>
          <a:xfrm>
            <a:off x="5931242" y="3889581"/>
            <a:ext cx="1378025" cy="979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21" name="Google Shape;921;p52" descr=" \boldsymbol{ 3 \! \cdot \!\dfrac{ \pi} {2} \!=}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376827" y="4941151"/>
            <a:ext cx="1378013" cy="98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2" name="Google Shape;922;p52" descr=" \boldsymbol{ 2 \! \cdot \!\dfrac{ \pi} {2} }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914699" y="3916025"/>
            <a:ext cx="874691" cy="98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3" name="Google Shape;923;p52" descr=" \boldsymbol{ 1 \! \cdot \!\dfrac{ \pi} {2} \!=}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438600" y="1705474"/>
            <a:ext cx="1378025" cy="996330"/>
          </a:xfrm>
          <a:prstGeom prst="rect">
            <a:avLst/>
          </a:prstGeom>
          <a:noFill/>
          <a:ln>
            <a:noFill/>
          </a:ln>
        </p:spPr>
      </p:pic>
      <p:sp>
        <p:nvSpPr>
          <p:cNvPr id="924" name="Google Shape;924;p52"/>
          <p:cNvSpPr txBox="1"/>
          <p:nvPr/>
        </p:nvSpPr>
        <p:spPr>
          <a:xfrm>
            <a:off x="5314325" y="2053125"/>
            <a:ext cx="5560500" cy="9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b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4-ке бөлгендегі </a:t>
            </a:r>
            <a:r>
              <a:rPr lang="ru" sz="3000" b="1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қалдық:</a:t>
            </a:r>
            <a:endParaRPr sz="3000" b="1" i="0" u="none" strike="noStrike" cap="none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b="1" i="0" u="none" strike="noStrike" cap="none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0, 1, 2, 3</a:t>
            </a:r>
            <a:endParaRPr sz="3000" b="1" i="0" u="none" strike="noStrike" cap="none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25" name="Google Shape;925;p52"/>
          <p:cNvSpPr/>
          <p:nvPr/>
        </p:nvSpPr>
        <p:spPr>
          <a:xfrm>
            <a:off x="7507920" y="5212775"/>
            <a:ext cx="761700" cy="613200"/>
          </a:xfrm>
          <a:prstGeom prst="rect">
            <a:avLst/>
          </a:prstGeom>
          <a:solidFill>
            <a:srgbClr val="FF992C">
              <a:alpha val="84705"/>
            </a:srgbClr>
          </a:solidFill>
          <a:ln w="9525" cap="flat" cmpd="sng">
            <a:solidFill>
              <a:srgbClr val="FF992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6" name="Google Shape;926;p52" descr=" \boldsymbol{ 1 \ \! 620^\circ  \!=\! 18\! \cdot \! 90^ \circ} \ \! 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5104275" y="5212775"/>
            <a:ext cx="4324256" cy="505575"/>
          </a:xfrm>
          <a:prstGeom prst="rect">
            <a:avLst/>
          </a:prstGeom>
          <a:noFill/>
          <a:ln>
            <a:noFill/>
          </a:ln>
        </p:spPr>
      </p:pic>
      <p:sp>
        <p:nvSpPr>
          <p:cNvPr id="927" name="Google Shape;927;p52"/>
          <p:cNvSpPr/>
          <p:nvPr/>
        </p:nvSpPr>
        <p:spPr>
          <a:xfrm>
            <a:off x="1847947" y="3641898"/>
            <a:ext cx="322800" cy="322500"/>
          </a:xfrm>
          <a:prstGeom prst="ellipse">
            <a:avLst/>
          </a:prstGeom>
          <a:solidFill>
            <a:srgbClr val="00FF00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"/>
                                        <p:tgtEl>
                                          <p:spTgt spid="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53"/>
          <p:cNvSpPr/>
          <p:nvPr/>
        </p:nvSpPr>
        <p:spPr>
          <a:xfrm>
            <a:off x="6369289" y="4060620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3" name="Google Shape;933;p53"/>
          <p:cNvSpPr/>
          <p:nvPr/>
        </p:nvSpPr>
        <p:spPr>
          <a:xfrm>
            <a:off x="1267450" y="5087375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4" name="Google Shape;934;p53"/>
          <p:cNvSpPr/>
          <p:nvPr/>
        </p:nvSpPr>
        <p:spPr>
          <a:xfrm>
            <a:off x="851050" y="4072625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5" name="Google Shape;935;p53"/>
          <p:cNvSpPr/>
          <p:nvPr/>
        </p:nvSpPr>
        <p:spPr>
          <a:xfrm>
            <a:off x="1354500" y="1825000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6" name="Google Shape;936;p53"/>
          <p:cNvSpPr txBox="1"/>
          <p:nvPr/>
        </p:nvSpPr>
        <p:spPr>
          <a:xfrm>
            <a:off x="928950" y="351000"/>
            <a:ext cx="10331700" cy="7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ru" sz="32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Бірлік шеңбер арқылы </a:t>
            </a:r>
            <a:r>
              <a:rPr lang="ru" sz="3200" b="1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градустық өлшемдері </a:t>
            </a:r>
            <a:r>
              <a:rPr lang="ru" sz="32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өзара тең бұрыштарды көрсетіңіз:</a:t>
            </a:r>
            <a:endParaRPr sz="32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937" name="Google Shape;937;p53"/>
          <p:cNvGrpSpPr/>
          <p:nvPr/>
        </p:nvGrpSpPr>
        <p:grpSpPr>
          <a:xfrm>
            <a:off x="1450475" y="1538423"/>
            <a:ext cx="4585058" cy="4275266"/>
            <a:chOff x="1917022" y="1623969"/>
            <a:chExt cx="4585058" cy="4275266"/>
          </a:xfrm>
        </p:grpSpPr>
        <p:sp>
          <p:nvSpPr>
            <p:cNvPr id="938" name="Google Shape;938;p53"/>
            <p:cNvSpPr/>
            <p:nvPr/>
          </p:nvSpPr>
          <p:spPr>
            <a:xfrm>
              <a:off x="4040189" y="3903977"/>
              <a:ext cx="332100" cy="3264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9" name="Google Shape;939;p53"/>
            <p:cNvSpPr/>
            <p:nvPr/>
          </p:nvSpPr>
          <p:spPr>
            <a:xfrm>
              <a:off x="3707690" y="3898097"/>
              <a:ext cx="332100" cy="3321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0" name="Google Shape;940;p53"/>
            <p:cNvSpPr/>
            <p:nvPr/>
          </p:nvSpPr>
          <p:spPr>
            <a:xfrm>
              <a:off x="3709369" y="3571991"/>
              <a:ext cx="332100" cy="3321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1" name="Google Shape;941;p53"/>
            <p:cNvSpPr/>
            <p:nvPr/>
          </p:nvSpPr>
          <p:spPr>
            <a:xfrm>
              <a:off x="4040189" y="3573645"/>
              <a:ext cx="332100" cy="3264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42" name="Google Shape;942;p53"/>
            <p:cNvGrpSpPr/>
            <p:nvPr/>
          </p:nvGrpSpPr>
          <p:grpSpPr>
            <a:xfrm>
              <a:off x="1984585" y="1623969"/>
              <a:ext cx="4517495" cy="4275266"/>
              <a:chOff x="5945162" y="1330694"/>
              <a:chExt cx="4168200" cy="3944700"/>
            </a:xfrm>
          </p:grpSpPr>
          <p:grpSp>
            <p:nvGrpSpPr>
              <p:cNvPr id="943" name="Google Shape;943;p53"/>
              <p:cNvGrpSpPr/>
              <p:nvPr/>
            </p:nvGrpSpPr>
            <p:grpSpPr>
              <a:xfrm>
                <a:off x="5945162" y="1330694"/>
                <a:ext cx="4168200" cy="3944700"/>
                <a:chOff x="5945162" y="1330694"/>
                <a:chExt cx="4168200" cy="3944700"/>
              </a:xfrm>
            </p:grpSpPr>
            <p:cxnSp>
              <p:nvCxnSpPr>
                <p:cNvPr id="944" name="Google Shape;944;p53"/>
                <p:cNvCxnSpPr/>
                <p:nvPr/>
              </p:nvCxnSpPr>
              <p:spPr>
                <a:xfrm>
                  <a:off x="5945162" y="3429005"/>
                  <a:ext cx="4168200" cy="0"/>
                </a:xfrm>
                <a:prstGeom prst="straightConnector1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stealth" w="med" len="med"/>
                </a:ln>
              </p:spPr>
            </p:cxnSp>
            <p:cxnSp>
              <p:nvCxnSpPr>
                <p:cNvPr id="945" name="Google Shape;945;p53"/>
                <p:cNvCxnSpPr/>
                <p:nvPr/>
              </p:nvCxnSpPr>
              <p:spPr>
                <a:xfrm rot="10800000">
                  <a:off x="7844802" y="1330694"/>
                  <a:ext cx="0" cy="3944700"/>
                </a:xfrm>
                <a:prstGeom prst="straightConnector1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stealth" w="med" len="med"/>
                </a:ln>
              </p:spPr>
            </p:cxnSp>
          </p:grpSp>
          <p:grpSp>
            <p:nvGrpSpPr>
              <p:cNvPr id="946" name="Google Shape;946;p53"/>
              <p:cNvGrpSpPr/>
              <p:nvPr/>
            </p:nvGrpSpPr>
            <p:grpSpPr>
              <a:xfrm>
                <a:off x="6402362" y="1988420"/>
                <a:ext cx="2881169" cy="2881169"/>
                <a:chOff x="1896275" y="1425775"/>
                <a:chExt cx="3065400" cy="3065400"/>
              </a:xfrm>
            </p:grpSpPr>
            <p:sp>
              <p:nvSpPr>
                <p:cNvPr id="947" name="Google Shape;947;p53"/>
                <p:cNvSpPr/>
                <p:nvPr/>
              </p:nvSpPr>
              <p:spPr>
                <a:xfrm>
                  <a:off x="1896275" y="1425775"/>
                  <a:ext cx="3065400" cy="3065400"/>
                </a:xfrm>
                <a:prstGeom prst="ellipse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48" name="Google Shape;948;p53"/>
                <p:cNvSpPr/>
                <p:nvPr/>
              </p:nvSpPr>
              <p:spPr>
                <a:xfrm>
                  <a:off x="3312664" y="2843031"/>
                  <a:ext cx="232500" cy="232500"/>
                </a:xfrm>
                <a:prstGeom prst="ellipse">
                  <a:avLst/>
                </a:prstGeom>
                <a:solidFill>
                  <a:schemeClr val="accent4"/>
                </a:solidFill>
                <a:ln w="2857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949" name="Google Shape;949;p53"/>
            <p:cNvSpPr/>
            <p:nvPr/>
          </p:nvSpPr>
          <p:spPr>
            <a:xfrm>
              <a:off x="3883678" y="2180225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50" name="Google Shape;950;p53" descr="\boldsymbol{0 ^ \circ\!=\!0}"/>
            <p:cNvPicPr preferRelativeResize="0"/>
            <p:nvPr/>
          </p:nvPicPr>
          <p:blipFill rotWithShape="1">
            <a:blip r:embed="rId3">
              <a:alphaModFix/>
            </a:blip>
            <a:srcRect l="75742"/>
            <a:stretch/>
          </p:blipFill>
          <p:spPr>
            <a:xfrm>
              <a:off x="5730359" y="3361074"/>
              <a:ext cx="303773" cy="38566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51" name="Google Shape;951;p53"/>
            <p:cNvSpPr/>
            <p:nvPr/>
          </p:nvSpPr>
          <p:spPr>
            <a:xfrm>
              <a:off x="5431144" y="3727445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2" name="Google Shape;952;p53"/>
            <p:cNvSpPr/>
            <p:nvPr/>
          </p:nvSpPr>
          <p:spPr>
            <a:xfrm>
              <a:off x="3881638" y="5289770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3" name="Google Shape;953;p53"/>
            <p:cNvSpPr/>
            <p:nvPr/>
          </p:nvSpPr>
          <p:spPr>
            <a:xfrm>
              <a:off x="2313868" y="3727491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54" name="Google Shape;954;p53" descr=" \boldsymbol{  \pi }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917022" y="3559843"/>
              <a:ext cx="332005" cy="23642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55" name="Google Shape;955;p53"/>
          <p:cNvGrpSpPr/>
          <p:nvPr/>
        </p:nvGrpSpPr>
        <p:grpSpPr>
          <a:xfrm>
            <a:off x="2902400" y="1768699"/>
            <a:ext cx="416400" cy="937899"/>
            <a:chOff x="2902400" y="1768676"/>
            <a:chExt cx="416400" cy="937899"/>
          </a:xfrm>
        </p:grpSpPr>
        <p:sp>
          <p:nvSpPr>
            <p:cNvPr id="956" name="Google Shape;956;p53"/>
            <p:cNvSpPr/>
            <p:nvPr/>
          </p:nvSpPr>
          <p:spPr>
            <a:xfrm>
              <a:off x="2902400" y="1854875"/>
              <a:ext cx="416400" cy="8517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57" name="Google Shape;957;p53" descr=" \boldsymbol{ \frac{\pi}{2} }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944542" y="1768676"/>
              <a:ext cx="322800" cy="86509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58" name="Google Shape;958;p53"/>
          <p:cNvGrpSpPr/>
          <p:nvPr/>
        </p:nvGrpSpPr>
        <p:grpSpPr>
          <a:xfrm>
            <a:off x="2783350" y="4902875"/>
            <a:ext cx="591300" cy="982200"/>
            <a:chOff x="2783350" y="4902875"/>
            <a:chExt cx="591300" cy="982200"/>
          </a:xfrm>
        </p:grpSpPr>
        <p:sp>
          <p:nvSpPr>
            <p:cNvPr id="959" name="Google Shape;959;p53"/>
            <p:cNvSpPr/>
            <p:nvPr/>
          </p:nvSpPr>
          <p:spPr>
            <a:xfrm>
              <a:off x="2783350" y="4902875"/>
              <a:ext cx="591300" cy="982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60" name="Google Shape;960;p53" descr=" \boldsymbol{ \frac{3\pi}{2} }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2804600" y="4931213"/>
              <a:ext cx="551833" cy="9252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61" name="Google Shape;961;p53" descr=" \boldsymbol{ 2\pi \!=\! \dfrac{4 \! \cdot \! \pi} {2} }"/>
          <p:cNvPicPr preferRelativeResize="0"/>
          <p:nvPr/>
        </p:nvPicPr>
        <p:blipFill rotWithShape="1">
          <a:blip r:embed="rId7">
            <a:alphaModFix/>
          </a:blip>
          <a:srcRect r="68857"/>
          <a:stretch/>
        </p:blipFill>
        <p:spPr>
          <a:xfrm>
            <a:off x="5204081" y="3732750"/>
            <a:ext cx="681773" cy="1140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2" name="Google Shape;962;p53" descr=" \boldsymbol{ 2\pi \!=\! 4 \! \cdot \!\dfrac{ \pi} {2} }"/>
          <p:cNvPicPr preferRelativeResize="0"/>
          <p:nvPr/>
        </p:nvPicPr>
        <p:blipFill rotWithShape="1">
          <a:blip r:embed="rId8">
            <a:alphaModFix/>
          </a:blip>
          <a:srcRect l="33914"/>
          <a:stretch/>
        </p:blipFill>
        <p:spPr>
          <a:xfrm>
            <a:off x="5931242" y="3889581"/>
            <a:ext cx="1378025" cy="979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63" name="Google Shape;963;p53" descr=" \boldsymbol{ 3 \! \cdot \!\dfrac{ \pi} {2} \!=}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1376827" y="4941151"/>
            <a:ext cx="1378013" cy="98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4" name="Google Shape;964;p53" descr=" \boldsymbol{ 2 \! \cdot \!\dfrac{ \pi} {2} }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914699" y="3916025"/>
            <a:ext cx="874691" cy="98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5" name="Google Shape;965;p53" descr=" \boldsymbol{ 1 \! \cdot \!\dfrac{ \pi} {2} \!=}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438600" y="1705474"/>
            <a:ext cx="1378025" cy="996330"/>
          </a:xfrm>
          <a:prstGeom prst="rect">
            <a:avLst/>
          </a:prstGeom>
          <a:noFill/>
          <a:ln>
            <a:noFill/>
          </a:ln>
        </p:spPr>
      </p:pic>
      <p:sp>
        <p:nvSpPr>
          <p:cNvPr id="966" name="Google Shape;966;p53"/>
          <p:cNvSpPr/>
          <p:nvPr/>
        </p:nvSpPr>
        <p:spPr>
          <a:xfrm>
            <a:off x="6880582" y="2855858"/>
            <a:ext cx="416400" cy="613200"/>
          </a:xfrm>
          <a:prstGeom prst="rect">
            <a:avLst/>
          </a:prstGeom>
          <a:solidFill>
            <a:srgbClr val="FF992C">
              <a:alpha val="84705"/>
            </a:srgbClr>
          </a:solidFill>
          <a:ln w="9525" cap="flat" cmpd="sng">
            <a:solidFill>
              <a:srgbClr val="FF992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67" name="Google Shape;967;p53"/>
          <p:cNvGrpSpPr/>
          <p:nvPr/>
        </p:nvGrpSpPr>
        <p:grpSpPr>
          <a:xfrm>
            <a:off x="2605772" y="2332223"/>
            <a:ext cx="885288" cy="1397435"/>
            <a:chOff x="2605772" y="2332223"/>
            <a:chExt cx="885288" cy="1397435"/>
          </a:xfrm>
        </p:grpSpPr>
        <p:cxnSp>
          <p:nvCxnSpPr>
            <p:cNvPr id="968" name="Google Shape;968;p53"/>
            <p:cNvCxnSpPr>
              <a:endCxn id="948" idx="1"/>
            </p:cNvCxnSpPr>
            <p:nvPr/>
          </p:nvCxnSpPr>
          <p:spPr>
            <a:xfrm>
              <a:off x="2778560" y="2488558"/>
              <a:ext cx="712500" cy="12411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969" name="Google Shape;969;p53"/>
            <p:cNvSpPr/>
            <p:nvPr/>
          </p:nvSpPr>
          <p:spPr>
            <a:xfrm>
              <a:off x="2605772" y="2332223"/>
              <a:ext cx="322800" cy="322500"/>
            </a:xfrm>
            <a:prstGeom prst="ellipse">
              <a:avLst/>
            </a:prstGeom>
            <a:solidFill>
              <a:srgbClr val="00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970" name="Google Shape;970;p53" descr=" \boldsymbol{ 840^ \circ\!=\! 810^ \circ\!+\!30^ \circ\!=}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6454850" y="2134138"/>
            <a:ext cx="4585049" cy="47668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1" name="Google Shape;971;p53" descr=" \boldsymbol{=\! 9\! \cdot \! 90^ \circ\!+\!30^ \circ}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454850" y="2909850"/>
            <a:ext cx="3110673" cy="476675"/>
          </a:xfrm>
          <a:prstGeom prst="rect">
            <a:avLst/>
          </a:prstGeom>
          <a:noFill/>
          <a:ln>
            <a:noFill/>
          </a:ln>
        </p:spPr>
      </p:pic>
      <p:sp>
        <p:nvSpPr>
          <p:cNvPr id="972" name="Google Shape;972;p53"/>
          <p:cNvSpPr/>
          <p:nvPr/>
        </p:nvSpPr>
        <p:spPr>
          <a:xfrm>
            <a:off x="10622050" y="2146750"/>
            <a:ext cx="513300" cy="476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73" name="Google Shape;973;p53" descr=" \boldsymbol{840^ \circ=\! 720^ \circ\!+\!120^ \circ}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5113275" y="5289400"/>
            <a:ext cx="4452243" cy="47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4" name="Google Shape;974;p53" descr=" \boldsymbol{840^ \circ;  2385^ \circ\! .}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8248000" y="1280000"/>
            <a:ext cx="2894442" cy="534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300"/>
                                        <p:tgtEl>
                                          <p:spTgt spid="9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"/>
                                        <p:tgtEl>
                                          <p:spTgt spid="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"/>
                                        <p:tgtEl>
                                          <p:spTgt spid="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"/>
                                        <p:tgtEl>
                                          <p:spTgt spid="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00"/>
                                        <p:tgtEl>
                                          <p:spTgt spid="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9" name="Google Shape;979;p54" descr=" \boldsymbol{2385^ \circ=\! 2340^ \circ\!+\!45^ \circ\!=}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43200" y="2135941"/>
            <a:ext cx="5248614" cy="476700"/>
          </a:xfrm>
          <a:prstGeom prst="rect">
            <a:avLst/>
          </a:prstGeom>
          <a:noFill/>
          <a:ln>
            <a:noFill/>
          </a:ln>
        </p:spPr>
      </p:pic>
      <p:sp>
        <p:nvSpPr>
          <p:cNvPr id="980" name="Google Shape;980;p54"/>
          <p:cNvSpPr/>
          <p:nvPr/>
        </p:nvSpPr>
        <p:spPr>
          <a:xfrm>
            <a:off x="6369289" y="4060620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1" name="Google Shape;981;p54"/>
          <p:cNvSpPr/>
          <p:nvPr/>
        </p:nvSpPr>
        <p:spPr>
          <a:xfrm>
            <a:off x="1267450" y="5087375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2" name="Google Shape;982;p54"/>
          <p:cNvSpPr/>
          <p:nvPr/>
        </p:nvSpPr>
        <p:spPr>
          <a:xfrm>
            <a:off x="851050" y="4072625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3" name="Google Shape;983;p54"/>
          <p:cNvSpPr/>
          <p:nvPr/>
        </p:nvSpPr>
        <p:spPr>
          <a:xfrm>
            <a:off x="1354500" y="1825000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4" name="Google Shape;984;p54"/>
          <p:cNvSpPr txBox="1"/>
          <p:nvPr/>
        </p:nvSpPr>
        <p:spPr>
          <a:xfrm>
            <a:off x="928950" y="351000"/>
            <a:ext cx="10331700" cy="7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ru" sz="32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Бірлік шеңбер арқылы </a:t>
            </a:r>
            <a:r>
              <a:rPr lang="ru" sz="3200" b="1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градустық өлшемдері </a:t>
            </a:r>
            <a:r>
              <a:rPr lang="ru" sz="32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өзара тең бұрыштарды көрсетіңіз:</a:t>
            </a:r>
            <a:endParaRPr sz="32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985" name="Google Shape;985;p54"/>
          <p:cNvGrpSpPr/>
          <p:nvPr/>
        </p:nvGrpSpPr>
        <p:grpSpPr>
          <a:xfrm>
            <a:off x="1450475" y="1538423"/>
            <a:ext cx="4585058" cy="4275266"/>
            <a:chOff x="1917022" y="1623969"/>
            <a:chExt cx="4585058" cy="4275266"/>
          </a:xfrm>
        </p:grpSpPr>
        <p:sp>
          <p:nvSpPr>
            <p:cNvPr id="986" name="Google Shape;986;p54"/>
            <p:cNvSpPr/>
            <p:nvPr/>
          </p:nvSpPr>
          <p:spPr>
            <a:xfrm>
              <a:off x="4040189" y="3903977"/>
              <a:ext cx="332100" cy="3264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7" name="Google Shape;987;p54"/>
            <p:cNvSpPr/>
            <p:nvPr/>
          </p:nvSpPr>
          <p:spPr>
            <a:xfrm>
              <a:off x="3707690" y="3898097"/>
              <a:ext cx="332100" cy="3321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8" name="Google Shape;988;p54"/>
            <p:cNvSpPr/>
            <p:nvPr/>
          </p:nvSpPr>
          <p:spPr>
            <a:xfrm>
              <a:off x="3709369" y="3571991"/>
              <a:ext cx="332100" cy="3321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9" name="Google Shape;989;p54"/>
            <p:cNvSpPr/>
            <p:nvPr/>
          </p:nvSpPr>
          <p:spPr>
            <a:xfrm>
              <a:off x="4040189" y="3573645"/>
              <a:ext cx="332100" cy="3264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90" name="Google Shape;990;p54"/>
            <p:cNvGrpSpPr/>
            <p:nvPr/>
          </p:nvGrpSpPr>
          <p:grpSpPr>
            <a:xfrm>
              <a:off x="1984585" y="1623969"/>
              <a:ext cx="4517495" cy="4275266"/>
              <a:chOff x="5945162" y="1330694"/>
              <a:chExt cx="4168200" cy="3944700"/>
            </a:xfrm>
          </p:grpSpPr>
          <p:grpSp>
            <p:nvGrpSpPr>
              <p:cNvPr id="991" name="Google Shape;991;p54"/>
              <p:cNvGrpSpPr/>
              <p:nvPr/>
            </p:nvGrpSpPr>
            <p:grpSpPr>
              <a:xfrm>
                <a:off x="5945162" y="1330694"/>
                <a:ext cx="4168200" cy="3944700"/>
                <a:chOff x="5945162" y="1330694"/>
                <a:chExt cx="4168200" cy="3944700"/>
              </a:xfrm>
            </p:grpSpPr>
            <p:cxnSp>
              <p:nvCxnSpPr>
                <p:cNvPr id="992" name="Google Shape;992;p54"/>
                <p:cNvCxnSpPr/>
                <p:nvPr/>
              </p:nvCxnSpPr>
              <p:spPr>
                <a:xfrm>
                  <a:off x="5945162" y="3429005"/>
                  <a:ext cx="4168200" cy="0"/>
                </a:xfrm>
                <a:prstGeom prst="straightConnector1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stealth" w="med" len="med"/>
                </a:ln>
              </p:spPr>
            </p:cxnSp>
            <p:cxnSp>
              <p:nvCxnSpPr>
                <p:cNvPr id="993" name="Google Shape;993;p54"/>
                <p:cNvCxnSpPr/>
                <p:nvPr/>
              </p:nvCxnSpPr>
              <p:spPr>
                <a:xfrm rot="10800000">
                  <a:off x="7844802" y="1330694"/>
                  <a:ext cx="0" cy="3944700"/>
                </a:xfrm>
                <a:prstGeom prst="straightConnector1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stealth" w="med" len="med"/>
                </a:ln>
              </p:spPr>
            </p:cxnSp>
          </p:grpSp>
          <p:grpSp>
            <p:nvGrpSpPr>
              <p:cNvPr id="994" name="Google Shape;994;p54"/>
              <p:cNvGrpSpPr/>
              <p:nvPr/>
            </p:nvGrpSpPr>
            <p:grpSpPr>
              <a:xfrm>
                <a:off x="6402362" y="1988420"/>
                <a:ext cx="2881169" cy="2881169"/>
                <a:chOff x="1896275" y="1425775"/>
                <a:chExt cx="3065400" cy="3065400"/>
              </a:xfrm>
            </p:grpSpPr>
            <p:sp>
              <p:nvSpPr>
                <p:cNvPr id="995" name="Google Shape;995;p54"/>
                <p:cNvSpPr/>
                <p:nvPr/>
              </p:nvSpPr>
              <p:spPr>
                <a:xfrm>
                  <a:off x="1896275" y="1425775"/>
                  <a:ext cx="3065400" cy="3065400"/>
                </a:xfrm>
                <a:prstGeom prst="ellipse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96" name="Google Shape;996;p54"/>
                <p:cNvSpPr/>
                <p:nvPr/>
              </p:nvSpPr>
              <p:spPr>
                <a:xfrm>
                  <a:off x="3312664" y="2843031"/>
                  <a:ext cx="232500" cy="232500"/>
                </a:xfrm>
                <a:prstGeom prst="ellipse">
                  <a:avLst/>
                </a:prstGeom>
                <a:solidFill>
                  <a:schemeClr val="accent4"/>
                </a:solidFill>
                <a:ln w="2857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997" name="Google Shape;997;p54"/>
            <p:cNvSpPr/>
            <p:nvPr/>
          </p:nvSpPr>
          <p:spPr>
            <a:xfrm>
              <a:off x="3883678" y="2180225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98" name="Google Shape;998;p54" descr="\boldsymbol{0 ^ \circ\!=\!0}"/>
            <p:cNvPicPr preferRelativeResize="0"/>
            <p:nvPr/>
          </p:nvPicPr>
          <p:blipFill rotWithShape="1">
            <a:blip r:embed="rId4">
              <a:alphaModFix/>
            </a:blip>
            <a:srcRect l="75742"/>
            <a:stretch/>
          </p:blipFill>
          <p:spPr>
            <a:xfrm>
              <a:off x="5730359" y="3361074"/>
              <a:ext cx="303773" cy="38566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99" name="Google Shape;999;p54"/>
            <p:cNvSpPr/>
            <p:nvPr/>
          </p:nvSpPr>
          <p:spPr>
            <a:xfrm>
              <a:off x="5431144" y="3727445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0" name="Google Shape;1000;p54"/>
            <p:cNvSpPr/>
            <p:nvPr/>
          </p:nvSpPr>
          <p:spPr>
            <a:xfrm>
              <a:off x="3881638" y="5289770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1" name="Google Shape;1001;p54"/>
            <p:cNvSpPr/>
            <p:nvPr/>
          </p:nvSpPr>
          <p:spPr>
            <a:xfrm>
              <a:off x="2313868" y="3727491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002" name="Google Shape;1002;p54" descr=" \boldsymbol{  \pi }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1917022" y="3559843"/>
              <a:ext cx="332005" cy="23642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003" name="Google Shape;1003;p54"/>
          <p:cNvGrpSpPr/>
          <p:nvPr/>
        </p:nvGrpSpPr>
        <p:grpSpPr>
          <a:xfrm>
            <a:off x="2902400" y="1768699"/>
            <a:ext cx="416400" cy="937899"/>
            <a:chOff x="2902400" y="1768676"/>
            <a:chExt cx="416400" cy="937899"/>
          </a:xfrm>
        </p:grpSpPr>
        <p:sp>
          <p:nvSpPr>
            <p:cNvPr id="1004" name="Google Shape;1004;p54"/>
            <p:cNvSpPr/>
            <p:nvPr/>
          </p:nvSpPr>
          <p:spPr>
            <a:xfrm>
              <a:off x="2902400" y="1854875"/>
              <a:ext cx="416400" cy="8517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005" name="Google Shape;1005;p54" descr=" \boldsymbol{ \frac{\pi}{2} }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2944542" y="1768676"/>
              <a:ext cx="322800" cy="86509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006" name="Google Shape;1006;p54"/>
          <p:cNvGrpSpPr/>
          <p:nvPr/>
        </p:nvGrpSpPr>
        <p:grpSpPr>
          <a:xfrm>
            <a:off x="2783350" y="4902875"/>
            <a:ext cx="591300" cy="982200"/>
            <a:chOff x="2783350" y="4902875"/>
            <a:chExt cx="591300" cy="982200"/>
          </a:xfrm>
        </p:grpSpPr>
        <p:sp>
          <p:nvSpPr>
            <p:cNvPr id="1007" name="Google Shape;1007;p54"/>
            <p:cNvSpPr/>
            <p:nvPr/>
          </p:nvSpPr>
          <p:spPr>
            <a:xfrm>
              <a:off x="2783350" y="4902875"/>
              <a:ext cx="591300" cy="982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008" name="Google Shape;1008;p54" descr=" \boldsymbol{ \frac{3\pi}{2} }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2804600" y="4931213"/>
              <a:ext cx="551833" cy="9252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09" name="Google Shape;1009;p54" descr=" \boldsymbol{ 2\pi \!=\! \dfrac{4 \! \cdot \! \pi} {2} }"/>
          <p:cNvPicPr preferRelativeResize="0"/>
          <p:nvPr/>
        </p:nvPicPr>
        <p:blipFill rotWithShape="1">
          <a:blip r:embed="rId8">
            <a:alphaModFix/>
          </a:blip>
          <a:srcRect r="68857"/>
          <a:stretch/>
        </p:blipFill>
        <p:spPr>
          <a:xfrm>
            <a:off x="5204081" y="3732750"/>
            <a:ext cx="681773" cy="1140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0" name="Google Shape;1010;p54" descr=" \boldsymbol{ 2\pi \!=\! 4 \! \cdot \!\dfrac{ \pi} {2} }"/>
          <p:cNvPicPr preferRelativeResize="0"/>
          <p:nvPr/>
        </p:nvPicPr>
        <p:blipFill rotWithShape="1">
          <a:blip r:embed="rId9">
            <a:alphaModFix/>
          </a:blip>
          <a:srcRect l="33914"/>
          <a:stretch/>
        </p:blipFill>
        <p:spPr>
          <a:xfrm>
            <a:off x="5931242" y="3889581"/>
            <a:ext cx="1378025" cy="979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1" name="Google Shape;1011;p54" descr=" \boldsymbol{ 3 \! \cdot \!\dfrac{ \pi} {2} \!=}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376827" y="4941151"/>
            <a:ext cx="1378013" cy="98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2" name="Google Shape;1012;p54" descr=" \boldsymbol{ 2 \! \cdot \!\dfrac{ \pi} {2} }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914699" y="3916025"/>
            <a:ext cx="874691" cy="98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3" name="Google Shape;1013;p54" descr=" \boldsymbol{ 1 \! \cdot \!\dfrac{ \pi} {2} \!=}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438600" y="1705474"/>
            <a:ext cx="1378025" cy="996330"/>
          </a:xfrm>
          <a:prstGeom prst="rect">
            <a:avLst/>
          </a:prstGeom>
          <a:noFill/>
          <a:ln>
            <a:noFill/>
          </a:ln>
        </p:spPr>
      </p:pic>
      <p:sp>
        <p:nvSpPr>
          <p:cNvPr id="1014" name="Google Shape;1014;p54"/>
          <p:cNvSpPr/>
          <p:nvPr/>
        </p:nvSpPr>
        <p:spPr>
          <a:xfrm>
            <a:off x="6937630" y="2855850"/>
            <a:ext cx="591300" cy="613200"/>
          </a:xfrm>
          <a:prstGeom prst="rect">
            <a:avLst/>
          </a:prstGeom>
          <a:solidFill>
            <a:srgbClr val="FF992C">
              <a:alpha val="84705"/>
            </a:srgbClr>
          </a:solidFill>
          <a:ln w="9525" cap="flat" cmpd="sng">
            <a:solidFill>
              <a:srgbClr val="FF992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15" name="Google Shape;1015;p54"/>
          <p:cNvGrpSpPr/>
          <p:nvPr/>
        </p:nvGrpSpPr>
        <p:grpSpPr>
          <a:xfrm>
            <a:off x="2312310" y="3897129"/>
            <a:ext cx="1178750" cy="1177144"/>
            <a:chOff x="2583210" y="1400329"/>
            <a:chExt cx="1178750" cy="1177144"/>
          </a:xfrm>
        </p:grpSpPr>
        <p:cxnSp>
          <p:nvCxnSpPr>
            <p:cNvPr id="1016" name="Google Shape;1016;p54"/>
            <p:cNvCxnSpPr>
              <a:endCxn id="996" idx="3"/>
            </p:cNvCxnSpPr>
            <p:nvPr/>
          </p:nvCxnSpPr>
          <p:spPr>
            <a:xfrm rot="10800000" flipH="1">
              <a:off x="2725760" y="1400329"/>
              <a:ext cx="1036200" cy="10344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17" name="Google Shape;1017;p54"/>
            <p:cNvSpPr/>
            <p:nvPr/>
          </p:nvSpPr>
          <p:spPr>
            <a:xfrm>
              <a:off x="2583210" y="2254973"/>
              <a:ext cx="322800" cy="322500"/>
            </a:xfrm>
            <a:prstGeom prst="ellipse">
              <a:avLst/>
            </a:prstGeom>
            <a:solidFill>
              <a:srgbClr val="00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18" name="Google Shape;1018;p54"/>
          <p:cNvSpPr/>
          <p:nvPr/>
        </p:nvSpPr>
        <p:spPr>
          <a:xfrm>
            <a:off x="10622050" y="2146750"/>
            <a:ext cx="513300" cy="476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9" name="Google Shape;1019;p54" descr=" \boldsymbol{=\! 26\! \cdot \! 90^ \circ+\!45^ \circ\!}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469109" y="2933917"/>
            <a:ext cx="3465750" cy="476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0" name="Google Shape;1020;p54" descr=" \boldsymbol{840^ \circ;  2385^ \circ\! .}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8248000" y="1280000"/>
            <a:ext cx="2894442" cy="534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1" name="Google Shape;1021;p54" descr=" \boldsymbol{2385^ \circ\!=\! 1800^ \circ\!+\! 585^ \circ}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4559675" y="5289400"/>
            <a:ext cx="4919347" cy="47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2" name="Google Shape;1022;p54" descr=" \boldsymbol{585^ \circ\!=\! 540^ \circ\!+\! 45^ \circ}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5414800" y="5289400"/>
            <a:ext cx="4064236" cy="476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300"/>
                                        <p:tgtEl>
                                          <p:spTgt spid="10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"/>
                                        <p:tgtEl>
                                          <p:spTgt spid="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"/>
                                        <p:tgtEl>
                                          <p:spTgt spid="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"/>
                                        <p:tgtEl>
                                          <p:spTgt spid="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00"/>
                                        <p:tgtEl>
                                          <p:spTgt spid="1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300"/>
                                        <p:tgtEl>
                                          <p:spTgt spid="10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400"/>
                                        <p:tgtEl>
                                          <p:spTgt spid="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" name="Google Shape;1027;p55"/>
          <p:cNvGraphicFramePr/>
          <p:nvPr/>
        </p:nvGraphicFramePr>
        <p:xfrm>
          <a:off x="1005095" y="1374898"/>
          <a:ext cx="10218725" cy="2127225"/>
        </p:xfrm>
        <a:graphic>
          <a:graphicData uri="http://schemas.openxmlformats.org/drawingml/2006/table">
            <a:tbl>
              <a:tblPr>
                <a:noFill/>
                <a:tableStyleId>{5151196B-82D8-4CD6-9959-A00AE75A9F05}</a:tableStyleId>
              </a:tblPr>
              <a:tblGrid>
                <a:gridCol w="928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8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8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8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8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89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8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89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289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289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289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866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0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8" name="Google Shape;1028;p55"/>
          <p:cNvSpPr txBox="1"/>
          <p:nvPr/>
        </p:nvSpPr>
        <p:spPr>
          <a:xfrm>
            <a:off x="929000" y="346075"/>
            <a:ext cx="104487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ru" sz="35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Стандартты бұрыштардың радиандық өлшемі:</a:t>
            </a:r>
            <a:endParaRPr sz="35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1029" name="Google Shape;1029;p55" descr="\boldsymbol{\frac{\pi}{6}}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67313" y="2475655"/>
            <a:ext cx="347054" cy="9347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0" name="Google Shape;1030;p55" descr="\boldsymbol{\frac{\pi}{4}}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28211" y="2477985"/>
            <a:ext cx="347054" cy="9301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1" name="Google Shape;1031;p55" descr="\boldsymbol{\frac{\pi}{3}}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33674" y="2475673"/>
            <a:ext cx="347054" cy="9347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2" name="Google Shape;1032;p55" descr="\boldsymbol{\frac{\pi}{2}}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940936" y="2477973"/>
            <a:ext cx="347054" cy="9301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3" name="Google Shape;1033;p55" descr="\boldsymbol{\frac{2\pi}{3}}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728957" y="2379730"/>
            <a:ext cx="615443" cy="10365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4" name="Google Shape;1034;p55" descr="\boldsymbol{\frac{5\pi}{6}}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662275" y="2379730"/>
            <a:ext cx="615443" cy="10365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5" name="Google Shape;1035;p55" descr="\boldsymbol{\frac{3\pi}{2}}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9535065" y="2382036"/>
            <a:ext cx="615443" cy="10319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6" name="Google Shape;1036;p55" descr="\boldsymbol{\pi}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8732870" y="2829386"/>
            <a:ext cx="347050" cy="2471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7" name="Google Shape;1037;p55" descr="\boldsymbol{2\pi}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0498396" y="2723954"/>
            <a:ext cx="615450" cy="348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8" name="Google Shape;1038;p55" descr="\boldsymbol{0}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2293924" y="2783380"/>
            <a:ext cx="231369" cy="3192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9" name="Google Shape;1039;p55" descr="\boldsymbol{0^\circ}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2246088" y="1653885"/>
            <a:ext cx="395957" cy="34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0" name="Google Shape;1040;p55" descr="\boldsymbol{30^\circ}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3046521" y="1649214"/>
            <a:ext cx="630299" cy="34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1" name="Google Shape;1041;p55" descr="\boldsymbol{45^\circ}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3961620" y="1653885"/>
            <a:ext cx="634339" cy="34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2" name="Google Shape;1042;p55" descr="\boldsymbol{60^\circ}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4868333" y="1653885"/>
            <a:ext cx="630299" cy="34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3" name="Google Shape;1043;p55" descr="\boldsymbol{90^\circ}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5828027" y="1653885"/>
            <a:ext cx="630299" cy="34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4" name="Google Shape;1044;p55" descr="\boldsymbol{120^\circ}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6618740" y="1653885"/>
            <a:ext cx="848479" cy="34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5" name="Google Shape;1045;p55" descr="\boldsymbol{150^\circ}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>
            <a:off x="7551698" y="1649614"/>
            <a:ext cx="848479" cy="34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6" name="Google Shape;1046;p55" descr="\boldsymbol{180^\circ}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>
            <a:off x="8483369" y="1653885"/>
            <a:ext cx="848479" cy="34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7" name="Google Shape;1047;p55" descr="\boldsymbol{270^\circ}"/>
          <p:cNvPicPr preferRelativeResize="0"/>
          <p:nvPr/>
        </p:nvPicPr>
        <p:blipFill rotWithShape="1">
          <a:blip r:embed="rId21">
            <a:alphaModFix/>
          </a:blip>
          <a:srcRect/>
          <a:stretch/>
        </p:blipFill>
        <p:spPr>
          <a:xfrm>
            <a:off x="9408945" y="1649213"/>
            <a:ext cx="860600" cy="34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8" name="Google Shape;1048;p55" descr="\boldsymbol{360^\circ}"/>
          <p:cNvPicPr preferRelativeResize="0"/>
          <p:nvPr/>
        </p:nvPicPr>
        <p:blipFill rotWithShape="1">
          <a:blip r:embed="rId22">
            <a:alphaModFix/>
          </a:blip>
          <a:srcRect/>
          <a:stretch/>
        </p:blipFill>
        <p:spPr>
          <a:xfrm>
            <a:off x="10348019" y="1649211"/>
            <a:ext cx="864640" cy="34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9" name="Google Shape;1049;p55" descr="\boldsymbol{\alpha^ \circ}"/>
          <p:cNvPicPr preferRelativeResize="0"/>
          <p:nvPr/>
        </p:nvPicPr>
        <p:blipFill rotWithShape="1">
          <a:blip r:embed="rId23">
            <a:alphaModFix/>
          </a:blip>
          <a:srcRect/>
          <a:stretch/>
        </p:blipFill>
        <p:spPr>
          <a:xfrm>
            <a:off x="1290944" y="1629273"/>
            <a:ext cx="550659" cy="3933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0" name="Google Shape;1050;p55" descr="\boldsymbol{x }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>
            <a:off x="1427449" y="2786930"/>
            <a:ext cx="277643" cy="2221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42"/>
          <p:cNvSpPr/>
          <p:nvPr/>
        </p:nvSpPr>
        <p:spPr>
          <a:xfrm>
            <a:off x="835725" y="1920100"/>
            <a:ext cx="6093600" cy="34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600" marR="0" lvl="0" indent="-495300" algn="l" rtl="0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ahoma"/>
              <a:buChar char="●"/>
            </a:pPr>
            <a:r>
              <a:rPr lang="ru" sz="3000" b="1" dirty="0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 ;     ;     ;        ;</a:t>
            </a:r>
            <a:endParaRPr sz="3000" b="1" dirty="0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3000" b="1" dirty="0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сандарын бірлік кесіндіде белгілеуді үйренесіздер</a:t>
            </a:r>
            <a:r>
              <a:rPr lang="ru" sz="3000" b="1" i="0" u="none" strike="noStrike" cap="none" dirty="0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.</a:t>
            </a:r>
            <a:endParaRPr sz="3000" b="1" i="0" u="none" strike="noStrike" cap="none" dirty="0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16" name="Google Shape;516;p42"/>
          <p:cNvSpPr txBox="1">
            <a:spLocks noGrp="1"/>
          </p:cNvSpPr>
          <p:nvPr>
            <p:ph type="ctrTitle"/>
          </p:nvPr>
        </p:nvSpPr>
        <p:spPr>
          <a:xfrm>
            <a:off x="835025" y="1136553"/>
            <a:ext cx="6858900" cy="67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ahoma"/>
              <a:buNone/>
            </a:pPr>
            <a:r>
              <a:rPr lang="ru" sz="4000" dirty="0">
                <a:latin typeface="Tahoma"/>
                <a:ea typeface="Tahoma"/>
                <a:cs typeface="Tahoma"/>
                <a:sym typeface="Tahoma"/>
              </a:rPr>
              <a:t>Бүгінгі сабақта:</a:t>
            </a:r>
            <a:endParaRPr sz="4000" dirty="0"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517" name="Google Shape;517;p42" descr="\boldsymbol{\frac{\pi}{2}}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3524" y="2268479"/>
            <a:ext cx="347054" cy="930113"/>
          </a:xfrm>
          <a:prstGeom prst="rect">
            <a:avLst/>
          </a:prstGeom>
          <a:noFill/>
          <a:ln>
            <a:noFill/>
          </a:ln>
        </p:spPr>
      </p:pic>
      <p:pic>
        <p:nvPicPr>
          <p:cNvPr id="518" name="Google Shape;518;p42" descr="\boldsymbol{\frac{3\pi}{2}}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25078" y="2172542"/>
            <a:ext cx="615443" cy="1031916"/>
          </a:xfrm>
          <a:prstGeom prst="rect">
            <a:avLst/>
          </a:prstGeom>
          <a:noFill/>
          <a:ln>
            <a:noFill/>
          </a:ln>
        </p:spPr>
      </p:pic>
      <p:pic>
        <p:nvPicPr>
          <p:cNvPr id="519" name="Google Shape;519;p42" descr="\boldsymbol{\pi}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699308" y="2619892"/>
            <a:ext cx="347050" cy="247148"/>
          </a:xfrm>
          <a:prstGeom prst="rect">
            <a:avLst/>
          </a:prstGeom>
          <a:noFill/>
          <a:ln>
            <a:noFill/>
          </a:ln>
        </p:spPr>
      </p:pic>
      <p:pic>
        <p:nvPicPr>
          <p:cNvPr id="520" name="Google Shape;520;p42" descr="\boldsymbol{2\pi}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427771" y="2514460"/>
            <a:ext cx="615450" cy="348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21" name="Google Shape;521;p42" descr="\boldsymbol{0}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398731" y="2573889"/>
            <a:ext cx="231369" cy="3192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43"/>
          <p:cNvSpPr/>
          <p:nvPr/>
        </p:nvSpPr>
        <p:spPr>
          <a:xfrm>
            <a:off x="4292303" y="3231688"/>
            <a:ext cx="367800" cy="3615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7" name="Google Shape;527;p43"/>
          <p:cNvSpPr/>
          <p:nvPr/>
        </p:nvSpPr>
        <p:spPr>
          <a:xfrm>
            <a:off x="3923955" y="3225174"/>
            <a:ext cx="367800" cy="3678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8" name="Google Shape;528;p43"/>
          <p:cNvSpPr/>
          <p:nvPr/>
        </p:nvSpPr>
        <p:spPr>
          <a:xfrm>
            <a:off x="3925815" y="2863908"/>
            <a:ext cx="367800" cy="3678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9" name="Google Shape;529;p43"/>
          <p:cNvSpPr/>
          <p:nvPr/>
        </p:nvSpPr>
        <p:spPr>
          <a:xfrm>
            <a:off x="4292303" y="2865740"/>
            <a:ext cx="367800" cy="3615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30" name="Google Shape;530;p43"/>
          <p:cNvGrpSpPr/>
          <p:nvPr/>
        </p:nvGrpSpPr>
        <p:grpSpPr>
          <a:xfrm>
            <a:off x="2014772" y="705779"/>
            <a:ext cx="5004341" cy="4736007"/>
            <a:chOff x="5945162" y="1330694"/>
            <a:chExt cx="4168200" cy="3944700"/>
          </a:xfrm>
        </p:grpSpPr>
        <p:grpSp>
          <p:nvGrpSpPr>
            <p:cNvPr id="531" name="Google Shape;531;p43"/>
            <p:cNvGrpSpPr/>
            <p:nvPr/>
          </p:nvGrpSpPr>
          <p:grpSpPr>
            <a:xfrm>
              <a:off x="5945162" y="1330694"/>
              <a:ext cx="4168200" cy="3944700"/>
              <a:chOff x="5945162" y="1330694"/>
              <a:chExt cx="4168200" cy="3944700"/>
            </a:xfrm>
          </p:grpSpPr>
          <p:cxnSp>
            <p:nvCxnSpPr>
              <p:cNvPr id="532" name="Google Shape;532;p43"/>
              <p:cNvCxnSpPr/>
              <p:nvPr/>
            </p:nvCxnSpPr>
            <p:spPr>
              <a:xfrm>
                <a:off x="5945162" y="3429005"/>
                <a:ext cx="4168200" cy="0"/>
              </a:xfrm>
              <a:prstGeom prst="straightConnector1">
                <a:avLst/>
              </a:prstGeom>
              <a:noFill/>
              <a:ln w="762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stealth" w="med" len="med"/>
              </a:ln>
            </p:spPr>
          </p:cxnSp>
          <p:cxnSp>
            <p:nvCxnSpPr>
              <p:cNvPr id="533" name="Google Shape;533;p43"/>
              <p:cNvCxnSpPr/>
              <p:nvPr/>
            </p:nvCxnSpPr>
            <p:spPr>
              <a:xfrm rot="10800000">
                <a:off x="7844802" y="1330694"/>
                <a:ext cx="0" cy="3944700"/>
              </a:xfrm>
              <a:prstGeom prst="straightConnector1">
                <a:avLst/>
              </a:prstGeom>
              <a:noFill/>
              <a:ln w="762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stealth" w="med" len="med"/>
              </a:ln>
            </p:spPr>
          </p:cxnSp>
        </p:grpSp>
        <p:grpSp>
          <p:nvGrpSpPr>
            <p:cNvPr id="534" name="Google Shape;534;p43"/>
            <p:cNvGrpSpPr/>
            <p:nvPr/>
          </p:nvGrpSpPr>
          <p:grpSpPr>
            <a:xfrm>
              <a:off x="6402362" y="1988420"/>
              <a:ext cx="2881169" cy="2881169"/>
              <a:chOff x="1896275" y="1425775"/>
              <a:chExt cx="3065400" cy="3065400"/>
            </a:xfrm>
          </p:grpSpPr>
          <p:sp>
            <p:nvSpPr>
              <p:cNvPr id="535" name="Google Shape;535;p43"/>
              <p:cNvSpPr/>
              <p:nvPr/>
            </p:nvSpPr>
            <p:spPr>
              <a:xfrm>
                <a:off x="1896275" y="1425775"/>
                <a:ext cx="3065400" cy="3065400"/>
              </a:xfrm>
              <a:prstGeom prst="ellipse">
                <a:avLst/>
              </a:prstGeom>
              <a:noFill/>
              <a:ln w="762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536;p43"/>
              <p:cNvSpPr/>
              <p:nvPr/>
            </p:nvSpPr>
            <p:spPr>
              <a:xfrm>
                <a:off x="3312664" y="2843031"/>
                <a:ext cx="232500" cy="232500"/>
              </a:xfrm>
              <a:prstGeom prst="ellipse">
                <a:avLst/>
              </a:prstGeom>
              <a:solidFill>
                <a:schemeClr val="accent4"/>
              </a:solidFill>
              <a:ln w="2857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537" name="Google Shape;537;p43"/>
          <p:cNvSpPr/>
          <p:nvPr/>
        </p:nvSpPr>
        <p:spPr>
          <a:xfrm rot="791330">
            <a:off x="4059537" y="1134266"/>
            <a:ext cx="2361488" cy="2361488"/>
          </a:xfrm>
          <a:prstGeom prst="arc">
            <a:avLst>
              <a:gd name="adj1" fmla="val 16200000"/>
              <a:gd name="adj2" fmla="val 20301180"/>
            </a:avLst>
          </a:prstGeom>
          <a:noFill/>
          <a:ln w="76200" cap="flat" cmpd="sng">
            <a:solidFill>
              <a:srgbClr val="B22C9C"/>
            </a:solidFill>
            <a:prstDash val="solid"/>
            <a:round/>
            <a:headEnd type="stealth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8" name="Google Shape;538;p43" descr="\boldsymbol{-180^\circ}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1127" y="3405359"/>
            <a:ext cx="1549707" cy="43762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39" name="Google Shape;539;p43"/>
          <p:cNvGrpSpPr/>
          <p:nvPr/>
        </p:nvGrpSpPr>
        <p:grpSpPr>
          <a:xfrm>
            <a:off x="3342470" y="1002861"/>
            <a:ext cx="1134107" cy="676520"/>
            <a:chOff x="2402925" y="2134200"/>
            <a:chExt cx="944617" cy="563485"/>
          </a:xfrm>
        </p:grpSpPr>
        <p:pic>
          <p:nvPicPr>
            <p:cNvPr id="540" name="Google Shape;540;p43" descr="\boldsymbol{90 ^ \circ , -90 ^ \circ, 270 ^ \circ  , 450 ^ \circ , -180 ^ \circ.}"/>
            <p:cNvPicPr preferRelativeResize="0"/>
            <p:nvPr/>
          </p:nvPicPr>
          <p:blipFill rotWithShape="1">
            <a:blip r:embed="rId4">
              <a:alphaModFix/>
            </a:blip>
            <a:srcRect r="88157"/>
            <a:stretch/>
          </p:blipFill>
          <p:spPr>
            <a:xfrm>
              <a:off x="2402925" y="2134200"/>
              <a:ext cx="644851" cy="3960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41" name="Google Shape;541;p43"/>
            <p:cNvSpPr/>
            <p:nvPr/>
          </p:nvSpPr>
          <p:spPr>
            <a:xfrm>
              <a:off x="3049642" y="2400085"/>
              <a:ext cx="297900" cy="2976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42" name="Google Shape;542;p43"/>
          <p:cNvGrpSpPr/>
          <p:nvPr/>
        </p:nvGrpSpPr>
        <p:grpSpPr>
          <a:xfrm>
            <a:off x="5833223" y="2630250"/>
            <a:ext cx="877849" cy="763170"/>
            <a:chOff x="9125616" y="2933618"/>
            <a:chExt cx="731174" cy="635657"/>
          </a:xfrm>
        </p:grpSpPr>
        <p:pic>
          <p:nvPicPr>
            <p:cNvPr id="543" name="Google Shape;543;p43" descr="\boldsymbol{0 ^ \circ\!=\!0}"/>
            <p:cNvPicPr preferRelativeResize="0"/>
            <p:nvPr/>
          </p:nvPicPr>
          <p:blipFill rotWithShape="1">
            <a:blip r:embed="rId5">
              <a:alphaModFix/>
            </a:blip>
            <a:srcRect r="57857"/>
            <a:stretch/>
          </p:blipFill>
          <p:spPr>
            <a:xfrm>
              <a:off x="9369846" y="2933618"/>
              <a:ext cx="486944" cy="35586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44" name="Google Shape;544;p43"/>
            <p:cNvSpPr/>
            <p:nvPr/>
          </p:nvSpPr>
          <p:spPr>
            <a:xfrm>
              <a:off x="9125616" y="3271675"/>
              <a:ext cx="297900" cy="2976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545" name="Google Shape;545;p43" descr="\boldsymbol{90 ^ \circ , -90 ^ \circ, 270 ^ \circ  , 450 ^ \circ , -180 ^ \circ.}"/>
          <p:cNvPicPr preferRelativeResize="0"/>
          <p:nvPr/>
        </p:nvPicPr>
        <p:blipFill rotWithShape="1">
          <a:blip r:embed="rId4">
            <a:alphaModFix/>
          </a:blip>
          <a:srcRect l="15138" r="66793"/>
          <a:stretch/>
        </p:blipFill>
        <p:spPr>
          <a:xfrm>
            <a:off x="4360410" y="5000548"/>
            <a:ext cx="1181123" cy="47546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46" name="Google Shape;546;p43"/>
          <p:cNvGrpSpPr/>
          <p:nvPr/>
        </p:nvGrpSpPr>
        <p:grpSpPr>
          <a:xfrm>
            <a:off x="3041777" y="4766897"/>
            <a:ext cx="1432539" cy="726329"/>
            <a:chOff x="3117977" y="4919297"/>
            <a:chExt cx="1432539" cy="726329"/>
          </a:xfrm>
        </p:grpSpPr>
        <p:pic>
          <p:nvPicPr>
            <p:cNvPr id="547" name="Google Shape;547;p43" descr="\boldsymbol{90 ^ \circ , -90 ^ \circ, 270 ^ \circ  , 450 ^ \circ , -180 ^ \circ.}"/>
            <p:cNvPicPr preferRelativeResize="0"/>
            <p:nvPr/>
          </p:nvPicPr>
          <p:blipFill rotWithShape="1">
            <a:blip r:embed="rId4">
              <a:alphaModFix/>
            </a:blip>
            <a:srcRect l="36426" r="46815"/>
            <a:stretch/>
          </p:blipFill>
          <p:spPr>
            <a:xfrm>
              <a:off x="3117977" y="5170152"/>
              <a:ext cx="1095559" cy="4754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48" name="Google Shape;548;p43"/>
            <p:cNvSpPr/>
            <p:nvPr/>
          </p:nvSpPr>
          <p:spPr>
            <a:xfrm>
              <a:off x="4192857" y="4919297"/>
              <a:ext cx="357659" cy="357299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49" name="Google Shape;549;p43"/>
          <p:cNvGrpSpPr/>
          <p:nvPr/>
        </p:nvGrpSpPr>
        <p:grpSpPr>
          <a:xfrm>
            <a:off x="1432928" y="2630299"/>
            <a:ext cx="1304529" cy="763174"/>
            <a:chOff x="1509128" y="2782699"/>
            <a:chExt cx="1304529" cy="763174"/>
          </a:xfrm>
        </p:grpSpPr>
        <p:pic>
          <p:nvPicPr>
            <p:cNvPr id="550" name="Google Shape;550;p43" descr="\boldsymbol{180^\circ}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1509128" y="2782699"/>
              <a:ext cx="1081191" cy="4376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51" name="Google Shape;551;p43"/>
            <p:cNvSpPr/>
            <p:nvPr/>
          </p:nvSpPr>
          <p:spPr>
            <a:xfrm>
              <a:off x="2456057" y="3188573"/>
              <a:ext cx="357600" cy="3573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552" name="Google Shape;552;p43" descr="\boldsymbol{450^\circ\!=\! 360^ \circ \! + \! 90^ \circ}"/>
          <p:cNvPicPr preferRelativeResize="0"/>
          <p:nvPr/>
        </p:nvPicPr>
        <p:blipFill rotWithShape="1">
          <a:blip r:embed="rId7">
            <a:alphaModFix/>
          </a:blip>
          <a:srcRect l="41006" r="32021"/>
          <a:stretch/>
        </p:blipFill>
        <p:spPr>
          <a:xfrm>
            <a:off x="6186825" y="3456392"/>
            <a:ext cx="1155875" cy="501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3" name="Google Shape;553;p43" descr=" \boldsymbol{ -90^ \circ \! + \! {\color{red} {360^ \circ}} \!=\! 270^ \circ}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607000" y="927126"/>
            <a:ext cx="4485060" cy="4754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54" name="Google Shape;554;p43"/>
          <p:cNvGrpSpPr/>
          <p:nvPr/>
        </p:nvGrpSpPr>
        <p:grpSpPr>
          <a:xfrm>
            <a:off x="8239925" y="2065775"/>
            <a:ext cx="2268300" cy="726300"/>
            <a:chOff x="8239925" y="1837175"/>
            <a:chExt cx="2268300" cy="726300"/>
          </a:xfrm>
        </p:grpSpPr>
        <p:sp>
          <p:nvSpPr>
            <p:cNvPr id="555" name="Google Shape;555;p43"/>
            <p:cNvSpPr/>
            <p:nvPr/>
          </p:nvSpPr>
          <p:spPr>
            <a:xfrm>
              <a:off x="8239925" y="1837175"/>
              <a:ext cx="2268300" cy="726300"/>
            </a:xfrm>
            <a:prstGeom prst="rect">
              <a:avLst/>
            </a:prstGeom>
            <a:noFill/>
            <a:ln w="381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556" name="Google Shape;556;p43" descr=" \boldsymbol{  180^ \circ \!=\! \pi }"/>
            <p:cNvPicPr preferRelativeResize="0"/>
            <p:nvPr/>
          </p:nvPicPr>
          <p:blipFill rotWithShape="1">
            <a:blip r:embed="rId9">
              <a:alphaModFix/>
            </a:blip>
            <a:srcRect/>
            <a:stretch/>
          </p:blipFill>
          <p:spPr>
            <a:xfrm>
              <a:off x="8395450" y="1996400"/>
              <a:ext cx="1968550" cy="41417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"/>
                                        <p:tgtEl>
                                          <p:spTgt spid="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3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3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3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44"/>
          <p:cNvSpPr/>
          <p:nvPr/>
        </p:nvSpPr>
        <p:spPr>
          <a:xfrm>
            <a:off x="4292303" y="3231688"/>
            <a:ext cx="367800" cy="3615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44"/>
          <p:cNvSpPr/>
          <p:nvPr/>
        </p:nvSpPr>
        <p:spPr>
          <a:xfrm>
            <a:off x="3923955" y="3225174"/>
            <a:ext cx="367800" cy="3678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44"/>
          <p:cNvSpPr/>
          <p:nvPr/>
        </p:nvSpPr>
        <p:spPr>
          <a:xfrm>
            <a:off x="3925815" y="2863908"/>
            <a:ext cx="367800" cy="3678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44"/>
          <p:cNvSpPr/>
          <p:nvPr/>
        </p:nvSpPr>
        <p:spPr>
          <a:xfrm>
            <a:off x="4292303" y="2865740"/>
            <a:ext cx="367800" cy="3615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65" name="Google Shape;565;p44"/>
          <p:cNvGrpSpPr/>
          <p:nvPr/>
        </p:nvGrpSpPr>
        <p:grpSpPr>
          <a:xfrm>
            <a:off x="2014772" y="705779"/>
            <a:ext cx="5004341" cy="4736007"/>
            <a:chOff x="5945162" y="1330694"/>
            <a:chExt cx="4168200" cy="3944700"/>
          </a:xfrm>
        </p:grpSpPr>
        <p:grpSp>
          <p:nvGrpSpPr>
            <p:cNvPr id="566" name="Google Shape;566;p44"/>
            <p:cNvGrpSpPr/>
            <p:nvPr/>
          </p:nvGrpSpPr>
          <p:grpSpPr>
            <a:xfrm>
              <a:off x="5945162" y="1330694"/>
              <a:ext cx="4168200" cy="3944700"/>
              <a:chOff x="5945162" y="1330694"/>
              <a:chExt cx="4168200" cy="3944700"/>
            </a:xfrm>
          </p:grpSpPr>
          <p:cxnSp>
            <p:nvCxnSpPr>
              <p:cNvPr id="567" name="Google Shape;567;p44"/>
              <p:cNvCxnSpPr/>
              <p:nvPr/>
            </p:nvCxnSpPr>
            <p:spPr>
              <a:xfrm>
                <a:off x="5945162" y="3429005"/>
                <a:ext cx="4168200" cy="0"/>
              </a:xfrm>
              <a:prstGeom prst="straightConnector1">
                <a:avLst/>
              </a:prstGeom>
              <a:noFill/>
              <a:ln w="762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stealth" w="med" len="med"/>
              </a:ln>
            </p:spPr>
          </p:cxnSp>
          <p:cxnSp>
            <p:nvCxnSpPr>
              <p:cNvPr id="568" name="Google Shape;568;p44"/>
              <p:cNvCxnSpPr/>
              <p:nvPr/>
            </p:nvCxnSpPr>
            <p:spPr>
              <a:xfrm rot="10800000">
                <a:off x="7844802" y="1330694"/>
                <a:ext cx="0" cy="3944700"/>
              </a:xfrm>
              <a:prstGeom prst="straightConnector1">
                <a:avLst/>
              </a:prstGeom>
              <a:noFill/>
              <a:ln w="762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stealth" w="med" len="med"/>
              </a:ln>
            </p:spPr>
          </p:cxnSp>
        </p:grpSp>
        <p:grpSp>
          <p:nvGrpSpPr>
            <p:cNvPr id="569" name="Google Shape;569;p44"/>
            <p:cNvGrpSpPr/>
            <p:nvPr/>
          </p:nvGrpSpPr>
          <p:grpSpPr>
            <a:xfrm>
              <a:off x="6402362" y="1988420"/>
              <a:ext cx="2881169" cy="2881169"/>
              <a:chOff x="1896275" y="1425775"/>
              <a:chExt cx="3065400" cy="3065400"/>
            </a:xfrm>
          </p:grpSpPr>
          <p:sp>
            <p:nvSpPr>
              <p:cNvPr id="570" name="Google Shape;570;p44"/>
              <p:cNvSpPr/>
              <p:nvPr/>
            </p:nvSpPr>
            <p:spPr>
              <a:xfrm>
                <a:off x="1896275" y="1425775"/>
                <a:ext cx="3065400" cy="3065400"/>
              </a:xfrm>
              <a:prstGeom prst="ellipse">
                <a:avLst/>
              </a:prstGeom>
              <a:noFill/>
              <a:ln w="762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1" name="Google Shape;571;p44"/>
              <p:cNvSpPr/>
              <p:nvPr/>
            </p:nvSpPr>
            <p:spPr>
              <a:xfrm>
                <a:off x="3312664" y="2843031"/>
                <a:ext cx="232500" cy="232500"/>
              </a:xfrm>
              <a:prstGeom prst="ellipse">
                <a:avLst/>
              </a:prstGeom>
              <a:solidFill>
                <a:schemeClr val="accent4"/>
              </a:solidFill>
              <a:ln w="2857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572" name="Google Shape;572;p44"/>
          <p:cNvSpPr/>
          <p:nvPr/>
        </p:nvSpPr>
        <p:spPr>
          <a:xfrm rot="791330">
            <a:off x="4059537" y="1134266"/>
            <a:ext cx="2361488" cy="2361488"/>
          </a:xfrm>
          <a:prstGeom prst="arc">
            <a:avLst>
              <a:gd name="adj1" fmla="val 16200000"/>
              <a:gd name="adj2" fmla="val 20301180"/>
            </a:avLst>
          </a:prstGeom>
          <a:noFill/>
          <a:ln w="76200" cap="flat" cmpd="sng">
            <a:solidFill>
              <a:srgbClr val="B22C9C"/>
            </a:solidFill>
            <a:prstDash val="solid"/>
            <a:round/>
            <a:headEnd type="stealth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3" name="Google Shape;573;p44" descr="\boldsymbol{90 ^ \circ , -90 ^ \circ, 270 ^ \circ  , 450 ^ \circ , -180 ^ \circ.}"/>
          <p:cNvPicPr preferRelativeResize="0"/>
          <p:nvPr/>
        </p:nvPicPr>
        <p:blipFill rotWithShape="1">
          <a:blip r:embed="rId3">
            <a:alphaModFix/>
          </a:blip>
          <a:srcRect r="88157"/>
          <a:stretch/>
        </p:blipFill>
        <p:spPr>
          <a:xfrm>
            <a:off x="3342470" y="1002861"/>
            <a:ext cx="774209" cy="475468"/>
          </a:xfrm>
          <a:prstGeom prst="rect">
            <a:avLst/>
          </a:prstGeom>
          <a:noFill/>
          <a:ln>
            <a:noFill/>
          </a:ln>
        </p:spPr>
      </p:pic>
      <p:sp>
        <p:nvSpPr>
          <p:cNvPr id="574" name="Google Shape;574;p44"/>
          <p:cNvSpPr/>
          <p:nvPr/>
        </p:nvSpPr>
        <p:spPr>
          <a:xfrm>
            <a:off x="4118918" y="1322082"/>
            <a:ext cx="357600" cy="357300"/>
          </a:xfrm>
          <a:prstGeom prst="ellipse">
            <a:avLst/>
          </a:prstGeom>
          <a:solidFill>
            <a:srgbClr val="FFFF00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75" name="Google Shape;575;p44"/>
          <p:cNvGrpSpPr/>
          <p:nvPr/>
        </p:nvGrpSpPr>
        <p:grpSpPr>
          <a:xfrm>
            <a:off x="5833223" y="2630257"/>
            <a:ext cx="1680499" cy="763164"/>
            <a:chOff x="9125616" y="2933623"/>
            <a:chExt cx="1399716" cy="635652"/>
          </a:xfrm>
        </p:grpSpPr>
        <p:pic>
          <p:nvPicPr>
            <p:cNvPr id="576" name="Google Shape;576;p44" descr="\boldsymbol{0 ^ \circ\!=\!0}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9369844" y="2933623"/>
              <a:ext cx="1155488" cy="3558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77" name="Google Shape;577;p44"/>
            <p:cNvSpPr/>
            <p:nvPr/>
          </p:nvSpPr>
          <p:spPr>
            <a:xfrm>
              <a:off x="9125616" y="3271675"/>
              <a:ext cx="297900" cy="2976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578" name="Google Shape;578;p44" descr="\boldsymbol{90 ^ \circ , -90 ^ \circ, 270 ^ \circ  , 450 ^ \circ , -180 ^ \circ.}"/>
          <p:cNvPicPr preferRelativeResize="0"/>
          <p:nvPr/>
        </p:nvPicPr>
        <p:blipFill rotWithShape="1">
          <a:blip r:embed="rId3">
            <a:alphaModFix/>
          </a:blip>
          <a:srcRect l="36426" r="46815"/>
          <a:stretch/>
        </p:blipFill>
        <p:spPr>
          <a:xfrm>
            <a:off x="3041777" y="5017752"/>
            <a:ext cx="1095559" cy="475474"/>
          </a:xfrm>
          <a:prstGeom prst="rect">
            <a:avLst/>
          </a:prstGeom>
          <a:noFill/>
          <a:ln>
            <a:noFill/>
          </a:ln>
        </p:spPr>
      </p:pic>
      <p:sp>
        <p:nvSpPr>
          <p:cNvPr id="579" name="Google Shape;579;p44"/>
          <p:cNvSpPr/>
          <p:nvPr/>
        </p:nvSpPr>
        <p:spPr>
          <a:xfrm>
            <a:off x="4116657" y="4766897"/>
            <a:ext cx="357600" cy="357300"/>
          </a:xfrm>
          <a:prstGeom prst="ellipse">
            <a:avLst/>
          </a:prstGeom>
          <a:solidFill>
            <a:srgbClr val="FFFF00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44"/>
          <p:cNvSpPr/>
          <p:nvPr/>
        </p:nvSpPr>
        <p:spPr>
          <a:xfrm>
            <a:off x="2379857" y="3036173"/>
            <a:ext cx="357600" cy="357300"/>
          </a:xfrm>
          <a:prstGeom prst="ellipse">
            <a:avLst/>
          </a:prstGeom>
          <a:solidFill>
            <a:srgbClr val="FFFF00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81" name="Google Shape;581;p44" descr="\boldsymbol{450^\circ\!=\! 360^ \circ \! + \! 90^ \circ}"/>
          <p:cNvPicPr preferRelativeResize="0"/>
          <p:nvPr/>
        </p:nvPicPr>
        <p:blipFill rotWithShape="1">
          <a:blip r:embed="rId5">
            <a:alphaModFix/>
          </a:blip>
          <a:srcRect l="41006" r="32021"/>
          <a:stretch/>
        </p:blipFill>
        <p:spPr>
          <a:xfrm>
            <a:off x="6186825" y="3456392"/>
            <a:ext cx="1155875" cy="5014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82" name="Google Shape;582;p44"/>
          <p:cNvGrpSpPr/>
          <p:nvPr/>
        </p:nvGrpSpPr>
        <p:grpSpPr>
          <a:xfrm>
            <a:off x="8239925" y="2065775"/>
            <a:ext cx="2268300" cy="726300"/>
            <a:chOff x="8239925" y="1837175"/>
            <a:chExt cx="2268300" cy="726300"/>
          </a:xfrm>
        </p:grpSpPr>
        <p:sp>
          <p:nvSpPr>
            <p:cNvPr id="583" name="Google Shape;583;p44"/>
            <p:cNvSpPr/>
            <p:nvPr/>
          </p:nvSpPr>
          <p:spPr>
            <a:xfrm>
              <a:off x="8239925" y="1837175"/>
              <a:ext cx="2268300" cy="726300"/>
            </a:xfrm>
            <a:prstGeom prst="rect">
              <a:avLst/>
            </a:prstGeom>
            <a:noFill/>
            <a:ln w="381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584" name="Google Shape;584;p44" descr=" \boldsymbol{  180^ \circ \!=\! \pi }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8395450" y="1996400"/>
              <a:ext cx="1968550" cy="4141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85" name="Google Shape;585;p44" descr=" \boldsymbol{  \pi }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940225" y="2850450"/>
            <a:ext cx="367800" cy="261918"/>
          </a:xfrm>
          <a:prstGeom prst="rect">
            <a:avLst/>
          </a:prstGeom>
          <a:noFill/>
          <a:ln>
            <a:noFill/>
          </a:ln>
        </p:spPr>
      </p:pic>
      <p:pic>
        <p:nvPicPr>
          <p:cNvPr id="587" name="Google Shape;587;p44" descr=" \boldsymbol{ \frac{\pi}{2} }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562125" y="490903"/>
            <a:ext cx="336525" cy="90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88" name="Google Shape;588;p44" descr=" \boldsymbol{ \frac{3\pi}{2} }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562125" y="4966502"/>
            <a:ext cx="551833" cy="925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3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1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40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45"/>
          <p:cNvSpPr/>
          <p:nvPr/>
        </p:nvSpPr>
        <p:spPr>
          <a:xfrm>
            <a:off x="4292303" y="3231688"/>
            <a:ext cx="367800" cy="3615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4" name="Google Shape;594;p45"/>
          <p:cNvSpPr/>
          <p:nvPr/>
        </p:nvSpPr>
        <p:spPr>
          <a:xfrm>
            <a:off x="3923955" y="3225174"/>
            <a:ext cx="367800" cy="3678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5" name="Google Shape;595;p45"/>
          <p:cNvSpPr/>
          <p:nvPr/>
        </p:nvSpPr>
        <p:spPr>
          <a:xfrm>
            <a:off x="3925815" y="2863908"/>
            <a:ext cx="367800" cy="3678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6" name="Google Shape;596;p45"/>
          <p:cNvSpPr/>
          <p:nvPr/>
        </p:nvSpPr>
        <p:spPr>
          <a:xfrm>
            <a:off x="4292303" y="2865740"/>
            <a:ext cx="367800" cy="3615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97" name="Google Shape;597;p45"/>
          <p:cNvGrpSpPr/>
          <p:nvPr/>
        </p:nvGrpSpPr>
        <p:grpSpPr>
          <a:xfrm>
            <a:off x="2014772" y="705779"/>
            <a:ext cx="5004341" cy="4736007"/>
            <a:chOff x="5945162" y="1330694"/>
            <a:chExt cx="4168200" cy="3944700"/>
          </a:xfrm>
        </p:grpSpPr>
        <p:grpSp>
          <p:nvGrpSpPr>
            <p:cNvPr id="598" name="Google Shape;598;p45"/>
            <p:cNvGrpSpPr/>
            <p:nvPr/>
          </p:nvGrpSpPr>
          <p:grpSpPr>
            <a:xfrm>
              <a:off x="5945162" y="1330694"/>
              <a:ext cx="4168200" cy="3944700"/>
              <a:chOff x="5945162" y="1330694"/>
              <a:chExt cx="4168200" cy="3944700"/>
            </a:xfrm>
          </p:grpSpPr>
          <p:cxnSp>
            <p:nvCxnSpPr>
              <p:cNvPr id="599" name="Google Shape;599;p45"/>
              <p:cNvCxnSpPr/>
              <p:nvPr/>
            </p:nvCxnSpPr>
            <p:spPr>
              <a:xfrm>
                <a:off x="5945162" y="3429005"/>
                <a:ext cx="4168200" cy="0"/>
              </a:xfrm>
              <a:prstGeom prst="straightConnector1">
                <a:avLst/>
              </a:prstGeom>
              <a:noFill/>
              <a:ln w="762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stealth" w="med" len="med"/>
              </a:ln>
            </p:spPr>
          </p:cxnSp>
          <p:cxnSp>
            <p:nvCxnSpPr>
              <p:cNvPr id="600" name="Google Shape;600;p45"/>
              <p:cNvCxnSpPr/>
              <p:nvPr/>
            </p:nvCxnSpPr>
            <p:spPr>
              <a:xfrm rot="10800000">
                <a:off x="7844802" y="1330694"/>
                <a:ext cx="0" cy="3944700"/>
              </a:xfrm>
              <a:prstGeom prst="straightConnector1">
                <a:avLst/>
              </a:prstGeom>
              <a:noFill/>
              <a:ln w="762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stealth" w="med" len="med"/>
              </a:ln>
            </p:spPr>
          </p:cxnSp>
        </p:grpSp>
        <p:grpSp>
          <p:nvGrpSpPr>
            <p:cNvPr id="601" name="Google Shape;601;p45"/>
            <p:cNvGrpSpPr/>
            <p:nvPr/>
          </p:nvGrpSpPr>
          <p:grpSpPr>
            <a:xfrm>
              <a:off x="6402362" y="1988420"/>
              <a:ext cx="2881169" cy="2881169"/>
              <a:chOff x="1896275" y="1425775"/>
              <a:chExt cx="3065400" cy="3065400"/>
            </a:xfrm>
          </p:grpSpPr>
          <p:sp>
            <p:nvSpPr>
              <p:cNvPr id="602" name="Google Shape;602;p45"/>
              <p:cNvSpPr/>
              <p:nvPr/>
            </p:nvSpPr>
            <p:spPr>
              <a:xfrm>
                <a:off x="1896275" y="1425775"/>
                <a:ext cx="3065400" cy="3065400"/>
              </a:xfrm>
              <a:prstGeom prst="ellipse">
                <a:avLst/>
              </a:prstGeom>
              <a:noFill/>
              <a:ln w="762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3" name="Google Shape;603;p45"/>
              <p:cNvSpPr/>
              <p:nvPr/>
            </p:nvSpPr>
            <p:spPr>
              <a:xfrm>
                <a:off x="3312664" y="2843031"/>
                <a:ext cx="232500" cy="232500"/>
              </a:xfrm>
              <a:prstGeom prst="ellipse">
                <a:avLst/>
              </a:prstGeom>
              <a:solidFill>
                <a:schemeClr val="accent4"/>
              </a:solidFill>
              <a:ln w="2857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604" name="Google Shape;604;p45"/>
          <p:cNvSpPr/>
          <p:nvPr/>
        </p:nvSpPr>
        <p:spPr>
          <a:xfrm>
            <a:off x="940325" y="4077725"/>
            <a:ext cx="3066000" cy="6123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5" name="Google Shape;605;p45"/>
          <p:cNvSpPr/>
          <p:nvPr/>
        </p:nvSpPr>
        <p:spPr>
          <a:xfrm rot="791330">
            <a:off x="4059537" y="1134266"/>
            <a:ext cx="2361488" cy="2361488"/>
          </a:xfrm>
          <a:prstGeom prst="arc">
            <a:avLst>
              <a:gd name="adj1" fmla="val 16200000"/>
              <a:gd name="adj2" fmla="val 20301180"/>
            </a:avLst>
          </a:prstGeom>
          <a:noFill/>
          <a:ln w="76200" cap="flat" cmpd="sng">
            <a:solidFill>
              <a:srgbClr val="B22C9C"/>
            </a:solidFill>
            <a:prstDash val="solid"/>
            <a:round/>
            <a:headEnd type="stealth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6" name="Google Shape;606;p45"/>
          <p:cNvSpPr/>
          <p:nvPr/>
        </p:nvSpPr>
        <p:spPr>
          <a:xfrm>
            <a:off x="4118918" y="1322082"/>
            <a:ext cx="357600" cy="357300"/>
          </a:xfrm>
          <a:prstGeom prst="ellipse">
            <a:avLst/>
          </a:prstGeom>
          <a:solidFill>
            <a:srgbClr val="FFFF00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07" name="Google Shape;607;p45" descr="\boldsymbol{0 ^ \circ\!=\!0}"/>
          <p:cNvPicPr preferRelativeResize="0"/>
          <p:nvPr/>
        </p:nvPicPr>
        <p:blipFill rotWithShape="1">
          <a:blip r:embed="rId3">
            <a:alphaModFix/>
          </a:blip>
          <a:srcRect l="75742"/>
          <a:stretch/>
        </p:blipFill>
        <p:spPr>
          <a:xfrm>
            <a:off x="6164700" y="2630250"/>
            <a:ext cx="336525" cy="427250"/>
          </a:xfrm>
          <a:prstGeom prst="rect">
            <a:avLst/>
          </a:prstGeom>
          <a:noFill/>
          <a:ln>
            <a:noFill/>
          </a:ln>
        </p:spPr>
      </p:pic>
      <p:sp>
        <p:nvSpPr>
          <p:cNvPr id="608" name="Google Shape;608;p45"/>
          <p:cNvSpPr/>
          <p:nvPr/>
        </p:nvSpPr>
        <p:spPr>
          <a:xfrm>
            <a:off x="5833224" y="3036122"/>
            <a:ext cx="357600" cy="357300"/>
          </a:xfrm>
          <a:prstGeom prst="ellipse">
            <a:avLst/>
          </a:prstGeom>
          <a:solidFill>
            <a:srgbClr val="FFFF00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9" name="Google Shape;609;p45"/>
          <p:cNvSpPr/>
          <p:nvPr/>
        </p:nvSpPr>
        <p:spPr>
          <a:xfrm>
            <a:off x="4116657" y="4766897"/>
            <a:ext cx="357600" cy="357300"/>
          </a:xfrm>
          <a:prstGeom prst="ellipse">
            <a:avLst/>
          </a:prstGeom>
          <a:solidFill>
            <a:srgbClr val="FFFF00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0" name="Google Shape;610;p45"/>
          <p:cNvSpPr/>
          <p:nvPr/>
        </p:nvSpPr>
        <p:spPr>
          <a:xfrm>
            <a:off x="2379857" y="3036173"/>
            <a:ext cx="357600" cy="357300"/>
          </a:xfrm>
          <a:prstGeom prst="ellipse">
            <a:avLst/>
          </a:prstGeom>
          <a:solidFill>
            <a:srgbClr val="FFFF00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11" name="Google Shape;611;p45"/>
          <p:cNvGrpSpPr/>
          <p:nvPr/>
        </p:nvGrpSpPr>
        <p:grpSpPr>
          <a:xfrm>
            <a:off x="8239925" y="2065775"/>
            <a:ext cx="2268300" cy="726300"/>
            <a:chOff x="8239925" y="1837175"/>
            <a:chExt cx="2268300" cy="726300"/>
          </a:xfrm>
        </p:grpSpPr>
        <p:sp>
          <p:nvSpPr>
            <p:cNvPr id="612" name="Google Shape;612;p45"/>
            <p:cNvSpPr/>
            <p:nvPr/>
          </p:nvSpPr>
          <p:spPr>
            <a:xfrm>
              <a:off x="8239925" y="1837175"/>
              <a:ext cx="2268300" cy="726300"/>
            </a:xfrm>
            <a:prstGeom prst="rect">
              <a:avLst/>
            </a:prstGeom>
            <a:noFill/>
            <a:ln w="381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613" name="Google Shape;613;p45" descr=" \boldsymbol{  180^ \circ \!=\! \pi }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8395450" y="1996400"/>
              <a:ext cx="1968550" cy="4141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14" name="Google Shape;614;p45" descr=" \boldsymbol{  \pi }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40225" y="2850450"/>
            <a:ext cx="367800" cy="261918"/>
          </a:xfrm>
          <a:prstGeom prst="rect">
            <a:avLst/>
          </a:prstGeom>
          <a:noFill/>
          <a:ln>
            <a:noFill/>
          </a:ln>
        </p:spPr>
      </p:pic>
      <p:pic>
        <p:nvPicPr>
          <p:cNvPr id="615" name="Google Shape;615;p45" descr=" \boldsymbol{ 2 \pi }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161475" y="3464887"/>
            <a:ext cx="670489" cy="37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6" name="Google Shape;616;p45" descr=" \boldsymbol{ \frac{\pi}{2} }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562125" y="490903"/>
            <a:ext cx="336525" cy="90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7" name="Google Shape;617;p45" descr=" \boldsymbol{ \frac{3\pi}{2} }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562125" y="4966502"/>
            <a:ext cx="551833" cy="925250"/>
          </a:xfrm>
          <a:prstGeom prst="rect">
            <a:avLst/>
          </a:prstGeom>
          <a:noFill/>
          <a:ln>
            <a:noFill/>
          </a:ln>
        </p:spPr>
      </p:pic>
      <p:sp>
        <p:nvSpPr>
          <p:cNvPr id="618" name="Google Shape;618;p45"/>
          <p:cNvSpPr txBox="1"/>
          <p:nvPr/>
        </p:nvSpPr>
        <p:spPr>
          <a:xfrm>
            <a:off x="6179675" y="607350"/>
            <a:ext cx="5210700" cy="66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b="1" i="0" u="none" strike="noStrike" cap="none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1 </a:t>
            </a:r>
            <a:r>
              <a:rPr lang="ru" sz="3000" b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айналым</a:t>
            </a:r>
            <a:r>
              <a:rPr lang="ru" sz="3000" b="1" i="0" u="none" strike="noStrike" cap="none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  = 2𝝅 </a:t>
            </a:r>
            <a:r>
              <a:rPr lang="ru" sz="3000" b="1" i="0" u="none" strike="noStrike" cap="none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радиан</a:t>
            </a:r>
            <a:r>
              <a:rPr lang="ru" sz="3000" b="1" i="0" u="none" strike="noStrike" cap="none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sz="3000" b="1" i="0" u="none" strike="noStrike" cap="none">
              <a:solidFill>
                <a:schemeClr val="accent4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619" name="Google Shape;619;p45" descr=" \boldsymbol{ 2\pi\!+\!2\pi\!=\!4\pi }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107681" y="4977280"/>
            <a:ext cx="3201738" cy="427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0" name="Google Shape;620;p45" descr=" \boldsymbol{ ; 4\pi }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6943676" y="3468425"/>
            <a:ext cx="920875" cy="47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1" name="Google Shape;621;p45" descr=" \boldsymbol{ ;6\pi \ldots }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7976250" y="3468425"/>
            <a:ext cx="1760969" cy="47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2" name="Google Shape;622;p45" descr=" \boldsymbol{ \pi\!+\!2\pi\!=\! 3 \pi }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960569" y="4977292"/>
            <a:ext cx="2906356" cy="427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3" name="Google Shape;623;p45" descr=" \boldsymbol{ 3 \pi }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833805" y="3466407"/>
            <a:ext cx="670500" cy="376134"/>
          </a:xfrm>
          <a:prstGeom prst="rect">
            <a:avLst/>
          </a:prstGeom>
          <a:noFill/>
          <a:ln>
            <a:noFill/>
          </a:ln>
        </p:spPr>
      </p:pic>
      <p:pic>
        <p:nvPicPr>
          <p:cNvPr id="624" name="Google Shape;624;p45" descr=" \boldsymbol{ 5 \pi; }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918934" y="3468425"/>
            <a:ext cx="813169" cy="4739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25" name="Google Shape;625;p45"/>
          <p:cNvGrpSpPr/>
          <p:nvPr/>
        </p:nvGrpSpPr>
        <p:grpSpPr>
          <a:xfrm>
            <a:off x="6788050" y="4014138"/>
            <a:ext cx="2238425" cy="669000"/>
            <a:chOff x="6788050" y="4014138"/>
            <a:chExt cx="2238425" cy="669000"/>
          </a:xfrm>
        </p:grpSpPr>
        <p:sp>
          <p:nvSpPr>
            <p:cNvPr id="626" name="Google Shape;626;p45"/>
            <p:cNvSpPr/>
            <p:nvPr/>
          </p:nvSpPr>
          <p:spPr>
            <a:xfrm>
              <a:off x="6788050" y="4125175"/>
              <a:ext cx="1597200" cy="474000"/>
            </a:xfrm>
            <a:prstGeom prst="rect">
              <a:avLst/>
            </a:prstGeom>
            <a:noFill/>
            <a:ln w="381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7" name="Google Shape;627;p45"/>
            <p:cNvSpPr txBox="1"/>
            <p:nvPr/>
          </p:nvSpPr>
          <p:spPr>
            <a:xfrm>
              <a:off x="6847275" y="4014138"/>
              <a:ext cx="2179200" cy="66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ru" sz="3000" b="1">
                  <a:solidFill>
                    <a:schemeClr val="accent4"/>
                  </a:solidFill>
                  <a:latin typeface="Tahoma"/>
                  <a:ea typeface="Tahoma"/>
                  <a:cs typeface="Tahoma"/>
                  <a:sym typeface="Tahoma"/>
                </a:rPr>
                <a:t>жұп</a:t>
              </a:r>
              <a:r>
                <a:rPr lang="ru" sz="3000" b="1" i="0" u="none" strike="noStrike" cap="none">
                  <a:solidFill>
                    <a:schemeClr val="accent4"/>
                  </a:solidFill>
                  <a:latin typeface="Tahoma"/>
                  <a:ea typeface="Tahoma"/>
                  <a:cs typeface="Tahoma"/>
                  <a:sym typeface="Tahoma"/>
                </a:rPr>
                <a:t> </a:t>
              </a:r>
              <a:r>
                <a:rPr lang="ru" sz="3000" b="1" i="0" u="none" strike="noStrike" cap="none">
                  <a:solidFill>
                    <a:srgbClr val="434343"/>
                  </a:solidFill>
                  <a:latin typeface="Tahoma"/>
                  <a:ea typeface="Tahoma"/>
                  <a:cs typeface="Tahoma"/>
                  <a:sym typeface="Tahoma"/>
                </a:rPr>
                <a:t> </a:t>
              </a:r>
              <a:endParaRPr sz="3000" b="1" i="0" u="none" strike="noStrike" cap="none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pic>
          <p:nvPicPr>
            <p:cNvPr id="628" name="Google Shape;628;p45" descr=" \boldsymbol{  \pi }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864550" y="4224688"/>
              <a:ext cx="367800" cy="26191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29" name="Google Shape;629;p45"/>
          <p:cNvGrpSpPr/>
          <p:nvPr/>
        </p:nvGrpSpPr>
        <p:grpSpPr>
          <a:xfrm>
            <a:off x="2308025" y="4007125"/>
            <a:ext cx="2226475" cy="669000"/>
            <a:chOff x="7409600" y="4007125"/>
            <a:chExt cx="2226475" cy="669000"/>
          </a:xfrm>
        </p:grpSpPr>
        <p:sp>
          <p:nvSpPr>
            <p:cNvPr id="630" name="Google Shape;630;p45"/>
            <p:cNvSpPr/>
            <p:nvPr/>
          </p:nvSpPr>
          <p:spPr>
            <a:xfrm>
              <a:off x="7409600" y="4125175"/>
              <a:ext cx="1368600" cy="474000"/>
            </a:xfrm>
            <a:prstGeom prst="rect">
              <a:avLst/>
            </a:prstGeom>
            <a:noFill/>
            <a:ln w="381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1" name="Google Shape;631;p45"/>
            <p:cNvSpPr txBox="1"/>
            <p:nvPr/>
          </p:nvSpPr>
          <p:spPr>
            <a:xfrm>
              <a:off x="7456875" y="4007125"/>
              <a:ext cx="2179200" cy="66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ru" sz="3000" b="1">
                  <a:solidFill>
                    <a:schemeClr val="accent4"/>
                  </a:solidFill>
                  <a:latin typeface="Tahoma"/>
                  <a:ea typeface="Tahoma"/>
                  <a:cs typeface="Tahoma"/>
                  <a:sym typeface="Tahoma"/>
                </a:rPr>
                <a:t>тақ</a:t>
              </a:r>
              <a:r>
                <a:rPr lang="ru" sz="3000" b="1" i="0" u="none" strike="noStrike" cap="none">
                  <a:solidFill>
                    <a:schemeClr val="accent4"/>
                  </a:solidFill>
                  <a:latin typeface="Tahoma"/>
                  <a:ea typeface="Tahoma"/>
                  <a:cs typeface="Tahoma"/>
                  <a:sym typeface="Tahoma"/>
                </a:rPr>
                <a:t> </a:t>
              </a:r>
              <a:r>
                <a:rPr lang="ru" sz="3000" b="1" i="0" u="none" strike="noStrike" cap="none">
                  <a:solidFill>
                    <a:srgbClr val="434343"/>
                  </a:solidFill>
                  <a:latin typeface="Tahoma"/>
                  <a:ea typeface="Tahoma"/>
                  <a:cs typeface="Tahoma"/>
                  <a:sym typeface="Tahoma"/>
                </a:rPr>
                <a:t> </a:t>
              </a:r>
              <a:endParaRPr sz="3000" b="1" i="0" u="none" strike="noStrike" cap="none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pic>
          <p:nvPicPr>
            <p:cNvPr id="632" name="Google Shape;632;p45" descr=" \boldsymbol{  \pi }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8296225" y="4224688"/>
              <a:ext cx="367800" cy="26191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"/>
                                        <p:tgtEl>
                                          <p:spTgt spid="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300"/>
                                        <p:tgtEl>
                                          <p:spTgt spid="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"/>
                                        <p:tgtEl>
                                          <p:spTgt spid="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3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300"/>
                                        <p:tgtEl>
                                          <p:spTgt spid="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46"/>
          <p:cNvSpPr/>
          <p:nvPr/>
        </p:nvSpPr>
        <p:spPr>
          <a:xfrm>
            <a:off x="4292303" y="3231688"/>
            <a:ext cx="367800" cy="3615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8" name="Google Shape;638;p46"/>
          <p:cNvSpPr/>
          <p:nvPr/>
        </p:nvSpPr>
        <p:spPr>
          <a:xfrm>
            <a:off x="3923955" y="3225174"/>
            <a:ext cx="367800" cy="3678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9" name="Google Shape;639;p46"/>
          <p:cNvSpPr/>
          <p:nvPr/>
        </p:nvSpPr>
        <p:spPr>
          <a:xfrm>
            <a:off x="3925815" y="2863908"/>
            <a:ext cx="367800" cy="3678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0" name="Google Shape;640;p46"/>
          <p:cNvSpPr/>
          <p:nvPr/>
        </p:nvSpPr>
        <p:spPr>
          <a:xfrm>
            <a:off x="4292303" y="2865740"/>
            <a:ext cx="367800" cy="3615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41" name="Google Shape;641;p46"/>
          <p:cNvGrpSpPr/>
          <p:nvPr/>
        </p:nvGrpSpPr>
        <p:grpSpPr>
          <a:xfrm>
            <a:off x="2014772" y="705779"/>
            <a:ext cx="5004341" cy="4736007"/>
            <a:chOff x="5945162" y="1330694"/>
            <a:chExt cx="4168200" cy="3944700"/>
          </a:xfrm>
        </p:grpSpPr>
        <p:grpSp>
          <p:nvGrpSpPr>
            <p:cNvPr id="642" name="Google Shape;642;p46"/>
            <p:cNvGrpSpPr/>
            <p:nvPr/>
          </p:nvGrpSpPr>
          <p:grpSpPr>
            <a:xfrm>
              <a:off x="5945162" y="1330694"/>
              <a:ext cx="4168200" cy="3944700"/>
              <a:chOff x="5945162" y="1330694"/>
              <a:chExt cx="4168200" cy="3944700"/>
            </a:xfrm>
          </p:grpSpPr>
          <p:cxnSp>
            <p:nvCxnSpPr>
              <p:cNvPr id="643" name="Google Shape;643;p46"/>
              <p:cNvCxnSpPr/>
              <p:nvPr/>
            </p:nvCxnSpPr>
            <p:spPr>
              <a:xfrm>
                <a:off x="5945162" y="3429005"/>
                <a:ext cx="4168200" cy="0"/>
              </a:xfrm>
              <a:prstGeom prst="straightConnector1">
                <a:avLst/>
              </a:prstGeom>
              <a:noFill/>
              <a:ln w="762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stealth" w="med" len="med"/>
              </a:ln>
            </p:spPr>
          </p:cxnSp>
          <p:cxnSp>
            <p:nvCxnSpPr>
              <p:cNvPr id="644" name="Google Shape;644;p46"/>
              <p:cNvCxnSpPr/>
              <p:nvPr/>
            </p:nvCxnSpPr>
            <p:spPr>
              <a:xfrm rot="10800000">
                <a:off x="7844802" y="1330694"/>
                <a:ext cx="0" cy="3944700"/>
              </a:xfrm>
              <a:prstGeom prst="straightConnector1">
                <a:avLst/>
              </a:prstGeom>
              <a:noFill/>
              <a:ln w="762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stealth" w="med" len="med"/>
              </a:ln>
            </p:spPr>
          </p:cxnSp>
        </p:grpSp>
        <p:grpSp>
          <p:nvGrpSpPr>
            <p:cNvPr id="645" name="Google Shape;645;p46"/>
            <p:cNvGrpSpPr/>
            <p:nvPr/>
          </p:nvGrpSpPr>
          <p:grpSpPr>
            <a:xfrm>
              <a:off x="6402362" y="1988420"/>
              <a:ext cx="2881169" cy="2881169"/>
              <a:chOff x="1896275" y="1425775"/>
              <a:chExt cx="3065400" cy="3065400"/>
            </a:xfrm>
          </p:grpSpPr>
          <p:sp>
            <p:nvSpPr>
              <p:cNvPr id="646" name="Google Shape;646;p46"/>
              <p:cNvSpPr/>
              <p:nvPr/>
            </p:nvSpPr>
            <p:spPr>
              <a:xfrm>
                <a:off x="1896275" y="1425775"/>
                <a:ext cx="3065400" cy="3065400"/>
              </a:xfrm>
              <a:prstGeom prst="ellipse">
                <a:avLst/>
              </a:prstGeom>
              <a:noFill/>
              <a:ln w="762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7" name="Google Shape;647;p46"/>
              <p:cNvSpPr/>
              <p:nvPr/>
            </p:nvSpPr>
            <p:spPr>
              <a:xfrm>
                <a:off x="3312664" y="2843031"/>
                <a:ext cx="232500" cy="232500"/>
              </a:xfrm>
              <a:prstGeom prst="ellipse">
                <a:avLst/>
              </a:prstGeom>
              <a:solidFill>
                <a:schemeClr val="accent4"/>
              </a:solidFill>
              <a:ln w="2857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648" name="Google Shape;648;p46"/>
          <p:cNvSpPr/>
          <p:nvPr/>
        </p:nvSpPr>
        <p:spPr>
          <a:xfrm>
            <a:off x="940325" y="4077725"/>
            <a:ext cx="3066000" cy="6123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9" name="Google Shape;649;p46"/>
          <p:cNvSpPr/>
          <p:nvPr/>
        </p:nvSpPr>
        <p:spPr>
          <a:xfrm rot="791330">
            <a:off x="4059537" y="1134266"/>
            <a:ext cx="2361488" cy="2361488"/>
          </a:xfrm>
          <a:prstGeom prst="arc">
            <a:avLst>
              <a:gd name="adj1" fmla="val 16200000"/>
              <a:gd name="adj2" fmla="val 20301180"/>
            </a:avLst>
          </a:prstGeom>
          <a:noFill/>
          <a:ln w="76200" cap="flat" cmpd="sng">
            <a:solidFill>
              <a:srgbClr val="B22C9C"/>
            </a:solidFill>
            <a:prstDash val="solid"/>
            <a:round/>
            <a:headEnd type="stealth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0" name="Google Shape;650;p46"/>
          <p:cNvSpPr/>
          <p:nvPr/>
        </p:nvSpPr>
        <p:spPr>
          <a:xfrm>
            <a:off x="4118918" y="1322082"/>
            <a:ext cx="357600" cy="357300"/>
          </a:xfrm>
          <a:prstGeom prst="ellipse">
            <a:avLst/>
          </a:prstGeom>
          <a:solidFill>
            <a:srgbClr val="FFFF00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51" name="Google Shape;651;p46" descr="\boldsymbol{0 ^ \circ\!=\!0}"/>
          <p:cNvPicPr preferRelativeResize="0"/>
          <p:nvPr/>
        </p:nvPicPr>
        <p:blipFill rotWithShape="1">
          <a:blip r:embed="rId3">
            <a:alphaModFix/>
          </a:blip>
          <a:srcRect l="75742"/>
          <a:stretch/>
        </p:blipFill>
        <p:spPr>
          <a:xfrm>
            <a:off x="6164700" y="2630250"/>
            <a:ext cx="336525" cy="427250"/>
          </a:xfrm>
          <a:prstGeom prst="rect">
            <a:avLst/>
          </a:prstGeom>
          <a:noFill/>
          <a:ln>
            <a:noFill/>
          </a:ln>
        </p:spPr>
      </p:pic>
      <p:sp>
        <p:nvSpPr>
          <p:cNvPr id="652" name="Google Shape;652;p46"/>
          <p:cNvSpPr/>
          <p:nvPr/>
        </p:nvSpPr>
        <p:spPr>
          <a:xfrm>
            <a:off x="5833224" y="3036122"/>
            <a:ext cx="357600" cy="357300"/>
          </a:xfrm>
          <a:prstGeom prst="ellipse">
            <a:avLst/>
          </a:prstGeom>
          <a:solidFill>
            <a:srgbClr val="FFFF00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Google Shape;653;p46"/>
          <p:cNvSpPr/>
          <p:nvPr/>
        </p:nvSpPr>
        <p:spPr>
          <a:xfrm>
            <a:off x="4116657" y="4766897"/>
            <a:ext cx="357600" cy="357300"/>
          </a:xfrm>
          <a:prstGeom prst="ellipse">
            <a:avLst/>
          </a:prstGeom>
          <a:solidFill>
            <a:srgbClr val="FFFF00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4" name="Google Shape;654;p46"/>
          <p:cNvSpPr/>
          <p:nvPr/>
        </p:nvSpPr>
        <p:spPr>
          <a:xfrm>
            <a:off x="2379857" y="3036173"/>
            <a:ext cx="357600" cy="357300"/>
          </a:xfrm>
          <a:prstGeom prst="ellipse">
            <a:avLst/>
          </a:prstGeom>
          <a:solidFill>
            <a:srgbClr val="FFFF00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55" name="Google Shape;655;p46" descr=" \boldsymbol{  \pi }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40225" y="2850450"/>
            <a:ext cx="367800" cy="261918"/>
          </a:xfrm>
          <a:prstGeom prst="rect">
            <a:avLst/>
          </a:prstGeom>
          <a:noFill/>
          <a:ln>
            <a:noFill/>
          </a:ln>
        </p:spPr>
      </p:pic>
      <p:pic>
        <p:nvPicPr>
          <p:cNvPr id="656" name="Google Shape;656;p46" descr=" \boldsymbol{ 2 \pi }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161475" y="3464887"/>
            <a:ext cx="670489" cy="37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7" name="Google Shape;657;p46" descr=" \boldsymbol{ \frac{\pi}{2} }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562125" y="533677"/>
            <a:ext cx="336525" cy="90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8" name="Google Shape;658;p46" descr=" \boldsymbol{ \frac{3\pi}{2} }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562125" y="4966502"/>
            <a:ext cx="551833" cy="925250"/>
          </a:xfrm>
          <a:prstGeom prst="rect">
            <a:avLst/>
          </a:prstGeom>
          <a:noFill/>
          <a:ln>
            <a:noFill/>
          </a:ln>
        </p:spPr>
      </p:pic>
      <p:sp>
        <p:nvSpPr>
          <p:cNvPr id="659" name="Google Shape;659;p46"/>
          <p:cNvSpPr txBox="1"/>
          <p:nvPr/>
        </p:nvSpPr>
        <p:spPr>
          <a:xfrm>
            <a:off x="6179675" y="607350"/>
            <a:ext cx="5277000" cy="66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b="1" i="0" u="none" strike="noStrike" cap="none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1 </a:t>
            </a:r>
            <a:r>
              <a:rPr lang="ru" sz="3000" b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айналым</a:t>
            </a:r>
            <a:r>
              <a:rPr lang="ru" sz="3000" b="1" i="0" u="none" strike="noStrike" cap="none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  = 2𝝅 </a:t>
            </a:r>
            <a:r>
              <a:rPr lang="ru" sz="3000" b="1" i="0" u="none" strike="noStrike" cap="none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радиан</a:t>
            </a:r>
            <a:r>
              <a:rPr lang="ru" sz="3000" b="1" i="0" u="none" strike="noStrike" cap="none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sz="3000" b="1" i="0" u="none" strike="noStrike" cap="none">
              <a:solidFill>
                <a:schemeClr val="accent4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660" name="Google Shape;660;p46" descr=" \boldsymbol{ ; 4\pi }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943676" y="3468425"/>
            <a:ext cx="920875" cy="47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1" name="Google Shape;661;p46" descr=" \boldsymbol{ ;6\pi \ldots }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7976250" y="3468425"/>
            <a:ext cx="1760969" cy="47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2" name="Google Shape;662;p46" descr=" \boldsymbol{ 3 \pi }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833805" y="3466407"/>
            <a:ext cx="670500" cy="376134"/>
          </a:xfrm>
          <a:prstGeom prst="rect">
            <a:avLst/>
          </a:prstGeom>
          <a:noFill/>
          <a:ln>
            <a:noFill/>
          </a:ln>
        </p:spPr>
      </p:pic>
      <p:pic>
        <p:nvPicPr>
          <p:cNvPr id="663" name="Google Shape;663;p46" descr=" \boldsymbol{ 5 \pi; }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918934" y="3468425"/>
            <a:ext cx="813169" cy="47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4" name="Google Shape;664;p46" descr=" \boldsymbol{  \frac{\pi}{2}\!+\!2 \pi\!=\! \frac{5\pi}{2}}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6943675" y="1485125"/>
            <a:ext cx="2927026" cy="1145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5" name="Google Shape;665;p46" descr=" \boldsymbol{ \frac{5\pi}{2} }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3464463" y="469849"/>
            <a:ext cx="568868" cy="953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6" name="Google Shape;666;p46" descr=" \boldsymbol{ \frac{9\pi}{2}; }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2632633" y="469850"/>
            <a:ext cx="688617" cy="953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7" name="Google Shape;667;p46" descr=" \boldsymbol{  \frac{5\pi}{2}\!+\!2 \pi\!=\! \frac{9\pi}{2}}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6659275" y="1485125"/>
            <a:ext cx="3224837" cy="1145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8" name="Google Shape;668;p46" descr=" \boldsymbol{  \frac{3\pi}{2}\!+\!2 \pi\!=\! \frac{7\pi}{2}}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6304887" y="4707216"/>
            <a:ext cx="3196171" cy="1145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9" name="Google Shape;669;p46" descr=" \boldsymbol{  \frac{7\pi}{2}\!+\!2 \pi\!=\! \frac{11\pi}{2}}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6157288" y="4707216"/>
            <a:ext cx="3491359" cy="1145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0" name="Google Shape;670;p46" descr=" \boldsymbol{  \frac{7\pi}{2}; }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3413638" y="4960613"/>
            <a:ext cx="670500" cy="937034"/>
          </a:xfrm>
          <a:prstGeom prst="rect">
            <a:avLst/>
          </a:prstGeom>
          <a:noFill/>
          <a:ln>
            <a:noFill/>
          </a:ln>
        </p:spPr>
      </p:pic>
      <p:pic>
        <p:nvPicPr>
          <p:cNvPr id="671" name="Google Shape;671;p46" descr=" \boldsymbol{  \frac{11\pi}{2}; }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>
            <a:off x="2222475" y="4962413"/>
            <a:ext cx="920875" cy="933432"/>
          </a:xfrm>
          <a:prstGeom prst="rect">
            <a:avLst/>
          </a:prstGeom>
          <a:noFill/>
          <a:ln>
            <a:noFill/>
          </a:ln>
        </p:spPr>
      </p:pic>
      <p:sp>
        <p:nvSpPr>
          <p:cNvPr id="672" name="Google Shape;672;p46"/>
          <p:cNvSpPr txBox="1"/>
          <p:nvPr/>
        </p:nvSpPr>
        <p:spPr>
          <a:xfrm>
            <a:off x="6484475" y="1293150"/>
            <a:ext cx="4734000" cy="7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b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4-ке бөлгендегі</a:t>
            </a:r>
            <a:r>
              <a:rPr lang="ru" sz="3000" b="1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sz="3000" b="1">
              <a:solidFill>
                <a:schemeClr val="accent4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b="1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қалдық</a:t>
            </a:r>
            <a:r>
              <a:rPr lang="ru" sz="3000" b="1" i="0" u="none" strike="noStrike" cap="none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sz="3000" b="1" i="0" u="none" strike="noStrike" cap="none">
              <a:solidFill>
                <a:schemeClr val="accent4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673" name="Google Shape;673;p46"/>
          <p:cNvGrpSpPr/>
          <p:nvPr/>
        </p:nvGrpSpPr>
        <p:grpSpPr>
          <a:xfrm>
            <a:off x="2308025" y="4007125"/>
            <a:ext cx="2226475" cy="669000"/>
            <a:chOff x="7409600" y="4007125"/>
            <a:chExt cx="2226475" cy="669000"/>
          </a:xfrm>
        </p:grpSpPr>
        <p:sp>
          <p:nvSpPr>
            <p:cNvPr id="674" name="Google Shape;674;p46"/>
            <p:cNvSpPr/>
            <p:nvPr/>
          </p:nvSpPr>
          <p:spPr>
            <a:xfrm>
              <a:off x="7409600" y="4125175"/>
              <a:ext cx="1368600" cy="474000"/>
            </a:xfrm>
            <a:prstGeom prst="rect">
              <a:avLst/>
            </a:prstGeom>
            <a:noFill/>
            <a:ln w="381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5" name="Google Shape;675;p46"/>
            <p:cNvSpPr txBox="1"/>
            <p:nvPr/>
          </p:nvSpPr>
          <p:spPr>
            <a:xfrm>
              <a:off x="7456875" y="4007125"/>
              <a:ext cx="2179200" cy="66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ru" sz="3000" b="1">
                  <a:solidFill>
                    <a:schemeClr val="accent4"/>
                  </a:solidFill>
                  <a:latin typeface="Tahoma"/>
                  <a:ea typeface="Tahoma"/>
                  <a:cs typeface="Tahoma"/>
                  <a:sym typeface="Tahoma"/>
                </a:rPr>
                <a:t>тақ</a:t>
              </a:r>
              <a:r>
                <a:rPr lang="ru" sz="3000" b="1" i="0" u="none" strike="noStrike" cap="none">
                  <a:solidFill>
                    <a:schemeClr val="accent4"/>
                  </a:solidFill>
                  <a:latin typeface="Tahoma"/>
                  <a:ea typeface="Tahoma"/>
                  <a:cs typeface="Tahoma"/>
                  <a:sym typeface="Tahoma"/>
                </a:rPr>
                <a:t> </a:t>
              </a:r>
              <a:r>
                <a:rPr lang="ru" sz="3000" b="1" i="0" u="none" strike="noStrike" cap="none">
                  <a:solidFill>
                    <a:srgbClr val="434343"/>
                  </a:solidFill>
                  <a:latin typeface="Tahoma"/>
                  <a:ea typeface="Tahoma"/>
                  <a:cs typeface="Tahoma"/>
                  <a:sym typeface="Tahoma"/>
                </a:rPr>
                <a:t> </a:t>
              </a:r>
              <a:endParaRPr sz="3000" b="1" i="0" u="none" strike="noStrike" cap="none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pic>
          <p:nvPicPr>
            <p:cNvPr id="676" name="Google Shape;676;p46" descr=" \boldsymbol{  \pi }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8296225" y="4224688"/>
              <a:ext cx="367800" cy="26191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77" name="Google Shape;677;p46"/>
          <p:cNvGrpSpPr/>
          <p:nvPr/>
        </p:nvGrpSpPr>
        <p:grpSpPr>
          <a:xfrm>
            <a:off x="6788050" y="4014138"/>
            <a:ext cx="2238425" cy="669000"/>
            <a:chOff x="6788050" y="4014138"/>
            <a:chExt cx="2238425" cy="669000"/>
          </a:xfrm>
        </p:grpSpPr>
        <p:sp>
          <p:nvSpPr>
            <p:cNvPr id="678" name="Google Shape;678;p46"/>
            <p:cNvSpPr/>
            <p:nvPr/>
          </p:nvSpPr>
          <p:spPr>
            <a:xfrm>
              <a:off x="6788050" y="4125175"/>
              <a:ext cx="1597200" cy="474000"/>
            </a:xfrm>
            <a:prstGeom prst="rect">
              <a:avLst/>
            </a:prstGeom>
            <a:noFill/>
            <a:ln w="381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9" name="Google Shape;679;p46"/>
            <p:cNvSpPr txBox="1"/>
            <p:nvPr/>
          </p:nvSpPr>
          <p:spPr>
            <a:xfrm>
              <a:off x="6847275" y="4014138"/>
              <a:ext cx="2179200" cy="66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ru" sz="3000" b="1">
                  <a:solidFill>
                    <a:schemeClr val="accent4"/>
                  </a:solidFill>
                  <a:latin typeface="Tahoma"/>
                  <a:ea typeface="Tahoma"/>
                  <a:cs typeface="Tahoma"/>
                  <a:sym typeface="Tahoma"/>
                </a:rPr>
                <a:t>жұп</a:t>
              </a:r>
              <a:r>
                <a:rPr lang="ru" sz="3000" b="1" i="0" u="none" strike="noStrike" cap="none">
                  <a:solidFill>
                    <a:schemeClr val="accent4"/>
                  </a:solidFill>
                  <a:latin typeface="Tahoma"/>
                  <a:ea typeface="Tahoma"/>
                  <a:cs typeface="Tahoma"/>
                  <a:sym typeface="Tahoma"/>
                </a:rPr>
                <a:t> </a:t>
              </a:r>
              <a:r>
                <a:rPr lang="ru" sz="3000" b="1" i="0" u="none" strike="noStrike" cap="none">
                  <a:solidFill>
                    <a:srgbClr val="434343"/>
                  </a:solidFill>
                  <a:latin typeface="Tahoma"/>
                  <a:ea typeface="Tahoma"/>
                  <a:cs typeface="Tahoma"/>
                  <a:sym typeface="Tahoma"/>
                </a:rPr>
                <a:t> </a:t>
              </a:r>
              <a:endParaRPr sz="3000" b="1" i="0" u="none" strike="noStrike" cap="none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pic>
          <p:nvPicPr>
            <p:cNvPr id="680" name="Google Shape;680;p46" descr=" \boldsymbol{  \pi }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7864550" y="4224688"/>
              <a:ext cx="367800" cy="26191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3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"/>
                                        <p:tgtEl>
                                          <p:spTgt spid="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3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300"/>
                                        <p:tgtEl>
                                          <p:spTgt spid="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400"/>
                                        <p:tgtEl>
                                          <p:spTgt spid="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3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3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30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47"/>
          <p:cNvSpPr txBox="1"/>
          <p:nvPr/>
        </p:nvSpPr>
        <p:spPr>
          <a:xfrm>
            <a:off x="869750" y="336725"/>
            <a:ext cx="10422300" cy="7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ru" sz="36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Берілген сандарды бірлік шеңберде көрсетіңіз</a:t>
            </a:r>
            <a:r>
              <a:rPr lang="ru" sz="36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:</a:t>
            </a:r>
            <a:endParaRPr sz="36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686" name="Google Shape;686;p47" descr=" \boldsymbol{ 5\pi; 99 \pi; 100 \pi; 783 \pi; 248 \pi }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91792" y="1112098"/>
            <a:ext cx="6697751" cy="4761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87" name="Google Shape;687;p47"/>
          <p:cNvGrpSpPr/>
          <p:nvPr/>
        </p:nvGrpSpPr>
        <p:grpSpPr>
          <a:xfrm>
            <a:off x="1014435" y="1623969"/>
            <a:ext cx="7423618" cy="4275266"/>
            <a:chOff x="1014435" y="1623969"/>
            <a:chExt cx="7423618" cy="4275266"/>
          </a:xfrm>
        </p:grpSpPr>
        <p:sp>
          <p:nvSpPr>
            <p:cNvPr id="688" name="Google Shape;688;p47"/>
            <p:cNvSpPr/>
            <p:nvPr/>
          </p:nvSpPr>
          <p:spPr>
            <a:xfrm>
              <a:off x="4040189" y="3903977"/>
              <a:ext cx="332100" cy="3264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9" name="Google Shape;689;p47"/>
            <p:cNvSpPr/>
            <p:nvPr/>
          </p:nvSpPr>
          <p:spPr>
            <a:xfrm>
              <a:off x="3707690" y="3898097"/>
              <a:ext cx="332100" cy="3321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0" name="Google Shape;690;p47"/>
            <p:cNvSpPr/>
            <p:nvPr/>
          </p:nvSpPr>
          <p:spPr>
            <a:xfrm>
              <a:off x="3709369" y="3571991"/>
              <a:ext cx="332100" cy="3321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1" name="Google Shape;691;p47"/>
            <p:cNvSpPr/>
            <p:nvPr/>
          </p:nvSpPr>
          <p:spPr>
            <a:xfrm>
              <a:off x="4040189" y="3573645"/>
              <a:ext cx="332100" cy="3264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92" name="Google Shape;692;p47"/>
            <p:cNvGrpSpPr/>
            <p:nvPr/>
          </p:nvGrpSpPr>
          <p:grpSpPr>
            <a:xfrm>
              <a:off x="1984585" y="1623969"/>
              <a:ext cx="4517495" cy="4275266"/>
              <a:chOff x="5945162" y="1330694"/>
              <a:chExt cx="4168200" cy="3944700"/>
            </a:xfrm>
          </p:grpSpPr>
          <p:grpSp>
            <p:nvGrpSpPr>
              <p:cNvPr id="693" name="Google Shape;693;p47"/>
              <p:cNvGrpSpPr/>
              <p:nvPr/>
            </p:nvGrpSpPr>
            <p:grpSpPr>
              <a:xfrm>
                <a:off x="5945162" y="1330694"/>
                <a:ext cx="4168200" cy="3944700"/>
                <a:chOff x="5945162" y="1330694"/>
                <a:chExt cx="4168200" cy="3944700"/>
              </a:xfrm>
            </p:grpSpPr>
            <p:cxnSp>
              <p:nvCxnSpPr>
                <p:cNvPr id="694" name="Google Shape;694;p47"/>
                <p:cNvCxnSpPr/>
                <p:nvPr/>
              </p:nvCxnSpPr>
              <p:spPr>
                <a:xfrm>
                  <a:off x="5945162" y="3429005"/>
                  <a:ext cx="4168200" cy="0"/>
                </a:xfrm>
                <a:prstGeom prst="straightConnector1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stealth" w="med" len="med"/>
                </a:ln>
              </p:spPr>
            </p:cxnSp>
            <p:cxnSp>
              <p:nvCxnSpPr>
                <p:cNvPr id="695" name="Google Shape;695;p47"/>
                <p:cNvCxnSpPr/>
                <p:nvPr/>
              </p:nvCxnSpPr>
              <p:spPr>
                <a:xfrm rot="10800000">
                  <a:off x="7844802" y="1330694"/>
                  <a:ext cx="0" cy="3944700"/>
                </a:xfrm>
                <a:prstGeom prst="straightConnector1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stealth" w="med" len="med"/>
                </a:ln>
              </p:spPr>
            </p:cxnSp>
          </p:grpSp>
          <p:grpSp>
            <p:nvGrpSpPr>
              <p:cNvPr id="696" name="Google Shape;696;p47"/>
              <p:cNvGrpSpPr/>
              <p:nvPr/>
            </p:nvGrpSpPr>
            <p:grpSpPr>
              <a:xfrm>
                <a:off x="6402362" y="1988420"/>
                <a:ext cx="2881169" cy="2881169"/>
                <a:chOff x="1896275" y="1425775"/>
                <a:chExt cx="3065400" cy="3065400"/>
              </a:xfrm>
            </p:grpSpPr>
            <p:sp>
              <p:nvSpPr>
                <p:cNvPr id="697" name="Google Shape;697;p47"/>
                <p:cNvSpPr/>
                <p:nvPr/>
              </p:nvSpPr>
              <p:spPr>
                <a:xfrm>
                  <a:off x="1896275" y="1425775"/>
                  <a:ext cx="3065400" cy="3065400"/>
                </a:xfrm>
                <a:prstGeom prst="ellipse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98" name="Google Shape;698;p47"/>
                <p:cNvSpPr/>
                <p:nvPr/>
              </p:nvSpPr>
              <p:spPr>
                <a:xfrm>
                  <a:off x="3312664" y="2843031"/>
                  <a:ext cx="232500" cy="232500"/>
                </a:xfrm>
                <a:prstGeom prst="ellipse">
                  <a:avLst/>
                </a:prstGeom>
                <a:solidFill>
                  <a:schemeClr val="accent4"/>
                </a:solidFill>
                <a:ln w="2857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699" name="Google Shape;699;p47"/>
            <p:cNvSpPr/>
            <p:nvPr/>
          </p:nvSpPr>
          <p:spPr>
            <a:xfrm>
              <a:off x="1014435" y="4667673"/>
              <a:ext cx="2767500" cy="5526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0" name="Google Shape;700;p47"/>
            <p:cNvSpPr/>
            <p:nvPr/>
          </p:nvSpPr>
          <p:spPr>
            <a:xfrm rot="791245">
              <a:off x="3830114" y="2010664"/>
              <a:ext cx="2131613" cy="2131613"/>
            </a:xfrm>
            <a:prstGeom prst="arc">
              <a:avLst>
                <a:gd name="adj1" fmla="val 16200000"/>
                <a:gd name="adj2" fmla="val 20301180"/>
              </a:avLst>
            </a:prstGeom>
            <a:noFill/>
            <a:ln w="76200" cap="flat" cmpd="sng">
              <a:solidFill>
                <a:srgbClr val="B22C9C"/>
              </a:solidFill>
              <a:prstDash val="solid"/>
              <a:round/>
              <a:headEnd type="stealth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1" name="Google Shape;701;p47"/>
            <p:cNvSpPr/>
            <p:nvPr/>
          </p:nvSpPr>
          <p:spPr>
            <a:xfrm>
              <a:off x="3883678" y="2180225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702" name="Google Shape;702;p47" descr="\boldsymbol{0 ^ \circ\!=\!0}"/>
            <p:cNvPicPr preferRelativeResize="0"/>
            <p:nvPr/>
          </p:nvPicPr>
          <p:blipFill rotWithShape="1">
            <a:blip r:embed="rId4">
              <a:alphaModFix/>
            </a:blip>
            <a:srcRect l="75742"/>
            <a:stretch/>
          </p:blipFill>
          <p:spPr>
            <a:xfrm>
              <a:off x="5730359" y="3361074"/>
              <a:ext cx="303773" cy="38566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03" name="Google Shape;703;p47"/>
            <p:cNvSpPr/>
            <p:nvPr/>
          </p:nvSpPr>
          <p:spPr>
            <a:xfrm>
              <a:off x="5431144" y="3727445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4" name="Google Shape;704;p47"/>
            <p:cNvSpPr/>
            <p:nvPr/>
          </p:nvSpPr>
          <p:spPr>
            <a:xfrm>
              <a:off x="3881638" y="5289770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5" name="Google Shape;705;p47"/>
            <p:cNvSpPr/>
            <p:nvPr/>
          </p:nvSpPr>
          <p:spPr>
            <a:xfrm>
              <a:off x="2313868" y="3727491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706" name="Google Shape;706;p47" descr=" \boldsymbol{  \pi }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1917022" y="3559843"/>
              <a:ext cx="332005" cy="23642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7" name="Google Shape;707;p47" descr=" \boldsymbol{ 2 \pi }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5727450" y="4134250"/>
              <a:ext cx="570258" cy="3225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708" name="Google Shape;708;p47"/>
            <p:cNvGrpSpPr/>
            <p:nvPr/>
          </p:nvGrpSpPr>
          <p:grpSpPr>
            <a:xfrm>
              <a:off x="6470889" y="4560609"/>
              <a:ext cx="1967164" cy="603906"/>
              <a:chOff x="6984894" y="3959005"/>
              <a:chExt cx="2179200" cy="669000"/>
            </a:xfrm>
          </p:grpSpPr>
          <p:sp>
            <p:nvSpPr>
              <p:cNvPr id="709" name="Google Shape;709;p47"/>
              <p:cNvSpPr/>
              <p:nvPr/>
            </p:nvSpPr>
            <p:spPr>
              <a:xfrm>
                <a:off x="6984902" y="4125162"/>
                <a:ext cx="1563600" cy="474000"/>
              </a:xfrm>
              <a:prstGeom prst="rect">
                <a:avLst/>
              </a:prstGeom>
              <a:noFill/>
              <a:ln w="38100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0" name="Google Shape;710;p47"/>
              <p:cNvSpPr txBox="1"/>
              <p:nvPr/>
            </p:nvSpPr>
            <p:spPr>
              <a:xfrm>
                <a:off x="6984894" y="3959005"/>
                <a:ext cx="2179200" cy="669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3000"/>
                  <a:buFont typeface="Arial"/>
                  <a:buNone/>
                </a:pPr>
                <a:r>
                  <a:rPr lang="ru" sz="3000" b="1">
                    <a:solidFill>
                      <a:schemeClr val="accent4"/>
                    </a:solidFill>
                    <a:latin typeface="Tahoma"/>
                    <a:ea typeface="Tahoma"/>
                    <a:cs typeface="Tahoma"/>
                    <a:sym typeface="Tahoma"/>
                  </a:rPr>
                  <a:t>жұп</a:t>
                </a:r>
                <a:r>
                  <a:rPr lang="ru" sz="3000" b="1" i="0" u="none" strike="noStrike" cap="none">
                    <a:solidFill>
                      <a:schemeClr val="accent4"/>
                    </a:solidFill>
                    <a:latin typeface="Tahoma"/>
                    <a:ea typeface="Tahoma"/>
                    <a:cs typeface="Tahoma"/>
                    <a:sym typeface="Tahoma"/>
                  </a:rPr>
                  <a:t> </a:t>
                </a:r>
                <a:r>
                  <a:rPr lang="ru" sz="3000" b="1" i="0" u="none" strike="noStrike" cap="none">
                    <a:solidFill>
                      <a:srgbClr val="434343"/>
                    </a:solidFill>
                    <a:latin typeface="Tahoma"/>
                    <a:ea typeface="Tahoma"/>
                    <a:cs typeface="Tahoma"/>
                    <a:sym typeface="Tahoma"/>
                  </a:rPr>
                  <a:t> </a:t>
                </a:r>
                <a:endParaRPr sz="3000" b="1" i="0" u="none" strike="noStrike" cap="none">
                  <a:solidFill>
                    <a:schemeClr val="accent4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pic>
            <p:nvPicPr>
              <p:cNvPr id="711" name="Google Shape;711;p47" descr=" \boldsymbol{  \pi }"/>
              <p:cNvPicPr preferRelativeResize="0"/>
              <p:nvPr/>
            </p:nvPicPr>
            <p:blipFill rotWithShape="1">
              <a:blip r:embed="rId5">
                <a:alphaModFix/>
              </a:blip>
              <a:srcRect/>
              <a:stretch/>
            </p:blipFill>
            <p:spPr>
              <a:xfrm>
                <a:off x="8061109" y="4263999"/>
                <a:ext cx="367800" cy="2619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712" name="Google Shape;712;p47"/>
            <p:cNvGrpSpPr/>
            <p:nvPr/>
          </p:nvGrpSpPr>
          <p:grpSpPr>
            <a:xfrm>
              <a:off x="2164597" y="4588649"/>
              <a:ext cx="1319928" cy="603906"/>
              <a:chOff x="7315883" y="3990068"/>
              <a:chExt cx="1462200" cy="669000"/>
            </a:xfrm>
          </p:grpSpPr>
          <p:sp>
            <p:nvSpPr>
              <p:cNvPr id="713" name="Google Shape;713;p47"/>
              <p:cNvSpPr/>
              <p:nvPr/>
            </p:nvSpPr>
            <p:spPr>
              <a:xfrm>
                <a:off x="7315883" y="4125161"/>
                <a:ext cx="1462200" cy="474000"/>
              </a:xfrm>
              <a:prstGeom prst="rect">
                <a:avLst/>
              </a:prstGeom>
              <a:noFill/>
              <a:ln w="38100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4" name="Google Shape;714;p47"/>
              <p:cNvSpPr txBox="1"/>
              <p:nvPr/>
            </p:nvSpPr>
            <p:spPr>
              <a:xfrm>
                <a:off x="7315889" y="3990068"/>
                <a:ext cx="1109100" cy="669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3000"/>
                  <a:buFont typeface="Arial"/>
                  <a:buNone/>
                </a:pPr>
                <a:r>
                  <a:rPr lang="ru" sz="3000" b="1">
                    <a:solidFill>
                      <a:schemeClr val="accent3"/>
                    </a:solidFill>
                    <a:latin typeface="Tahoma"/>
                    <a:ea typeface="Tahoma"/>
                    <a:cs typeface="Tahoma"/>
                    <a:sym typeface="Tahoma"/>
                  </a:rPr>
                  <a:t>тақ</a:t>
                </a:r>
                <a:r>
                  <a:rPr lang="ru" sz="3000" b="1" i="0" u="none" strike="noStrike" cap="none">
                    <a:solidFill>
                      <a:schemeClr val="accent4"/>
                    </a:solidFill>
                    <a:latin typeface="Tahoma"/>
                    <a:ea typeface="Tahoma"/>
                    <a:cs typeface="Tahoma"/>
                    <a:sym typeface="Tahoma"/>
                  </a:rPr>
                  <a:t> </a:t>
                </a:r>
                <a:r>
                  <a:rPr lang="ru" sz="3000" b="1" i="0" u="none" strike="noStrike" cap="none">
                    <a:solidFill>
                      <a:srgbClr val="434343"/>
                    </a:solidFill>
                    <a:latin typeface="Tahoma"/>
                    <a:ea typeface="Tahoma"/>
                    <a:cs typeface="Tahoma"/>
                    <a:sym typeface="Tahoma"/>
                  </a:rPr>
                  <a:t> </a:t>
                </a:r>
                <a:endParaRPr sz="3000" b="1" i="0" u="none" strike="noStrike" cap="none">
                  <a:solidFill>
                    <a:schemeClr val="accent4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pic>
            <p:nvPicPr>
              <p:cNvPr id="715" name="Google Shape;715;p47" descr=" \boldsymbol{  \pi }"/>
              <p:cNvPicPr preferRelativeResize="0"/>
              <p:nvPr/>
            </p:nvPicPr>
            <p:blipFill rotWithShape="1">
              <a:blip r:embed="rId5">
                <a:alphaModFix/>
              </a:blip>
              <a:srcRect/>
              <a:stretch/>
            </p:blipFill>
            <p:spPr>
              <a:xfrm>
                <a:off x="8264776" y="4263999"/>
                <a:ext cx="367800" cy="2619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716" name="Google Shape;716;p47"/>
          <p:cNvGrpSpPr/>
          <p:nvPr/>
        </p:nvGrpSpPr>
        <p:grpSpPr>
          <a:xfrm>
            <a:off x="4149083" y="1653900"/>
            <a:ext cx="5161267" cy="0"/>
            <a:chOff x="4149083" y="1653900"/>
            <a:chExt cx="5161267" cy="0"/>
          </a:xfrm>
        </p:grpSpPr>
        <p:cxnSp>
          <p:nvCxnSpPr>
            <p:cNvPr id="717" name="Google Shape;717;p47"/>
            <p:cNvCxnSpPr/>
            <p:nvPr/>
          </p:nvCxnSpPr>
          <p:spPr>
            <a:xfrm rot="10800000">
              <a:off x="4149083" y="1653900"/>
              <a:ext cx="6843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718" name="Google Shape;718;p47"/>
            <p:cNvCxnSpPr/>
            <p:nvPr/>
          </p:nvCxnSpPr>
          <p:spPr>
            <a:xfrm rot="10800000">
              <a:off x="5163042" y="1653900"/>
              <a:ext cx="9678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719" name="Google Shape;719;p47"/>
            <p:cNvCxnSpPr/>
            <p:nvPr/>
          </p:nvCxnSpPr>
          <p:spPr>
            <a:xfrm rot="10800000">
              <a:off x="8044350" y="1653900"/>
              <a:ext cx="12660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720" name="Google Shape;720;p47"/>
          <p:cNvGrpSpPr/>
          <p:nvPr/>
        </p:nvGrpSpPr>
        <p:grpSpPr>
          <a:xfrm>
            <a:off x="946275" y="4153425"/>
            <a:ext cx="2756440" cy="435600"/>
            <a:chOff x="946275" y="4153425"/>
            <a:chExt cx="2756440" cy="435600"/>
          </a:xfrm>
        </p:grpSpPr>
        <p:sp>
          <p:nvSpPr>
            <p:cNvPr id="721" name="Google Shape;721;p47"/>
            <p:cNvSpPr/>
            <p:nvPr/>
          </p:nvSpPr>
          <p:spPr>
            <a:xfrm>
              <a:off x="946275" y="4153425"/>
              <a:ext cx="2576100" cy="4356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722" name="Google Shape;722;p47" descr=" \boldsymbol{ 5\pi; 99 \pi;  783 \pi }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972022" y="4190750"/>
              <a:ext cx="2730693" cy="3695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723" name="Google Shape;723;p47" descr=" \boldsymbol{ ; 100 \pi; 248\pi }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432425" y="4175075"/>
            <a:ext cx="2469475" cy="369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48"/>
          <p:cNvSpPr txBox="1"/>
          <p:nvPr/>
        </p:nvSpPr>
        <p:spPr>
          <a:xfrm>
            <a:off x="869750" y="336725"/>
            <a:ext cx="10422300" cy="7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ru" sz="35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Берілген сандарды бірлік шеңберде</a:t>
            </a:r>
            <a:r>
              <a:rPr lang="ru" sz="35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endParaRPr sz="35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ru" sz="35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                  </a:t>
            </a:r>
            <a:r>
              <a:rPr lang="ru" sz="35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көрсетіңіз</a:t>
            </a:r>
            <a:r>
              <a:rPr lang="ru" sz="35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:</a:t>
            </a:r>
            <a:endParaRPr sz="35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729" name="Google Shape;729;p48"/>
          <p:cNvGrpSpPr/>
          <p:nvPr/>
        </p:nvGrpSpPr>
        <p:grpSpPr>
          <a:xfrm>
            <a:off x="1503074" y="1515752"/>
            <a:ext cx="4334120" cy="4188248"/>
            <a:chOff x="969674" y="1668152"/>
            <a:chExt cx="4334120" cy="4188248"/>
          </a:xfrm>
        </p:grpSpPr>
        <p:grpSp>
          <p:nvGrpSpPr>
            <p:cNvPr id="730" name="Google Shape;730;p48"/>
            <p:cNvGrpSpPr/>
            <p:nvPr/>
          </p:nvGrpSpPr>
          <p:grpSpPr>
            <a:xfrm>
              <a:off x="1033473" y="1815055"/>
              <a:ext cx="4270321" cy="4041345"/>
              <a:chOff x="5945162" y="1330694"/>
              <a:chExt cx="4168200" cy="3944700"/>
            </a:xfrm>
          </p:grpSpPr>
          <p:grpSp>
            <p:nvGrpSpPr>
              <p:cNvPr id="731" name="Google Shape;731;p48"/>
              <p:cNvGrpSpPr/>
              <p:nvPr/>
            </p:nvGrpSpPr>
            <p:grpSpPr>
              <a:xfrm>
                <a:off x="5945162" y="1330694"/>
                <a:ext cx="4168200" cy="3944700"/>
                <a:chOff x="5945162" y="1330694"/>
                <a:chExt cx="4168200" cy="3944700"/>
              </a:xfrm>
            </p:grpSpPr>
            <p:cxnSp>
              <p:nvCxnSpPr>
                <p:cNvPr id="732" name="Google Shape;732;p48"/>
                <p:cNvCxnSpPr/>
                <p:nvPr/>
              </p:nvCxnSpPr>
              <p:spPr>
                <a:xfrm>
                  <a:off x="5945162" y="3429005"/>
                  <a:ext cx="4168200" cy="0"/>
                </a:xfrm>
                <a:prstGeom prst="straightConnector1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stealth" w="med" len="med"/>
                </a:ln>
              </p:spPr>
            </p:cxnSp>
            <p:cxnSp>
              <p:nvCxnSpPr>
                <p:cNvPr id="733" name="Google Shape;733;p48"/>
                <p:cNvCxnSpPr/>
                <p:nvPr/>
              </p:nvCxnSpPr>
              <p:spPr>
                <a:xfrm rot="10800000">
                  <a:off x="7844802" y="1330694"/>
                  <a:ext cx="0" cy="3944700"/>
                </a:xfrm>
                <a:prstGeom prst="straightConnector1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stealth" w="med" len="med"/>
                </a:ln>
              </p:spPr>
            </p:cxnSp>
          </p:grpSp>
          <p:grpSp>
            <p:nvGrpSpPr>
              <p:cNvPr id="734" name="Google Shape;734;p48"/>
              <p:cNvGrpSpPr/>
              <p:nvPr/>
            </p:nvGrpSpPr>
            <p:grpSpPr>
              <a:xfrm>
                <a:off x="6402362" y="1988420"/>
                <a:ext cx="2881169" cy="2881169"/>
                <a:chOff x="1896275" y="1425775"/>
                <a:chExt cx="3065400" cy="3065400"/>
              </a:xfrm>
            </p:grpSpPr>
            <p:sp>
              <p:nvSpPr>
                <p:cNvPr id="735" name="Google Shape;735;p48"/>
                <p:cNvSpPr/>
                <p:nvPr/>
              </p:nvSpPr>
              <p:spPr>
                <a:xfrm>
                  <a:off x="1896275" y="1425775"/>
                  <a:ext cx="3065400" cy="3065400"/>
                </a:xfrm>
                <a:prstGeom prst="ellipse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36" name="Google Shape;736;p48"/>
                <p:cNvSpPr/>
                <p:nvPr/>
              </p:nvSpPr>
              <p:spPr>
                <a:xfrm>
                  <a:off x="3312664" y="2843031"/>
                  <a:ext cx="232500" cy="232500"/>
                </a:xfrm>
                <a:prstGeom prst="ellipse">
                  <a:avLst/>
                </a:prstGeom>
                <a:solidFill>
                  <a:schemeClr val="accent4"/>
                </a:solidFill>
                <a:ln w="2857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737" name="Google Shape;737;p48"/>
            <p:cNvSpPr/>
            <p:nvPr/>
          </p:nvSpPr>
          <p:spPr>
            <a:xfrm>
              <a:off x="2828745" y="2340892"/>
              <a:ext cx="305100" cy="3048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738" name="Google Shape;738;p48" descr="\boldsymbol{0 ^ \circ\!=\!0}"/>
            <p:cNvPicPr preferRelativeResize="0"/>
            <p:nvPr/>
          </p:nvPicPr>
          <p:blipFill rotWithShape="1">
            <a:blip r:embed="rId3">
              <a:alphaModFix/>
            </a:blip>
            <a:srcRect l="75742"/>
            <a:stretch/>
          </p:blipFill>
          <p:spPr>
            <a:xfrm>
              <a:off x="4574405" y="3457142"/>
              <a:ext cx="287156" cy="36456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39" name="Google Shape;739;p48"/>
            <p:cNvSpPr/>
            <p:nvPr/>
          </p:nvSpPr>
          <p:spPr>
            <a:xfrm>
              <a:off x="4291558" y="3803469"/>
              <a:ext cx="305100" cy="3048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0" name="Google Shape;740;p48"/>
            <p:cNvSpPr/>
            <p:nvPr/>
          </p:nvSpPr>
          <p:spPr>
            <a:xfrm>
              <a:off x="2826817" y="5280326"/>
              <a:ext cx="305100" cy="3048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1" name="Google Shape;741;p48"/>
            <p:cNvSpPr/>
            <p:nvPr/>
          </p:nvSpPr>
          <p:spPr>
            <a:xfrm>
              <a:off x="1344810" y="3803513"/>
              <a:ext cx="305100" cy="3048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742" name="Google Shape;742;p48" descr=" \boldsymbol{  \pi }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969674" y="3645036"/>
              <a:ext cx="313843" cy="22349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43" name="Google Shape;743;p48" descr=" \boldsymbol{ 2 \pi }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4571653" y="4169331"/>
              <a:ext cx="572126" cy="32354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44" name="Google Shape;744;p48" descr=" \boldsymbol{ \frac{\pi}{2} }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3206933" y="1668152"/>
              <a:ext cx="287156" cy="76956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45" name="Google Shape;745;p48"/>
          <p:cNvSpPr txBox="1"/>
          <p:nvPr/>
        </p:nvSpPr>
        <p:spPr>
          <a:xfrm>
            <a:off x="5613725" y="2168363"/>
            <a:ext cx="5560500" cy="7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b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4-ке бөлгендегі </a:t>
            </a:r>
            <a:r>
              <a:rPr lang="ru" sz="3000" b="1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қалдық</a:t>
            </a:r>
            <a:endParaRPr sz="3000" b="1" i="0" u="none" strike="noStrike" cap="none">
              <a:solidFill>
                <a:schemeClr val="accent4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746" name="Google Shape;746;p48" descr=" \boldsymbol{ \frac {17 \pi}{2}; \frac {23 \pi}{2}; \frac {97 \pi}{2};\frac {385 \pi}{2} }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715425" y="1026552"/>
            <a:ext cx="4458800" cy="99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7" name="Google Shape;747;p48" descr=" \boldsymbol{ \frac {17 \pi}{2}; }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318167" y="1348119"/>
            <a:ext cx="974111" cy="99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8" name="Google Shape;748;p48" descr=" \boldsymbol{ \frac{3\pi}{2} }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472775" y="4958529"/>
            <a:ext cx="551833" cy="925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9" name="Google Shape;749;p48" descr=" \boldsymbol{  ; \frac {23 \pi}{2} }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5203999" y="4931438"/>
            <a:ext cx="1040725" cy="96700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0" name="Google Shape;750;p48" descr=" \boldsymbol{ 17\!=\!16\!+\!1 }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6458770" y="2896532"/>
            <a:ext cx="2593518" cy="43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1" name="Google Shape;751;p48" descr=" \boldsymbol{ 23\!=\!20\!+\!3 }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6458770" y="3563044"/>
            <a:ext cx="2630194" cy="424396"/>
          </a:xfrm>
          <a:prstGeom prst="rect">
            <a:avLst/>
          </a:prstGeom>
          <a:noFill/>
          <a:ln>
            <a:noFill/>
          </a:ln>
        </p:spPr>
      </p:pic>
      <p:pic>
        <p:nvPicPr>
          <p:cNvPr id="752" name="Google Shape;752;p48" descr=" \boldsymbol{ 97\!=\!96\!+\!1 }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466645" y="4219069"/>
            <a:ext cx="2614476" cy="43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3" name="Google Shape;753;p48" descr=" \boldsymbol{ 385\!=\!384\!+\!1 }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6458770" y="4885594"/>
            <a:ext cx="3222249" cy="424396"/>
          </a:xfrm>
          <a:prstGeom prst="rect">
            <a:avLst/>
          </a:prstGeom>
          <a:noFill/>
          <a:ln>
            <a:noFill/>
          </a:ln>
        </p:spPr>
      </p:pic>
      <p:pic>
        <p:nvPicPr>
          <p:cNvPr id="754" name="Google Shape;754;p48" descr=" \boldsymbol{ \frac {385 \pi}{2}; \frac {97 \pi}{2};  }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89657" y="1348119"/>
            <a:ext cx="2346722" cy="996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55" name="Google Shape;755;p48"/>
          <p:cNvCxnSpPr/>
          <p:nvPr/>
        </p:nvCxnSpPr>
        <p:spPr>
          <a:xfrm>
            <a:off x="6786700" y="5375202"/>
            <a:ext cx="527700" cy="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"/>
                                        <p:tgtEl>
                                          <p:spTgt spid="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300"/>
                                        <p:tgtEl>
                                          <p:spTgt spid="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00"/>
                                        <p:tgtEl>
                                          <p:spTgt spid="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300"/>
                                        <p:tgtEl>
                                          <p:spTgt spid="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300"/>
                                        <p:tgtEl>
                                          <p:spTgt spid="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"/>
                                        <p:tgtEl>
                                          <p:spTgt spid="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49"/>
          <p:cNvSpPr/>
          <p:nvPr/>
        </p:nvSpPr>
        <p:spPr>
          <a:xfrm>
            <a:off x="6369289" y="4060620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61" name="Google Shape;761;p49" descr=" \boldsymbol{ 2\pi \!=\! 4 \! \cdot \!\dfrac{ \pi} {2} }"/>
          <p:cNvPicPr preferRelativeResize="0"/>
          <p:nvPr/>
        </p:nvPicPr>
        <p:blipFill rotWithShape="1">
          <a:blip r:embed="rId3">
            <a:alphaModFix/>
          </a:blip>
          <a:srcRect l="33914"/>
          <a:stretch/>
        </p:blipFill>
        <p:spPr>
          <a:xfrm>
            <a:off x="5931242" y="3889581"/>
            <a:ext cx="1378025" cy="979299"/>
          </a:xfrm>
          <a:prstGeom prst="rect">
            <a:avLst/>
          </a:prstGeom>
          <a:noFill/>
          <a:ln>
            <a:noFill/>
          </a:ln>
        </p:spPr>
      </p:pic>
      <p:sp>
        <p:nvSpPr>
          <p:cNvPr id="762" name="Google Shape;762;p49"/>
          <p:cNvSpPr/>
          <p:nvPr/>
        </p:nvSpPr>
        <p:spPr>
          <a:xfrm>
            <a:off x="7065950" y="5212775"/>
            <a:ext cx="416400" cy="613200"/>
          </a:xfrm>
          <a:prstGeom prst="rect">
            <a:avLst/>
          </a:prstGeom>
          <a:solidFill>
            <a:srgbClr val="FF992C">
              <a:alpha val="84705"/>
            </a:srgbClr>
          </a:solidFill>
          <a:ln w="9525" cap="flat" cmpd="sng">
            <a:solidFill>
              <a:srgbClr val="FF992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3" name="Google Shape;763;p49"/>
          <p:cNvSpPr/>
          <p:nvPr/>
        </p:nvSpPr>
        <p:spPr>
          <a:xfrm>
            <a:off x="1267450" y="5087375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4" name="Google Shape;764;p49"/>
          <p:cNvSpPr/>
          <p:nvPr/>
        </p:nvSpPr>
        <p:spPr>
          <a:xfrm>
            <a:off x="851050" y="4072625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5" name="Google Shape;765;p49"/>
          <p:cNvSpPr/>
          <p:nvPr/>
        </p:nvSpPr>
        <p:spPr>
          <a:xfrm>
            <a:off x="1354500" y="1825000"/>
            <a:ext cx="416400" cy="613200"/>
          </a:xfrm>
          <a:prstGeom prst="rect">
            <a:avLst/>
          </a:prstGeom>
          <a:solidFill>
            <a:srgbClr val="F593FF">
              <a:alpha val="55686"/>
            </a:srgbClr>
          </a:solidFill>
          <a:ln w="9525" cap="flat" cmpd="sng">
            <a:solidFill>
              <a:srgbClr val="F593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6" name="Google Shape;766;p49"/>
          <p:cNvSpPr txBox="1"/>
          <p:nvPr/>
        </p:nvSpPr>
        <p:spPr>
          <a:xfrm>
            <a:off x="928950" y="351000"/>
            <a:ext cx="10331700" cy="7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ru" sz="32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Бірлік шеңбер арқылы </a:t>
            </a:r>
            <a:r>
              <a:rPr lang="ru" sz="3200" b="1" i="0" u="none" strike="noStrike" cap="none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градус</a:t>
            </a:r>
            <a:r>
              <a:rPr lang="ru" sz="3200" b="1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тық өлшемдері</a:t>
            </a:r>
            <a:r>
              <a:rPr lang="ru" sz="3200" b="1" i="0" u="none" strike="noStrike" cap="none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ru" sz="32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өзара тең бұрыштарды көрсетіңіз:</a:t>
            </a:r>
            <a:endParaRPr sz="3200" b="1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767" name="Google Shape;767;p49"/>
          <p:cNvGrpSpPr/>
          <p:nvPr/>
        </p:nvGrpSpPr>
        <p:grpSpPr>
          <a:xfrm>
            <a:off x="1450475" y="1538423"/>
            <a:ext cx="4585058" cy="4275266"/>
            <a:chOff x="1917022" y="1623969"/>
            <a:chExt cx="4585058" cy="4275266"/>
          </a:xfrm>
        </p:grpSpPr>
        <p:sp>
          <p:nvSpPr>
            <p:cNvPr id="768" name="Google Shape;768;p49"/>
            <p:cNvSpPr/>
            <p:nvPr/>
          </p:nvSpPr>
          <p:spPr>
            <a:xfrm>
              <a:off x="4040189" y="3903977"/>
              <a:ext cx="332100" cy="3264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9" name="Google Shape;769;p49"/>
            <p:cNvSpPr/>
            <p:nvPr/>
          </p:nvSpPr>
          <p:spPr>
            <a:xfrm>
              <a:off x="3707690" y="3898097"/>
              <a:ext cx="332100" cy="3321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0" name="Google Shape;770;p49"/>
            <p:cNvSpPr/>
            <p:nvPr/>
          </p:nvSpPr>
          <p:spPr>
            <a:xfrm>
              <a:off x="3709369" y="3571991"/>
              <a:ext cx="332100" cy="3321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1" name="Google Shape;771;p49"/>
            <p:cNvSpPr/>
            <p:nvPr/>
          </p:nvSpPr>
          <p:spPr>
            <a:xfrm>
              <a:off x="4040189" y="3573645"/>
              <a:ext cx="332100" cy="3264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72" name="Google Shape;772;p49"/>
            <p:cNvGrpSpPr/>
            <p:nvPr/>
          </p:nvGrpSpPr>
          <p:grpSpPr>
            <a:xfrm>
              <a:off x="1984585" y="1623969"/>
              <a:ext cx="4517495" cy="4275266"/>
              <a:chOff x="5945162" y="1330694"/>
              <a:chExt cx="4168200" cy="3944700"/>
            </a:xfrm>
          </p:grpSpPr>
          <p:grpSp>
            <p:nvGrpSpPr>
              <p:cNvPr id="773" name="Google Shape;773;p49"/>
              <p:cNvGrpSpPr/>
              <p:nvPr/>
            </p:nvGrpSpPr>
            <p:grpSpPr>
              <a:xfrm>
                <a:off x="5945162" y="1330694"/>
                <a:ext cx="4168200" cy="3944700"/>
                <a:chOff x="5945162" y="1330694"/>
                <a:chExt cx="4168200" cy="3944700"/>
              </a:xfrm>
            </p:grpSpPr>
            <p:cxnSp>
              <p:nvCxnSpPr>
                <p:cNvPr id="774" name="Google Shape;774;p49"/>
                <p:cNvCxnSpPr/>
                <p:nvPr/>
              </p:nvCxnSpPr>
              <p:spPr>
                <a:xfrm>
                  <a:off x="5945162" y="3429005"/>
                  <a:ext cx="4168200" cy="0"/>
                </a:xfrm>
                <a:prstGeom prst="straightConnector1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stealth" w="med" len="med"/>
                </a:ln>
              </p:spPr>
            </p:cxnSp>
            <p:cxnSp>
              <p:nvCxnSpPr>
                <p:cNvPr id="775" name="Google Shape;775;p49"/>
                <p:cNvCxnSpPr/>
                <p:nvPr/>
              </p:nvCxnSpPr>
              <p:spPr>
                <a:xfrm rot="10800000">
                  <a:off x="7844802" y="1330694"/>
                  <a:ext cx="0" cy="3944700"/>
                </a:xfrm>
                <a:prstGeom prst="straightConnector1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stealth" w="med" len="med"/>
                </a:ln>
              </p:spPr>
            </p:cxnSp>
          </p:grpSp>
          <p:grpSp>
            <p:nvGrpSpPr>
              <p:cNvPr id="776" name="Google Shape;776;p49"/>
              <p:cNvGrpSpPr/>
              <p:nvPr/>
            </p:nvGrpSpPr>
            <p:grpSpPr>
              <a:xfrm>
                <a:off x="6402362" y="1988420"/>
                <a:ext cx="2881169" cy="2881169"/>
                <a:chOff x="1896275" y="1425775"/>
                <a:chExt cx="3065400" cy="3065400"/>
              </a:xfrm>
            </p:grpSpPr>
            <p:sp>
              <p:nvSpPr>
                <p:cNvPr id="777" name="Google Shape;777;p49"/>
                <p:cNvSpPr/>
                <p:nvPr/>
              </p:nvSpPr>
              <p:spPr>
                <a:xfrm>
                  <a:off x="1896275" y="1425775"/>
                  <a:ext cx="3065400" cy="3065400"/>
                </a:xfrm>
                <a:prstGeom prst="ellipse">
                  <a:avLst/>
                </a:prstGeom>
                <a:noFill/>
                <a:ln w="76200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78" name="Google Shape;778;p49"/>
                <p:cNvSpPr/>
                <p:nvPr/>
              </p:nvSpPr>
              <p:spPr>
                <a:xfrm>
                  <a:off x="3312664" y="2843031"/>
                  <a:ext cx="232500" cy="232500"/>
                </a:xfrm>
                <a:prstGeom prst="ellipse">
                  <a:avLst/>
                </a:prstGeom>
                <a:solidFill>
                  <a:schemeClr val="accent4"/>
                </a:solidFill>
                <a:ln w="2857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779" name="Google Shape;779;p49"/>
            <p:cNvSpPr/>
            <p:nvPr/>
          </p:nvSpPr>
          <p:spPr>
            <a:xfrm>
              <a:off x="3883678" y="2180225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780" name="Google Shape;780;p49" descr="\boldsymbol{0 ^ \circ\!=\!0}"/>
            <p:cNvPicPr preferRelativeResize="0"/>
            <p:nvPr/>
          </p:nvPicPr>
          <p:blipFill rotWithShape="1">
            <a:blip r:embed="rId4">
              <a:alphaModFix/>
            </a:blip>
            <a:srcRect l="75742"/>
            <a:stretch/>
          </p:blipFill>
          <p:spPr>
            <a:xfrm>
              <a:off x="5730359" y="3361074"/>
              <a:ext cx="303773" cy="38566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81" name="Google Shape;781;p49"/>
            <p:cNvSpPr/>
            <p:nvPr/>
          </p:nvSpPr>
          <p:spPr>
            <a:xfrm>
              <a:off x="5431144" y="3727445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2" name="Google Shape;782;p49"/>
            <p:cNvSpPr/>
            <p:nvPr/>
          </p:nvSpPr>
          <p:spPr>
            <a:xfrm>
              <a:off x="3881638" y="5289770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3" name="Google Shape;783;p49"/>
            <p:cNvSpPr/>
            <p:nvPr/>
          </p:nvSpPr>
          <p:spPr>
            <a:xfrm>
              <a:off x="2313868" y="3727491"/>
              <a:ext cx="322800" cy="322500"/>
            </a:xfrm>
            <a:prstGeom prst="ellipse">
              <a:avLst/>
            </a:prstGeom>
            <a:solidFill>
              <a:srgbClr val="FFFF00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784" name="Google Shape;784;p49" descr=" \boldsymbol{  \pi }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1917022" y="3559843"/>
              <a:ext cx="332005" cy="236427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785" name="Google Shape;785;p49" descr=" \boldsymbol{ 720^\circ; 1350^\circ; 2 \ \! 970^\circ;   1 \ \! 620^\circ} \ \! 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717925" y="1301025"/>
            <a:ext cx="6390394" cy="5346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86" name="Google Shape;786;p49"/>
          <p:cNvGrpSpPr/>
          <p:nvPr/>
        </p:nvGrpSpPr>
        <p:grpSpPr>
          <a:xfrm>
            <a:off x="2902400" y="1768674"/>
            <a:ext cx="416400" cy="937901"/>
            <a:chOff x="2902400" y="1768674"/>
            <a:chExt cx="416400" cy="937901"/>
          </a:xfrm>
        </p:grpSpPr>
        <p:sp>
          <p:nvSpPr>
            <p:cNvPr id="787" name="Google Shape;787;p49"/>
            <p:cNvSpPr/>
            <p:nvPr/>
          </p:nvSpPr>
          <p:spPr>
            <a:xfrm>
              <a:off x="2902400" y="1854875"/>
              <a:ext cx="416400" cy="8517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788" name="Google Shape;788;p49" descr=" \boldsymbol{ \frac{\pi}{2} }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2944542" y="1768674"/>
              <a:ext cx="322800" cy="86509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89" name="Google Shape;789;p49"/>
          <p:cNvGrpSpPr/>
          <p:nvPr/>
        </p:nvGrpSpPr>
        <p:grpSpPr>
          <a:xfrm>
            <a:off x="2783350" y="4902875"/>
            <a:ext cx="591300" cy="982200"/>
            <a:chOff x="2783350" y="4902875"/>
            <a:chExt cx="591300" cy="982200"/>
          </a:xfrm>
        </p:grpSpPr>
        <p:sp>
          <p:nvSpPr>
            <p:cNvPr id="790" name="Google Shape;790;p49"/>
            <p:cNvSpPr/>
            <p:nvPr/>
          </p:nvSpPr>
          <p:spPr>
            <a:xfrm>
              <a:off x="2783350" y="4902875"/>
              <a:ext cx="591300" cy="982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791" name="Google Shape;791;p49" descr=" \boldsymbol{ \frac{3\pi}{2} }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2804600" y="4931213"/>
              <a:ext cx="551833" cy="9252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792" name="Google Shape;792;p49" descr=" \boldsymbol{ 720^\circ\!=\! 8\! \cdot \! 90^ \circ} \ \! 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5104275" y="5212775"/>
            <a:ext cx="3574798" cy="505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93" name="Google Shape;793;p49" descr=" \boldsymbol{ 2\pi \!=\! \dfrac{4 \! \cdot \! \pi} {2} }"/>
          <p:cNvPicPr preferRelativeResize="0"/>
          <p:nvPr/>
        </p:nvPicPr>
        <p:blipFill rotWithShape="1">
          <a:blip r:embed="rId10">
            <a:alphaModFix/>
          </a:blip>
          <a:srcRect r="68857"/>
          <a:stretch/>
        </p:blipFill>
        <p:spPr>
          <a:xfrm>
            <a:off x="5204081" y="3732750"/>
            <a:ext cx="681773" cy="1140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94" name="Google Shape;794;p49" descr=" \boldsymbol{ 3 \! \cdot \!\dfrac{ \pi} {2} \!=}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376827" y="4941151"/>
            <a:ext cx="1378013" cy="98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5" name="Google Shape;795;p49" descr=" \boldsymbol{ 2 \! \cdot \!\dfrac{ \pi} {2} }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914699" y="3916025"/>
            <a:ext cx="874691" cy="98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6" name="Google Shape;796;p49" descr=" \boldsymbol{ 1 \! \cdot \!\dfrac{ \pi} {2} \!=}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438600" y="1705474"/>
            <a:ext cx="1378025" cy="996330"/>
          </a:xfrm>
          <a:prstGeom prst="rect">
            <a:avLst/>
          </a:prstGeom>
          <a:noFill/>
          <a:ln>
            <a:noFill/>
          </a:ln>
        </p:spPr>
      </p:pic>
      <p:sp>
        <p:nvSpPr>
          <p:cNvPr id="797" name="Google Shape;797;p49"/>
          <p:cNvSpPr txBox="1"/>
          <p:nvPr/>
        </p:nvSpPr>
        <p:spPr>
          <a:xfrm>
            <a:off x="5314325" y="2053125"/>
            <a:ext cx="5560500" cy="9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b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4-ке бөлгендегі </a:t>
            </a:r>
            <a:r>
              <a:rPr lang="ru" sz="3000" b="1">
                <a:solidFill>
                  <a:schemeClr val="accent4"/>
                </a:solidFill>
                <a:latin typeface="Tahoma"/>
                <a:ea typeface="Tahoma"/>
                <a:cs typeface="Tahoma"/>
                <a:sym typeface="Tahoma"/>
              </a:rPr>
              <a:t>қалдық:</a:t>
            </a:r>
            <a:endParaRPr sz="3000" b="1" i="0" u="none" strike="noStrike" cap="none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b="1" i="0" u="none" strike="noStrike" cap="none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0, 1, 2, 3</a:t>
            </a:r>
            <a:endParaRPr sz="3000" b="1" i="0" u="none" strike="noStrike" cap="none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98" name="Google Shape;798;p49"/>
          <p:cNvSpPr/>
          <p:nvPr/>
        </p:nvSpPr>
        <p:spPr>
          <a:xfrm>
            <a:off x="4964597" y="3641898"/>
            <a:ext cx="322800" cy="322500"/>
          </a:xfrm>
          <a:prstGeom prst="ellipse">
            <a:avLst/>
          </a:prstGeom>
          <a:solidFill>
            <a:srgbClr val="00FF00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"/>
                                        <p:tgtEl>
                                          <p:spTgt spid="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00"/>
                                        <p:tgtEl>
                                          <p:spTgt spid="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"/>
                                        <p:tgtEl>
                                          <p:spTgt spid="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"/>
                                        <p:tgtEl>
                                          <p:spTgt spid="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300"/>
                                        <p:tgtEl>
                                          <p:spTgt spid="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300"/>
                                        <p:tgtEl>
                                          <p:spTgt spid="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300"/>
                                        <p:tgtEl>
                                          <p:spTgt spid="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rgbClr val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166</Words>
  <Application>Microsoft Office PowerPoint</Application>
  <PresentationFormat>Произвольный</PresentationFormat>
  <Paragraphs>37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Tahoma</vt:lpstr>
      <vt:lpstr>Source Sans Pro</vt:lpstr>
      <vt:lpstr>Arial</vt:lpstr>
      <vt:lpstr>Roboto Condensed</vt:lpstr>
      <vt:lpstr>Office Theme</vt:lpstr>
      <vt:lpstr>Simple Light</vt:lpstr>
      <vt:lpstr>Презентация PowerPoint</vt:lpstr>
      <vt:lpstr>Бүгінгі сабақта: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2</cp:revision>
  <dcterms:modified xsi:type="dcterms:W3CDTF">2021-01-27T15:11:53Z</dcterms:modified>
</cp:coreProperties>
</file>