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7" r:id="rId1"/>
    <p:sldMasterId id="2147483689" r:id="rId2"/>
  </p:sldMasterIdLst>
  <p:notesMasterIdLst>
    <p:notesMasterId r:id="rId18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12188825" cy="6858000"/>
  <p:notesSz cx="6858000" cy="9144000"/>
  <p:embeddedFontLst>
    <p:embeddedFont>
      <p:font typeface="Roboto Condensed" panose="020B0604020202020204" charset="0"/>
      <p:regular r:id="rId19"/>
      <p:bold r:id="rId20"/>
      <p:italic r:id="rId21"/>
      <p:boldItalic r:id="rId22"/>
    </p:embeddedFont>
    <p:embeddedFont>
      <p:font typeface="Tahoma" panose="020B0604030504040204" pitchFamily="34" charset="0"/>
      <p:regular r:id="rId23"/>
      <p:bold r:id="rId24"/>
    </p:embeddedFont>
    <p:embeddedFont>
      <p:font typeface="Wingdings 3" panose="05040102010807070707" pitchFamily="18" charset="2"/>
      <p:regular r:id="rId25"/>
    </p:embeddedFont>
    <p:embeddedFont>
      <p:font typeface="Century Gothic" panose="020B0502020202020204" pitchFamily="34" charset="0"/>
      <p:regular r:id="rId26"/>
      <p:bold r:id="rId27"/>
      <p:italic r:id="rId28"/>
      <p:boldItalic r:id="rId2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252">
          <p15:clr>
            <a:srgbClr val="9AA0A6"/>
          </p15:clr>
        </p15:guide>
        <p15:guide id="2" pos="383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354" y="96"/>
      </p:cViewPr>
      <p:guideLst>
        <p:guide orient="horz" pos="4252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26" Type="http://schemas.openxmlformats.org/officeDocument/2006/relationships/font" Target="fonts/font8.fntdata"/><Relationship Id="rId3" Type="http://schemas.openxmlformats.org/officeDocument/2006/relationships/slide" Target="slides/slide1.xml"/><Relationship Id="rId21" Type="http://schemas.openxmlformats.org/officeDocument/2006/relationships/font" Target="fonts/font3.fntdata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font" Target="fonts/font7.fntdata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font" Target="fonts/font2.fntdata"/><Relationship Id="rId29" Type="http://schemas.openxmlformats.org/officeDocument/2006/relationships/font" Target="fonts/font1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font" Target="fonts/font6.fntdata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font" Target="fonts/font5.fntdata"/><Relationship Id="rId28" Type="http://schemas.openxmlformats.org/officeDocument/2006/relationships/font" Target="fonts/font10.fntdata"/><Relationship Id="rId10" Type="http://schemas.openxmlformats.org/officeDocument/2006/relationships/slide" Target="slides/slide8.xml"/><Relationship Id="rId19" Type="http://schemas.openxmlformats.org/officeDocument/2006/relationships/font" Target="fonts/font1.fntdata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font" Target="fonts/font4.fntdata"/><Relationship Id="rId27" Type="http://schemas.openxmlformats.org/officeDocument/2006/relationships/font" Target="fonts/font9.fntdata"/><Relationship Id="rId30" Type="http://schemas.openxmlformats.org/officeDocument/2006/relationships/presProps" Target="presProps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900" y="685800"/>
            <a:ext cx="60948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9e6084443f_0_4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6" name="Google Shape;226;g9e6084443f_0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" name="Google Shape;813;gaedbd9efbe_0_6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14" name="Google Shape;814;gaedbd9efbe_0_6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8" name="Google Shape;848;gaedbd9efbe_0_11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49" name="Google Shape;849;gaedbd9efbe_0_11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7" name="Google Shape;887;gaedbd9efbe_0_12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88" name="Google Shape;888;gaedbd9efbe_0_12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0" name="Google Shape;930;ga34333b580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4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1" name="Google Shape;931;ga34333b580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7" name="Google Shape;957;ga34333b580_0_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4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8" name="Google Shape;958;ga34333b580_0_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4" name="Google Shape;984;gaedbd9efbe_0_13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4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5" name="Google Shape;985;gaedbd9efbe_0_13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" name="Google Shape;490;g9e6084443f_0_3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91" name="Google Shape;491;g9e6084443f_0_30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2" name="Google Shape;492;g9e6084443f_0_30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Google Shape;524;gac866edda0_0_1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525" name="Google Shape;525;gac866edda0_0_1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" name="Google Shape;587;gaedbd9efbe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588" name="Google Shape;588;gaedbd9efbe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" name="Google Shape;648;ga34333b580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4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9" name="Google Shape;649;ga34333b580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3" name="Google Shape;663;gaedbd9efbe_0_3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664" name="Google Shape;664;gaedbd9efbe_0_3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" name="Google Shape;697;gaedbd9efbe_0_4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698" name="Google Shape;698;gaedbd9efbe_0_4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2" name="Google Shape;762;gaedbd9efbe_0_4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763" name="Google Shape;763;gaedbd9efbe_0_4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" name="Google Shape;798;gaedbd9efbe_0_9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4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9" name="Google Shape;799;gaedbd9efbe_0_9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415529" y="992767"/>
            <a:ext cx="11358600" cy="2736900"/>
          </a:xfrm>
          <a:prstGeom prst="rect">
            <a:avLst/>
          </a:prstGeom>
        </p:spPr>
        <p:txBody>
          <a:bodyPr spcFirstLastPara="1" wrap="square" lIns="121875" tIns="121875" rIns="121875" bIns="12187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1pPr>
            <a:lvl2pPr lvl="1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2pPr>
            <a:lvl3pPr lvl="2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3pPr>
            <a:lvl4pPr lvl="3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4pPr>
            <a:lvl5pPr lvl="4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5pPr>
            <a:lvl6pPr lvl="5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6pPr>
            <a:lvl7pPr lvl="6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7pPr>
            <a:lvl8pPr lvl="7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8pPr>
            <a:lvl9pPr lvl="8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415518" y="3778833"/>
            <a:ext cx="11358600" cy="1056900"/>
          </a:xfrm>
          <a:prstGeom prst="rect">
            <a:avLst/>
          </a:prstGeom>
        </p:spPr>
        <p:txBody>
          <a:bodyPr spcFirstLastPara="1" wrap="square" lIns="121875" tIns="121875" rIns="121875" bIns="12187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1294387" y="6217622"/>
            <a:ext cx="731400" cy="524700"/>
          </a:xfrm>
          <a:prstGeom prst="rect">
            <a:avLst/>
          </a:prstGeom>
        </p:spPr>
        <p:txBody>
          <a:bodyPr spcFirstLastPara="1" wrap="square" lIns="121875" tIns="121875" rIns="121875" bIns="12187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415518" y="1474833"/>
            <a:ext cx="11358600" cy="2618100"/>
          </a:xfrm>
          <a:prstGeom prst="rect">
            <a:avLst/>
          </a:prstGeom>
        </p:spPr>
        <p:txBody>
          <a:bodyPr spcFirstLastPara="1" wrap="square" lIns="121875" tIns="121875" rIns="121875" bIns="12187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415518" y="4202967"/>
            <a:ext cx="11358600" cy="1734300"/>
          </a:xfrm>
          <a:prstGeom prst="rect">
            <a:avLst/>
          </a:prstGeom>
        </p:spPr>
        <p:txBody>
          <a:bodyPr spcFirstLastPara="1" wrap="square" lIns="121875" tIns="121875" rIns="121875" bIns="121875" anchor="t" anchorCtr="0">
            <a:noAutofit/>
          </a:bodyPr>
          <a:lstStyle>
            <a:lvl1pPr marL="457200" lvl="0" indent="-381000" algn="ctr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9250" algn="ctr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algn="ctr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algn="ctr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algn="ctr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algn="ctr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algn="ctr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algn="ctr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algn="ctr"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1294387" y="6217622"/>
            <a:ext cx="731400" cy="524700"/>
          </a:xfrm>
          <a:prstGeom prst="rect">
            <a:avLst/>
          </a:prstGeom>
        </p:spPr>
        <p:txBody>
          <a:bodyPr spcFirstLastPara="1" wrap="square" lIns="121875" tIns="121875" rIns="121875" bIns="12187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11294387" y="6217622"/>
            <a:ext cx="731400" cy="524700"/>
          </a:xfrm>
          <a:prstGeom prst="rect">
            <a:avLst/>
          </a:prstGeom>
        </p:spPr>
        <p:txBody>
          <a:bodyPr spcFirstLastPara="1" wrap="square" lIns="121875" tIns="121875" rIns="121875" bIns="12187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8539" y="2514601"/>
            <a:ext cx="8913077" cy="2262781"/>
          </a:xfrm>
        </p:spPr>
        <p:txBody>
          <a:bodyPr anchor="b">
            <a:normAutofit/>
          </a:bodyPr>
          <a:lstStyle>
            <a:lvl1pPr>
              <a:defRPr sz="5398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8539" y="4777380"/>
            <a:ext cx="8913077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2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5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1"/>
            <a:ext cx="1744198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674" y="4529541"/>
            <a:ext cx="779564" cy="365125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41937597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250" y="624110"/>
            <a:ext cx="8909366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8538" y="2133600"/>
            <a:ext cx="8913078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7" y="714376"/>
            <a:ext cx="1588113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3703279568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8538" y="2058750"/>
            <a:ext cx="8913077" cy="1468800"/>
          </a:xfrm>
        </p:spPr>
        <p:txBody>
          <a:bodyPr anchor="b"/>
          <a:lstStyle>
            <a:lvl1pPr algn="l">
              <a:defRPr sz="3999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8538" y="3530129"/>
            <a:ext cx="8913077" cy="860400"/>
          </a:xfrm>
        </p:spPr>
        <p:txBody>
          <a:bodyPr anchor="t"/>
          <a:lstStyle>
            <a:lvl1pPr marL="0" indent="0" algn="l">
              <a:buNone/>
              <a:defRPr sz="1999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7" y="3178176"/>
            <a:ext cx="1588113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674" y="3244140"/>
            <a:ext cx="779564" cy="365125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1692733726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8538" y="2133600"/>
            <a:ext cx="4312741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88874" y="2126222"/>
            <a:ext cx="4312741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7" y="714376"/>
            <a:ext cx="1588113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674" y="787783"/>
            <a:ext cx="779564" cy="365125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879919508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8608" y="1972703"/>
            <a:ext cx="3991692" cy="576262"/>
          </a:xfrm>
        </p:spPr>
        <p:txBody>
          <a:bodyPr anchor="b">
            <a:noAutofit/>
          </a:bodyPr>
          <a:lstStyle>
            <a:lvl1pPr marL="0" indent="0">
              <a:buNone/>
              <a:defRPr sz="2399" b="0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8538" y="2548966"/>
            <a:ext cx="4341762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4674" y="1969475"/>
            <a:ext cx="3997960" cy="576262"/>
          </a:xfrm>
        </p:spPr>
        <p:txBody>
          <a:bodyPr anchor="b">
            <a:noAutofit/>
          </a:bodyPr>
          <a:lstStyle>
            <a:lvl1pPr marL="0" indent="0">
              <a:buNone/>
              <a:defRPr sz="2399" b="0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5091" y="2545738"/>
            <a:ext cx="433754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7" y="714376"/>
            <a:ext cx="1588113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674" y="787783"/>
            <a:ext cx="779564" cy="365125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3905432938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7" y="714376"/>
            <a:ext cx="1588113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3098900529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7" y="714376"/>
            <a:ext cx="1588113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2510964958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8538" y="446088"/>
            <a:ext cx="3504286" cy="976312"/>
          </a:xfrm>
        </p:spPr>
        <p:txBody>
          <a:bodyPr anchor="b"/>
          <a:lstStyle>
            <a:lvl1pPr algn="l">
              <a:defRPr sz="1999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1365" y="446089"/>
            <a:ext cx="5180251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8538" y="1598613"/>
            <a:ext cx="3504286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7" y="714376"/>
            <a:ext cx="1588113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2856651763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415518" y="2867800"/>
            <a:ext cx="11358600" cy="1122300"/>
          </a:xfrm>
          <a:prstGeom prst="rect">
            <a:avLst/>
          </a:prstGeom>
        </p:spPr>
        <p:txBody>
          <a:bodyPr spcFirstLastPara="1" wrap="square" lIns="121875" tIns="121875" rIns="121875" bIns="1218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1294387" y="6217622"/>
            <a:ext cx="731400" cy="524700"/>
          </a:xfrm>
          <a:prstGeom prst="rect">
            <a:avLst/>
          </a:prstGeom>
        </p:spPr>
        <p:txBody>
          <a:bodyPr spcFirstLastPara="1" wrap="square" lIns="121875" tIns="121875" rIns="121875" bIns="12187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8539" y="4800600"/>
            <a:ext cx="8913078" cy="566738"/>
          </a:xfrm>
        </p:spPr>
        <p:txBody>
          <a:bodyPr anchor="b">
            <a:normAutofit/>
          </a:bodyPr>
          <a:lstStyle>
            <a:lvl1pPr algn="l">
              <a:defRPr sz="2399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8538" y="634965"/>
            <a:ext cx="8913078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063" indent="0">
              <a:buNone/>
              <a:defRPr sz="1600"/>
            </a:lvl2pPr>
            <a:lvl3pPr marL="914126" indent="0">
              <a:buNone/>
              <a:defRPr sz="1600"/>
            </a:lvl3pPr>
            <a:lvl4pPr marL="1371189" indent="0">
              <a:buNone/>
              <a:defRPr sz="1600"/>
            </a:lvl4pPr>
            <a:lvl5pPr marL="1828251" indent="0">
              <a:buNone/>
              <a:defRPr sz="1600"/>
            </a:lvl5pPr>
            <a:lvl6pPr marL="2285314" indent="0">
              <a:buNone/>
              <a:defRPr sz="1600"/>
            </a:lvl6pPr>
            <a:lvl7pPr marL="2742377" indent="0">
              <a:buNone/>
              <a:defRPr sz="1600"/>
            </a:lvl7pPr>
            <a:lvl8pPr marL="3199440" indent="0">
              <a:buNone/>
              <a:defRPr sz="1600"/>
            </a:lvl8pPr>
            <a:lvl9pPr marL="3656503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8539" y="5367338"/>
            <a:ext cx="891307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7" y="4911726"/>
            <a:ext cx="1588113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674" y="4983088"/>
            <a:ext cx="779564" cy="365125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4178339023"/>
      </p:ext>
    </p:extLst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8538" y="609600"/>
            <a:ext cx="8913077" cy="3117040"/>
          </a:xfrm>
        </p:spPr>
        <p:txBody>
          <a:bodyPr anchor="ctr">
            <a:normAutofit/>
          </a:bodyPr>
          <a:lstStyle>
            <a:lvl1pPr algn="l">
              <a:defRPr sz="4799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8538" y="4354046"/>
            <a:ext cx="8913077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799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7" y="3178176"/>
            <a:ext cx="1588113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674" y="3244140"/>
            <a:ext cx="779564" cy="365125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3268966746"/>
      </p:ext>
    </p:extLst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207" y="609600"/>
            <a:ext cx="8391740" cy="2895600"/>
          </a:xfrm>
        </p:spPr>
        <p:txBody>
          <a:bodyPr anchor="ctr">
            <a:normAutofit/>
          </a:bodyPr>
          <a:lstStyle>
            <a:lvl1pPr algn="l">
              <a:defRPr sz="4799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4159" y="3505200"/>
            <a:ext cx="7534591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063" indent="0">
              <a:buFontTx/>
              <a:buNone/>
              <a:defRPr/>
            </a:lvl2pPr>
            <a:lvl3pPr marL="914126" indent="0">
              <a:buFontTx/>
              <a:buNone/>
              <a:defRPr/>
            </a:lvl3pPr>
            <a:lvl4pPr marL="1371189" indent="0">
              <a:buFontTx/>
              <a:buNone/>
              <a:defRPr/>
            </a:lvl4pPr>
            <a:lvl5pPr marL="1828251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8538" y="4354046"/>
            <a:ext cx="8913077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799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7" y="3178176"/>
            <a:ext cx="1588113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674" y="3244140"/>
            <a:ext cx="779564" cy="365125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t>‹#›</a:t>
            </a:fld>
            <a:endParaRPr lang="ru"/>
          </a:p>
        </p:txBody>
      </p:sp>
      <p:sp>
        <p:nvSpPr>
          <p:cNvPr id="14" name="TextBox 13"/>
          <p:cNvSpPr txBox="1"/>
          <p:nvPr/>
        </p:nvSpPr>
        <p:spPr>
          <a:xfrm>
            <a:off x="2467010" y="648005"/>
            <a:ext cx="609441" cy="584776"/>
          </a:xfrm>
          <a:prstGeom prst="rect">
            <a:avLst/>
          </a:prstGeom>
        </p:spPr>
        <p:txBody>
          <a:bodyPr vert="horz" lIns="91416" tIns="45708" rIns="91416" bIns="45708" rtlCol="0" anchor="ctr">
            <a:noAutofit/>
          </a:bodyPr>
          <a:lstStyle/>
          <a:p>
            <a:pPr lvl="0"/>
            <a:r>
              <a:rPr lang="en-US" sz="7998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1958" y="2905306"/>
            <a:ext cx="609441" cy="584776"/>
          </a:xfrm>
          <a:prstGeom prst="rect">
            <a:avLst/>
          </a:prstGeom>
        </p:spPr>
        <p:txBody>
          <a:bodyPr vert="horz" lIns="91416" tIns="45708" rIns="91416" bIns="45708" rtlCol="0" anchor="ctr">
            <a:noAutofit/>
          </a:bodyPr>
          <a:lstStyle/>
          <a:p>
            <a:pPr lvl="0"/>
            <a:r>
              <a:rPr lang="en-US" sz="7998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94348519"/>
      </p:ext>
    </p:extLst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8539" y="2438401"/>
            <a:ext cx="8913078" cy="2724845"/>
          </a:xfrm>
        </p:spPr>
        <p:txBody>
          <a:bodyPr anchor="b">
            <a:normAutofit/>
          </a:bodyPr>
          <a:lstStyle>
            <a:lvl1pPr algn="l">
              <a:defRPr sz="4799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8539" y="5181600"/>
            <a:ext cx="8913078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7" y="4911726"/>
            <a:ext cx="1588113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674" y="4983088"/>
            <a:ext cx="779564" cy="365125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4110464431"/>
      </p:ext>
    </p:extLst>
  </p:cSld>
  <p:clrMapOvr>
    <a:masterClrMapping/>
  </p:clrMapOvr>
  <p:hf sldNum="0"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207" y="609600"/>
            <a:ext cx="8391740" cy="2895600"/>
          </a:xfrm>
        </p:spPr>
        <p:txBody>
          <a:bodyPr anchor="ctr">
            <a:normAutofit/>
          </a:bodyPr>
          <a:lstStyle>
            <a:lvl1pPr algn="l">
              <a:defRPr sz="4799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8538" y="4343400"/>
            <a:ext cx="8913078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399">
                <a:solidFill>
                  <a:schemeClr val="accent1"/>
                </a:solidFill>
              </a:defRPr>
            </a:lvl1pPr>
            <a:lvl2pPr marL="457063" indent="0">
              <a:buFontTx/>
              <a:buNone/>
              <a:defRPr/>
            </a:lvl2pPr>
            <a:lvl3pPr marL="914126" indent="0">
              <a:buFontTx/>
              <a:buNone/>
              <a:defRPr/>
            </a:lvl3pPr>
            <a:lvl4pPr marL="1371189" indent="0">
              <a:buFontTx/>
              <a:buNone/>
              <a:defRPr/>
            </a:lvl4pPr>
            <a:lvl5pPr marL="1828251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8539" y="5181600"/>
            <a:ext cx="8913078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7" y="4911726"/>
            <a:ext cx="1588113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674" y="4983088"/>
            <a:ext cx="779564" cy="365125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t>‹#›</a:t>
            </a:fld>
            <a:endParaRPr lang="ru"/>
          </a:p>
        </p:txBody>
      </p:sp>
      <p:sp>
        <p:nvSpPr>
          <p:cNvPr id="17" name="TextBox 16"/>
          <p:cNvSpPr txBox="1"/>
          <p:nvPr/>
        </p:nvSpPr>
        <p:spPr>
          <a:xfrm>
            <a:off x="2467010" y="648005"/>
            <a:ext cx="609441" cy="584776"/>
          </a:xfrm>
          <a:prstGeom prst="rect">
            <a:avLst/>
          </a:prstGeom>
        </p:spPr>
        <p:txBody>
          <a:bodyPr vert="horz" lIns="91416" tIns="45708" rIns="91416" bIns="45708" rtlCol="0" anchor="ctr">
            <a:noAutofit/>
          </a:bodyPr>
          <a:lstStyle/>
          <a:p>
            <a:pPr lvl="0"/>
            <a:r>
              <a:rPr lang="en-US" sz="7998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1958" y="2905306"/>
            <a:ext cx="609441" cy="584776"/>
          </a:xfrm>
          <a:prstGeom prst="rect">
            <a:avLst/>
          </a:prstGeom>
        </p:spPr>
        <p:txBody>
          <a:bodyPr vert="horz" lIns="91416" tIns="45708" rIns="91416" bIns="45708" rtlCol="0" anchor="ctr">
            <a:noAutofit/>
          </a:bodyPr>
          <a:lstStyle/>
          <a:p>
            <a:pPr lvl="0"/>
            <a:r>
              <a:rPr lang="en-US" sz="7998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74132253"/>
      </p:ext>
    </p:extLst>
  </p:cSld>
  <p:clrMapOvr>
    <a:masterClrMapping/>
  </p:clrMapOvr>
  <p:hf sldNum="0"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8538" y="627407"/>
            <a:ext cx="8913077" cy="2880020"/>
          </a:xfrm>
        </p:spPr>
        <p:txBody>
          <a:bodyPr anchor="ctr">
            <a:normAutofit/>
          </a:bodyPr>
          <a:lstStyle>
            <a:lvl1pPr algn="l">
              <a:defRPr sz="4799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8538" y="4343400"/>
            <a:ext cx="8913078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399">
                <a:solidFill>
                  <a:schemeClr val="accent1"/>
                </a:solidFill>
              </a:defRPr>
            </a:lvl1pPr>
            <a:lvl2pPr marL="457063" indent="0">
              <a:buFontTx/>
              <a:buNone/>
              <a:defRPr/>
            </a:lvl2pPr>
            <a:lvl3pPr marL="914126" indent="0">
              <a:buFontTx/>
              <a:buNone/>
              <a:defRPr/>
            </a:lvl3pPr>
            <a:lvl4pPr marL="1371189" indent="0">
              <a:buFontTx/>
              <a:buNone/>
              <a:defRPr/>
            </a:lvl4pPr>
            <a:lvl5pPr marL="1828251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8539" y="5181600"/>
            <a:ext cx="8913078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7" y="4911726"/>
            <a:ext cx="1588113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674" y="4983088"/>
            <a:ext cx="779564" cy="365125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1384306293"/>
      </p:ext>
    </p:extLst>
  </p:cSld>
  <p:clrMapOvr>
    <a:masterClrMapping/>
  </p:clrMapOvr>
  <p:hf sldNum="0"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7" y="714376"/>
            <a:ext cx="1588113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9838920"/>
      </p:ext>
    </p:extLst>
  </p:cSld>
  <p:clrMapOvr>
    <a:masterClrMapping/>
  </p:clrMapOvr>
  <p:hf sldNum="0"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2392" y="627406"/>
            <a:ext cx="2207026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8538" y="627406"/>
            <a:ext cx="6475313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7" y="714376"/>
            <a:ext cx="1588113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1712266613"/>
      </p:ext>
    </p:extLst>
  </p:cSld>
  <p:clrMapOvr>
    <a:masterClrMapping/>
  </p:clrMapOvr>
  <p:hf sldNum="0"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2069447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ustom Layout">
  <p:cSld name="1_Custom Layou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5"/>
          <p:cNvSpPr txBox="1">
            <a:spLocks noGrp="1"/>
          </p:cNvSpPr>
          <p:nvPr>
            <p:ph type="ctrTitle"/>
          </p:nvPr>
        </p:nvSpPr>
        <p:spPr>
          <a:xfrm>
            <a:off x="835032" y="1120817"/>
            <a:ext cx="6858900" cy="192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Condensed"/>
              <a:buNone/>
              <a:defRPr sz="4400" b="1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43833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518" y="593367"/>
            <a:ext cx="11358600" cy="763500"/>
          </a:xfrm>
          <a:prstGeom prst="rect">
            <a:avLst/>
          </a:prstGeom>
        </p:spPr>
        <p:txBody>
          <a:bodyPr spcFirstLastPara="1" wrap="square" lIns="121875" tIns="121875" rIns="121875" bIns="12187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518" y="1536633"/>
            <a:ext cx="11358600" cy="4555200"/>
          </a:xfrm>
          <a:prstGeom prst="rect">
            <a:avLst/>
          </a:prstGeom>
        </p:spPr>
        <p:txBody>
          <a:bodyPr spcFirstLastPara="1" wrap="square" lIns="121875" tIns="121875" rIns="121875" bIns="121875" anchor="t" anchorCtr="0">
            <a:noAutofit/>
          </a:bodyPr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925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4387" y="6217622"/>
            <a:ext cx="731400" cy="524700"/>
          </a:xfrm>
          <a:prstGeom prst="rect">
            <a:avLst/>
          </a:prstGeom>
        </p:spPr>
        <p:txBody>
          <a:bodyPr spcFirstLastPara="1" wrap="square" lIns="121875" tIns="121875" rIns="121875" bIns="12187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15518" y="593367"/>
            <a:ext cx="11358600" cy="763500"/>
          </a:xfrm>
          <a:prstGeom prst="rect">
            <a:avLst/>
          </a:prstGeom>
        </p:spPr>
        <p:txBody>
          <a:bodyPr spcFirstLastPara="1" wrap="square" lIns="121875" tIns="121875" rIns="121875" bIns="12187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15518" y="1536633"/>
            <a:ext cx="5332200" cy="4555200"/>
          </a:xfrm>
          <a:prstGeom prst="rect">
            <a:avLst/>
          </a:prstGeom>
        </p:spPr>
        <p:txBody>
          <a:bodyPr spcFirstLastPara="1" wrap="square" lIns="121875" tIns="121875" rIns="121875" bIns="121875" anchor="t" anchorCtr="0">
            <a:noAutofit/>
          </a:bodyPr>
          <a:lstStyle>
            <a:lvl1pPr marL="457200" lvl="0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marL="914400" lvl="1" indent="-33020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>
              <a:spcBef>
                <a:spcPts val="2100"/>
              </a:spcBef>
              <a:spcAft>
                <a:spcPts val="210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6441932" y="1536633"/>
            <a:ext cx="5332200" cy="4555200"/>
          </a:xfrm>
          <a:prstGeom prst="rect">
            <a:avLst/>
          </a:prstGeom>
        </p:spPr>
        <p:txBody>
          <a:bodyPr spcFirstLastPara="1" wrap="square" lIns="121875" tIns="121875" rIns="121875" bIns="121875" anchor="t" anchorCtr="0">
            <a:noAutofit/>
          </a:bodyPr>
          <a:lstStyle>
            <a:lvl1pPr marL="457200" lvl="0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marL="914400" lvl="1" indent="-33020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>
              <a:spcBef>
                <a:spcPts val="2100"/>
              </a:spcBef>
              <a:spcAft>
                <a:spcPts val="210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1294387" y="6217622"/>
            <a:ext cx="731400" cy="524700"/>
          </a:xfrm>
          <a:prstGeom prst="rect">
            <a:avLst/>
          </a:prstGeom>
        </p:spPr>
        <p:txBody>
          <a:bodyPr spcFirstLastPara="1" wrap="square" lIns="121875" tIns="121875" rIns="121875" bIns="12187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415518" y="593367"/>
            <a:ext cx="11358600" cy="763500"/>
          </a:xfrm>
          <a:prstGeom prst="rect">
            <a:avLst/>
          </a:prstGeom>
        </p:spPr>
        <p:txBody>
          <a:bodyPr spcFirstLastPara="1" wrap="square" lIns="121875" tIns="121875" rIns="121875" bIns="12187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1294387" y="6217622"/>
            <a:ext cx="731400" cy="524700"/>
          </a:xfrm>
          <a:prstGeom prst="rect">
            <a:avLst/>
          </a:prstGeom>
        </p:spPr>
        <p:txBody>
          <a:bodyPr spcFirstLastPara="1" wrap="square" lIns="121875" tIns="121875" rIns="121875" bIns="12187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415518" y="740800"/>
            <a:ext cx="3743400" cy="1007700"/>
          </a:xfrm>
          <a:prstGeom prst="rect">
            <a:avLst/>
          </a:prstGeom>
        </p:spPr>
        <p:txBody>
          <a:bodyPr spcFirstLastPara="1" wrap="square" lIns="121875" tIns="121875" rIns="121875" bIns="12187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415518" y="1852800"/>
            <a:ext cx="3743400" cy="4239300"/>
          </a:xfrm>
          <a:prstGeom prst="rect">
            <a:avLst/>
          </a:prstGeom>
        </p:spPr>
        <p:txBody>
          <a:bodyPr spcFirstLastPara="1" wrap="square" lIns="121875" tIns="121875" rIns="121875" bIns="121875" anchor="t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marL="914400" lvl="1" indent="-33020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>
              <a:spcBef>
                <a:spcPts val="2100"/>
              </a:spcBef>
              <a:spcAft>
                <a:spcPts val="210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1294387" y="6217622"/>
            <a:ext cx="731400" cy="524700"/>
          </a:xfrm>
          <a:prstGeom prst="rect">
            <a:avLst/>
          </a:prstGeom>
        </p:spPr>
        <p:txBody>
          <a:bodyPr spcFirstLastPara="1" wrap="square" lIns="121875" tIns="121875" rIns="121875" bIns="12187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653538" y="600200"/>
            <a:ext cx="8488800" cy="5454300"/>
          </a:xfrm>
          <a:prstGeom prst="rect">
            <a:avLst/>
          </a:prstGeom>
        </p:spPr>
        <p:txBody>
          <a:bodyPr spcFirstLastPara="1" wrap="square" lIns="121875" tIns="121875" rIns="121875" bIns="12187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1294387" y="6217622"/>
            <a:ext cx="731400" cy="524700"/>
          </a:xfrm>
          <a:prstGeom prst="rect">
            <a:avLst/>
          </a:prstGeom>
        </p:spPr>
        <p:txBody>
          <a:bodyPr spcFirstLastPara="1" wrap="square" lIns="121875" tIns="121875" rIns="121875" bIns="12187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6094800" y="-167"/>
            <a:ext cx="60948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875" tIns="121875" rIns="121875" bIns="1218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53930" y="1644233"/>
            <a:ext cx="5392500" cy="1976400"/>
          </a:xfrm>
          <a:prstGeom prst="rect">
            <a:avLst/>
          </a:prstGeom>
        </p:spPr>
        <p:txBody>
          <a:bodyPr spcFirstLastPara="1" wrap="square" lIns="121875" tIns="121875" rIns="121875" bIns="12187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53930" y="3737433"/>
            <a:ext cx="5392500" cy="1646700"/>
          </a:xfrm>
          <a:prstGeom prst="rect">
            <a:avLst/>
          </a:prstGeom>
        </p:spPr>
        <p:txBody>
          <a:bodyPr spcFirstLastPara="1" wrap="square" lIns="121875" tIns="121875" rIns="121875" bIns="12187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6584704" y="965433"/>
            <a:ext cx="5115000" cy="4926900"/>
          </a:xfrm>
          <a:prstGeom prst="rect">
            <a:avLst/>
          </a:prstGeom>
        </p:spPr>
        <p:txBody>
          <a:bodyPr spcFirstLastPara="1" wrap="square" lIns="121875" tIns="121875" rIns="121875" bIns="121875" anchor="ctr" anchorCtr="0">
            <a:noAutofit/>
          </a:bodyPr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925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1294387" y="6217622"/>
            <a:ext cx="731400" cy="524700"/>
          </a:xfrm>
          <a:prstGeom prst="rect">
            <a:avLst/>
          </a:prstGeom>
        </p:spPr>
        <p:txBody>
          <a:bodyPr spcFirstLastPara="1" wrap="square" lIns="121875" tIns="121875" rIns="121875" bIns="12187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415518" y="5640767"/>
            <a:ext cx="7996800" cy="806700"/>
          </a:xfrm>
          <a:prstGeom prst="rect">
            <a:avLst/>
          </a:prstGeom>
        </p:spPr>
        <p:txBody>
          <a:bodyPr spcFirstLastPara="1" wrap="square" lIns="121875" tIns="121875" rIns="121875" bIns="12187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1294387" y="6217622"/>
            <a:ext cx="731400" cy="524700"/>
          </a:xfrm>
          <a:prstGeom prst="rect">
            <a:avLst/>
          </a:prstGeom>
        </p:spPr>
        <p:txBody>
          <a:bodyPr spcFirstLastPara="1" wrap="square" lIns="121875" tIns="121875" rIns="121875" bIns="12187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518" y="593367"/>
            <a:ext cx="113586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518" y="1536633"/>
            <a:ext cx="11358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t" anchorCtr="0">
            <a:noAutofit/>
          </a:bodyPr>
          <a:lstStyle>
            <a:lvl1pPr marL="457200" lvl="0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●"/>
              <a:defRPr sz="2400">
                <a:solidFill>
                  <a:schemeClr val="dk2"/>
                </a:solidFill>
              </a:defRPr>
            </a:lvl1pPr>
            <a:lvl2pPr marL="914400" lvl="1" indent="-34925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2pPr>
            <a:lvl3pPr marL="1371600" lvl="2" indent="-34925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3pPr>
            <a:lvl4pPr marL="1828800" lvl="3" indent="-34925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Char char="●"/>
              <a:defRPr sz="1900">
                <a:solidFill>
                  <a:schemeClr val="dk2"/>
                </a:solidFill>
              </a:defRPr>
            </a:lvl4pPr>
            <a:lvl5pPr marL="2286000" lvl="4" indent="-34925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5pPr>
            <a:lvl6pPr marL="2743200" lvl="5" indent="-34925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6pPr>
            <a:lvl7pPr marL="3200400" lvl="6" indent="-34925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Char char="●"/>
              <a:defRPr sz="1900">
                <a:solidFill>
                  <a:schemeClr val="dk2"/>
                </a:solidFill>
              </a:defRPr>
            </a:lvl7pPr>
            <a:lvl8pPr marL="3657600" lvl="7" indent="-34925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8pPr>
            <a:lvl9pPr marL="4114800" lvl="8" indent="-34925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294387" y="6217622"/>
            <a:ext cx="7314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75" tIns="121875" rIns="121875" bIns="121875" anchor="ctr" anchorCtr="0">
            <a:no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ransition>
    <p:fade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0773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14" y="-786"/>
            <a:ext cx="2356060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32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249" y="624110"/>
            <a:ext cx="8909366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8538" y="2133600"/>
            <a:ext cx="8913078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58914" y="6130437"/>
            <a:ext cx="1145984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8538" y="6135809"/>
            <a:ext cx="76180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674" y="787783"/>
            <a:ext cx="779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999">
                <a:solidFill>
                  <a:srgbClr val="FEFFFF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3438515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  <p:sldLayoutId id="2147483706" r:id="rId17"/>
    <p:sldLayoutId id="2147483707" r:id="rId18"/>
  </p:sldLayoutIdLst>
  <p:transition>
    <p:fade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l" defTabSz="457063" rtl="0" eaLnBrk="1" latinLnBrk="0" hangingPunct="1">
        <a:spcBef>
          <a:spcPct val="0"/>
        </a:spcBef>
        <a:buNone/>
        <a:defRPr sz="3599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797" indent="-342797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799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727" indent="-285664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2657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599720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6783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3846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0908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7971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5034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8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gif"/><Relationship Id="rId13" Type="http://schemas.openxmlformats.org/officeDocument/2006/relationships/image" Target="../media/image7.gif"/><Relationship Id="rId3" Type="http://schemas.openxmlformats.org/officeDocument/2006/relationships/image" Target="../media/image39.gif"/><Relationship Id="rId7" Type="http://schemas.openxmlformats.org/officeDocument/2006/relationships/image" Target="../media/image1.png"/><Relationship Id="rId12" Type="http://schemas.openxmlformats.org/officeDocument/2006/relationships/image" Target="../media/image6.gif"/><Relationship Id="rId17" Type="http://schemas.openxmlformats.org/officeDocument/2006/relationships/image" Target="../media/image24.gif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44.gi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2.gif"/><Relationship Id="rId11" Type="http://schemas.openxmlformats.org/officeDocument/2006/relationships/image" Target="../media/image5.gif"/><Relationship Id="rId5" Type="http://schemas.openxmlformats.org/officeDocument/2006/relationships/image" Target="../media/image41.gif"/><Relationship Id="rId15" Type="http://schemas.openxmlformats.org/officeDocument/2006/relationships/image" Target="../media/image43.gif"/><Relationship Id="rId10" Type="http://schemas.openxmlformats.org/officeDocument/2006/relationships/image" Target="../media/image4.gif"/><Relationship Id="rId4" Type="http://schemas.openxmlformats.org/officeDocument/2006/relationships/image" Target="../media/image40.gif"/><Relationship Id="rId9" Type="http://schemas.openxmlformats.org/officeDocument/2006/relationships/image" Target="../media/image3.gif"/><Relationship Id="rId14" Type="http://schemas.openxmlformats.org/officeDocument/2006/relationships/image" Target="../media/image30.gi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13" Type="http://schemas.openxmlformats.org/officeDocument/2006/relationships/image" Target="../media/image47.gif"/><Relationship Id="rId18" Type="http://schemas.openxmlformats.org/officeDocument/2006/relationships/image" Target="../media/image24.gif"/><Relationship Id="rId3" Type="http://schemas.openxmlformats.org/officeDocument/2006/relationships/image" Target="../media/image1.png"/><Relationship Id="rId7" Type="http://schemas.openxmlformats.org/officeDocument/2006/relationships/image" Target="../media/image5.gif"/><Relationship Id="rId12" Type="http://schemas.openxmlformats.org/officeDocument/2006/relationships/image" Target="../media/image46.gif"/><Relationship Id="rId17" Type="http://schemas.openxmlformats.org/officeDocument/2006/relationships/image" Target="../media/image50.gif"/><Relationship Id="rId2" Type="http://schemas.openxmlformats.org/officeDocument/2006/relationships/notesSlide" Target="../notesSlides/notesSlide11.xml"/><Relationship Id="rId16" Type="http://schemas.openxmlformats.org/officeDocument/2006/relationships/image" Target="../media/image49.gi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gif"/><Relationship Id="rId11" Type="http://schemas.openxmlformats.org/officeDocument/2006/relationships/image" Target="../media/image45.gif"/><Relationship Id="rId5" Type="http://schemas.openxmlformats.org/officeDocument/2006/relationships/image" Target="../media/image3.gif"/><Relationship Id="rId15" Type="http://schemas.openxmlformats.org/officeDocument/2006/relationships/image" Target="../media/image48.gif"/><Relationship Id="rId10" Type="http://schemas.openxmlformats.org/officeDocument/2006/relationships/image" Target="../media/image13.gif"/><Relationship Id="rId4" Type="http://schemas.openxmlformats.org/officeDocument/2006/relationships/image" Target="../media/image2.gif"/><Relationship Id="rId9" Type="http://schemas.openxmlformats.org/officeDocument/2006/relationships/image" Target="../media/image8.gif"/><Relationship Id="rId14" Type="http://schemas.openxmlformats.org/officeDocument/2006/relationships/image" Target="../media/image30.gi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13" Type="http://schemas.openxmlformats.org/officeDocument/2006/relationships/image" Target="../media/image45.gif"/><Relationship Id="rId18" Type="http://schemas.openxmlformats.org/officeDocument/2006/relationships/image" Target="../media/image52.gif"/><Relationship Id="rId3" Type="http://schemas.openxmlformats.org/officeDocument/2006/relationships/image" Target="../media/image8.gif"/><Relationship Id="rId7" Type="http://schemas.openxmlformats.org/officeDocument/2006/relationships/image" Target="../media/image3.gif"/><Relationship Id="rId12" Type="http://schemas.openxmlformats.org/officeDocument/2006/relationships/image" Target="../media/image30.gif"/><Relationship Id="rId17" Type="http://schemas.openxmlformats.org/officeDocument/2006/relationships/image" Target="../media/image51.gif"/><Relationship Id="rId2" Type="http://schemas.openxmlformats.org/officeDocument/2006/relationships/notesSlide" Target="../notesSlides/notesSlide12.xml"/><Relationship Id="rId16" Type="http://schemas.openxmlformats.org/officeDocument/2006/relationships/image" Target="../media/image29.gi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.gif"/><Relationship Id="rId11" Type="http://schemas.openxmlformats.org/officeDocument/2006/relationships/image" Target="../media/image7.gif"/><Relationship Id="rId5" Type="http://schemas.openxmlformats.org/officeDocument/2006/relationships/image" Target="../media/image1.png"/><Relationship Id="rId15" Type="http://schemas.openxmlformats.org/officeDocument/2006/relationships/image" Target="../media/image47.gif"/><Relationship Id="rId10" Type="http://schemas.openxmlformats.org/officeDocument/2006/relationships/image" Target="../media/image6.gif"/><Relationship Id="rId19" Type="http://schemas.openxmlformats.org/officeDocument/2006/relationships/image" Target="../media/image53.gif"/><Relationship Id="rId4" Type="http://schemas.openxmlformats.org/officeDocument/2006/relationships/image" Target="../media/image24.gif"/><Relationship Id="rId9" Type="http://schemas.openxmlformats.org/officeDocument/2006/relationships/image" Target="../media/image5.gif"/><Relationship Id="rId14" Type="http://schemas.openxmlformats.org/officeDocument/2006/relationships/image" Target="../media/image46.gi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gif"/><Relationship Id="rId13" Type="http://schemas.openxmlformats.org/officeDocument/2006/relationships/image" Target="../media/image64.gif"/><Relationship Id="rId3" Type="http://schemas.openxmlformats.org/officeDocument/2006/relationships/image" Target="../media/image54.gif"/><Relationship Id="rId7" Type="http://schemas.openxmlformats.org/officeDocument/2006/relationships/image" Target="../media/image58.gif"/><Relationship Id="rId12" Type="http://schemas.openxmlformats.org/officeDocument/2006/relationships/image" Target="../media/image63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57.gif"/><Relationship Id="rId11" Type="http://schemas.openxmlformats.org/officeDocument/2006/relationships/image" Target="../media/image62.gif"/><Relationship Id="rId5" Type="http://schemas.openxmlformats.org/officeDocument/2006/relationships/image" Target="../media/image56.gif"/><Relationship Id="rId10" Type="http://schemas.openxmlformats.org/officeDocument/2006/relationships/image" Target="../media/image61.gif"/><Relationship Id="rId4" Type="http://schemas.openxmlformats.org/officeDocument/2006/relationships/image" Target="../media/image55.gif"/><Relationship Id="rId9" Type="http://schemas.openxmlformats.org/officeDocument/2006/relationships/image" Target="../media/image60.gi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gif"/><Relationship Id="rId3" Type="http://schemas.openxmlformats.org/officeDocument/2006/relationships/image" Target="../media/image65.gif"/><Relationship Id="rId7" Type="http://schemas.openxmlformats.org/officeDocument/2006/relationships/image" Target="../media/image69.gif"/><Relationship Id="rId12" Type="http://schemas.openxmlformats.org/officeDocument/2006/relationships/image" Target="../media/image73.gi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68.gif"/><Relationship Id="rId11" Type="http://schemas.openxmlformats.org/officeDocument/2006/relationships/image" Target="../media/image54.gif"/><Relationship Id="rId5" Type="http://schemas.openxmlformats.org/officeDocument/2006/relationships/image" Target="../media/image67.gif"/><Relationship Id="rId10" Type="http://schemas.openxmlformats.org/officeDocument/2006/relationships/image" Target="../media/image72.gif"/><Relationship Id="rId4" Type="http://schemas.openxmlformats.org/officeDocument/2006/relationships/image" Target="../media/image66.gif"/><Relationship Id="rId9" Type="http://schemas.openxmlformats.org/officeDocument/2006/relationships/image" Target="../media/image71.gi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gif"/><Relationship Id="rId13" Type="http://schemas.openxmlformats.org/officeDocument/2006/relationships/image" Target="../media/image81.gif"/><Relationship Id="rId3" Type="http://schemas.openxmlformats.org/officeDocument/2006/relationships/image" Target="../media/image74.gif"/><Relationship Id="rId7" Type="http://schemas.openxmlformats.org/officeDocument/2006/relationships/image" Target="../media/image78.gif"/><Relationship Id="rId12" Type="http://schemas.openxmlformats.org/officeDocument/2006/relationships/image" Target="../media/image42.gi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77.gif"/><Relationship Id="rId11" Type="http://schemas.openxmlformats.org/officeDocument/2006/relationships/image" Target="../media/image41.gif"/><Relationship Id="rId5" Type="http://schemas.openxmlformats.org/officeDocument/2006/relationships/image" Target="../media/image76.gif"/><Relationship Id="rId10" Type="http://schemas.openxmlformats.org/officeDocument/2006/relationships/image" Target="../media/image80.gif"/><Relationship Id="rId4" Type="http://schemas.openxmlformats.org/officeDocument/2006/relationships/image" Target="../media/image75.gif"/><Relationship Id="rId9" Type="http://schemas.openxmlformats.org/officeDocument/2006/relationships/image" Target="../media/image79.gif"/><Relationship Id="rId14" Type="http://schemas.openxmlformats.org/officeDocument/2006/relationships/image" Target="../media/image82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image" Target="../media/image1.png"/><Relationship Id="rId7" Type="http://schemas.openxmlformats.org/officeDocument/2006/relationships/image" Target="../media/image5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gif"/><Relationship Id="rId5" Type="http://schemas.openxmlformats.org/officeDocument/2006/relationships/image" Target="../media/image3.gif"/><Relationship Id="rId10" Type="http://schemas.openxmlformats.org/officeDocument/2006/relationships/image" Target="../media/image8.gif"/><Relationship Id="rId4" Type="http://schemas.openxmlformats.org/officeDocument/2006/relationships/image" Target="../media/image2.gif"/><Relationship Id="rId9" Type="http://schemas.openxmlformats.org/officeDocument/2006/relationships/image" Target="../media/image7.gi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13" Type="http://schemas.openxmlformats.org/officeDocument/2006/relationships/image" Target="../media/image11.gif"/><Relationship Id="rId3" Type="http://schemas.openxmlformats.org/officeDocument/2006/relationships/image" Target="../media/image1.png"/><Relationship Id="rId7" Type="http://schemas.openxmlformats.org/officeDocument/2006/relationships/image" Target="../media/image5.gif"/><Relationship Id="rId12" Type="http://schemas.openxmlformats.org/officeDocument/2006/relationships/image" Target="../media/image10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gif"/><Relationship Id="rId11" Type="http://schemas.openxmlformats.org/officeDocument/2006/relationships/image" Target="../media/image9.gif"/><Relationship Id="rId5" Type="http://schemas.openxmlformats.org/officeDocument/2006/relationships/image" Target="../media/image3.gif"/><Relationship Id="rId15" Type="http://schemas.openxmlformats.org/officeDocument/2006/relationships/image" Target="../media/image13.gif"/><Relationship Id="rId10" Type="http://schemas.openxmlformats.org/officeDocument/2006/relationships/image" Target="../media/image8.gif"/><Relationship Id="rId4" Type="http://schemas.openxmlformats.org/officeDocument/2006/relationships/image" Target="../media/image2.gif"/><Relationship Id="rId9" Type="http://schemas.openxmlformats.org/officeDocument/2006/relationships/image" Target="../media/image7.gif"/><Relationship Id="rId14" Type="http://schemas.openxmlformats.org/officeDocument/2006/relationships/image" Target="../media/image12.gi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gif"/><Relationship Id="rId3" Type="http://schemas.openxmlformats.org/officeDocument/2006/relationships/image" Target="../media/image14.gif"/><Relationship Id="rId7" Type="http://schemas.openxmlformats.org/officeDocument/2006/relationships/image" Target="../media/image18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17.gif"/><Relationship Id="rId5" Type="http://schemas.openxmlformats.org/officeDocument/2006/relationships/image" Target="../media/image16.gif"/><Relationship Id="rId10" Type="http://schemas.openxmlformats.org/officeDocument/2006/relationships/image" Target="../media/image21.gif"/><Relationship Id="rId4" Type="http://schemas.openxmlformats.org/officeDocument/2006/relationships/image" Target="../media/image15.gif"/><Relationship Id="rId9" Type="http://schemas.openxmlformats.org/officeDocument/2006/relationships/image" Target="../media/image20.gi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13" Type="http://schemas.openxmlformats.org/officeDocument/2006/relationships/image" Target="../media/image13.gif"/><Relationship Id="rId3" Type="http://schemas.openxmlformats.org/officeDocument/2006/relationships/image" Target="../media/image1.png"/><Relationship Id="rId7" Type="http://schemas.openxmlformats.org/officeDocument/2006/relationships/image" Target="../media/image5.gif"/><Relationship Id="rId12" Type="http://schemas.openxmlformats.org/officeDocument/2006/relationships/image" Target="../media/image12.gif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24.gi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gif"/><Relationship Id="rId11" Type="http://schemas.openxmlformats.org/officeDocument/2006/relationships/image" Target="../media/image9.gif"/><Relationship Id="rId5" Type="http://schemas.openxmlformats.org/officeDocument/2006/relationships/image" Target="../media/image3.gif"/><Relationship Id="rId15" Type="http://schemas.openxmlformats.org/officeDocument/2006/relationships/image" Target="../media/image23.gif"/><Relationship Id="rId10" Type="http://schemas.openxmlformats.org/officeDocument/2006/relationships/image" Target="../media/image8.gif"/><Relationship Id="rId4" Type="http://schemas.openxmlformats.org/officeDocument/2006/relationships/image" Target="../media/image2.gif"/><Relationship Id="rId9" Type="http://schemas.openxmlformats.org/officeDocument/2006/relationships/image" Target="../media/image7.gif"/><Relationship Id="rId14" Type="http://schemas.openxmlformats.org/officeDocument/2006/relationships/image" Target="../media/image22.gi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13" Type="http://schemas.openxmlformats.org/officeDocument/2006/relationships/image" Target="../media/image30.gif"/><Relationship Id="rId3" Type="http://schemas.openxmlformats.org/officeDocument/2006/relationships/image" Target="../media/image25.gif"/><Relationship Id="rId7" Type="http://schemas.openxmlformats.org/officeDocument/2006/relationships/image" Target="../media/image29.gif"/><Relationship Id="rId12" Type="http://schemas.openxmlformats.org/officeDocument/2006/relationships/image" Target="../media/image6.gif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8.gi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8.gif"/><Relationship Id="rId11" Type="http://schemas.openxmlformats.org/officeDocument/2006/relationships/image" Target="../media/image5.gif"/><Relationship Id="rId5" Type="http://schemas.openxmlformats.org/officeDocument/2006/relationships/image" Target="../media/image27.gif"/><Relationship Id="rId15" Type="http://schemas.openxmlformats.org/officeDocument/2006/relationships/image" Target="../media/image4.gif"/><Relationship Id="rId10" Type="http://schemas.openxmlformats.org/officeDocument/2006/relationships/image" Target="../media/image3.gif"/><Relationship Id="rId4" Type="http://schemas.openxmlformats.org/officeDocument/2006/relationships/image" Target="../media/image26.gif"/><Relationship Id="rId9" Type="http://schemas.openxmlformats.org/officeDocument/2006/relationships/image" Target="../media/image2.gif"/><Relationship Id="rId14" Type="http://schemas.openxmlformats.org/officeDocument/2006/relationships/image" Target="../media/image7.gi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gif"/><Relationship Id="rId13" Type="http://schemas.openxmlformats.org/officeDocument/2006/relationships/image" Target="../media/image30.gif"/><Relationship Id="rId3" Type="http://schemas.openxmlformats.org/officeDocument/2006/relationships/image" Target="../media/image28.gif"/><Relationship Id="rId7" Type="http://schemas.openxmlformats.org/officeDocument/2006/relationships/image" Target="../media/image2.gif"/><Relationship Id="rId12" Type="http://schemas.openxmlformats.org/officeDocument/2006/relationships/image" Target="../media/image7.gif"/><Relationship Id="rId17" Type="http://schemas.openxmlformats.org/officeDocument/2006/relationships/image" Target="../media/image29.gif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24.gi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.png"/><Relationship Id="rId11" Type="http://schemas.openxmlformats.org/officeDocument/2006/relationships/image" Target="../media/image6.gif"/><Relationship Id="rId5" Type="http://schemas.openxmlformats.org/officeDocument/2006/relationships/image" Target="../media/image8.gif"/><Relationship Id="rId15" Type="http://schemas.openxmlformats.org/officeDocument/2006/relationships/image" Target="../media/image32.gif"/><Relationship Id="rId10" Type="http://schemas.openxmlformats.org/officeDocument/2006/relationships/image" Target="../media/image5.gif"/><Relationship Id="rId4" Type="http://schemas.openxmlformats.org/officeDocument/2006/relationships/image" Target="../media/image26.gif"/><Relationship Id="rId9" Type="http://schemas.openxmlformats.org/officeDocument/2006/relationships/image" Target="../media/image4.gif"/><Relationship Id="rId14" Type="http://schemas.openxmlformats.org/officeDocument/2006/relationships/image" Target="../media/image31.gi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gif"/><Relationship Id="rId3" Type="http://schemas.openxmlformats.org/officeDocument/2006/relationships/image" Target="../media/image33.gif"/><Relationship Id="rId7" Type="http://schemas.openxmlformats.org/officeDocument/2006/relationships/image" Target="../media/image35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17.gif"/><Relationship Id="rId5" Type="http://schemas.openxmlformats.org/officeDocument/2006/relationships/image" Target="../media/image16.gif"/><Relationship Id="rId10" Type="http://schemas.openxmlformats.org/officeDocument/2006/relationships/image" Target="../media/image38.gif"/><Relationship Id="rId4" Type="http://schemas.openxmlformats.org/officeDocument/2006/relationships/image" Target="../media/image34.gif"/><Relationship Id="rId9" Type="http://schemas.openxmlformats.org/officeDocument/2006/relationships/image" Target="../media/image37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Google Shape;488;p42"/>
          <p:cNvSpPr txBox="1"/>
          <p:nvPr/>
        </p:nvSpPr>
        <p:spPr>
          <a:xfrm>
            <a:off x="895125" y="1307200"/>
            <a:ext cx="7033800" cy="229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4000" b="1">
                <a:solidFill>
                  <a:srgbClr val="434343"/>
                </a:solidFill>
                <a:latin typeface="Tahoma"/>
                <a:ea typeface="Tahoma"/>
                <a:cs typeface="Tahoma"/>
                <a:sym typeface="Tahoma"/>
              </a:rPr>
              <a:t>ТРИГОНОМЕТРИЯЛЫҚ</a:t>
            </a:r>
            <a:endParaRPr sz="4000" b="1">
              <a:solidFill>
                <a:srgbClr val="434343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4000" b="1">
                <a:solidFill>
                  <a:srgbClr val="434343"/>
                </a:solidFill>
                <a:latin typeface="Tahoma"/>
                <a:ea typeface="Tahoma"/>
                <a:cs typeface="Tahoma"/>
                <a:sym typeface="Tahoma"/>
              </a:rPr>
              <a:t>ФУНКЦИЯЛАР</a:t>
            </a:r>
            <a:endParaRPr sz="4000" b="1">
              <a:solidFill>
                <a:srgbClr val="434343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4000" b="1">
                <a:solidFill>
                  <a:srgbClr val="434343"/>
                </a:solidFill>
                <a:latin typeface="Tahoma"/>
                <a:ea typeface="Tahoma"/>
                <a:cs typeface="Tahoma"/>
                <a:sym typeface="Tahoma"/>
              </a:rPr>
              <a:t>ЖӘНЕ ОЛАРДЫҢ </a:t>
            </a:r>
            <a:endParaRPr sz="4000" b="1">
              <a:solidFill>
                <a:srgbClr val="434343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 sz="4000" b="1">
                <a:solidFill>
                  <a:srgbClr val="434343"/>
                </a:solidFill>
                <a:latin typeface="Tahoma"/>
                <a:ea typeface="Tahoma"/>
                <a:cs typeface="Tahoma"/>
                <a:sym typeface="Tahoma"/>
              </a:rPr>
              <a:t>ҚАСИЕТТЕРІ</a:t>
            </a:r>
            <a:endParaRPr sz="4000" b="1">
              <a:solidFill>
                <a:srgbClr val="434343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6" name="Google Shape;816;p51" descr="\boldsymbol{\textbf {tg} \alpha \!&gt;\! 0}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97413" y="832768"/>
            <a:ext cx="1741642" cy="439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17" name="Google Shape;817;p51" descr="\boldsymbol{\textbf {tg} \alpha \!&lt;\! 0}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097413" y="2913676"/>
            <a:ext cx="1741642" cy="439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18" name="Google Shape;818;p51" descr="\boldsymbol{ \alpha\in \textbf{I, III}}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655600" y="816342"/>
            <a:ext cx="2337695" cy="455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9" name="Google Shape;819;p51" descr="\boldsymbol{ \alpha\in \textbf{II, IV}}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8655610" y="2891216"/>
            <a:ext cx="2552925" cy="45552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20" name="Google Shape;820;p51"/>
          <p:cNvGrpSpPr/>
          <p:nvPr/>
        </p:nvGrpSpPr>
        <p:grpSpPr>
          <a:xfrm>
            <a:off x="1004760" y="847016"/>
            <a:ext cx="4807515" cy="4459399"/>
            <a:chOff x="999711" y="843090"/>
            <a:chExt cx="5117100" cy="4746567"/>
          </a:xfrm>
        </p:grpSpPr>
        <p:pic>
          <p:nvPicPr>
            <p:cNvPr id="821" name="Google Shape;821;p51"/>
            <p:cNvPicPr preferRelativeResize="0"/>
            <p:nvPr/>
          </p:nvPicPr>
          <p:blipFill rotWithShape="1">
            <a:blip r:embed="rId7">
              <a:alphaModFix/>
            </a:blip>
            <a:srcRect l="7347" t="3331" b="9225"/>
            <a:stretch/>
          </p:blipFill>
          <p:spPr>
            <a:xfrm>
              <a:off x="1298145" y="963584"/>
              <a:ext cx="4626900" cy="4308300"/>
            </a:xfrm>
            <a:prstGeom prst="round2DiagRect">
              <a:avLst>
                <a:gd name="adj1" fmla="val 50000"/>
                <a:gd name="adj2" fmla="val 50000"/>
              </a:avLst>
            </a:prstGeom>
            <a:noFill/>
            <a:ln>
              <a:noFill/>
            </a:ln>
            <a:effectLst>
              <a:outerShdw blurRad="57150" dist="19050" dir="5400000" algn="bl" rotWithShape="0">
                <a:schemeClr val="lt1"/>
              </a:outerShdw>
            </a:effectLst>
          </p:spPr>
        </p:pic>
        <p:cxnSp>
          <p:nvCxnSpPr>
            <p:cNvPr id="822" name="Google Shape;822;p51"/>
            <p:cNvCxnSpPr/>
            <p:nvPr/>
          </p:nvCxnSpPr>
          <p:spPr>
            <a:xfrm>
              <a:off x="3410379" y="859877"/>
              <a:ext cx="0" cy="4426200"/>
            </a:xfrm>
            <a:prstGeom prst="straightConnector1">
              <a:avLst/>
            </a:prstGeom>
            <a:noFill/>
            <a:ln w="76200" cap="flat" cmpd="sng">
              <a:solidFill>
                <a:srgbClr val="1155CC"/>
              </a:solidFill>
              <a:prstDash val="solid"/>
              <a:round/>
              <a:headEnd type="stealth" w="med" len="med"/>
              <a:tailEnd type="none" w="med" len="med"/>
            </a:ln>
          </p:spPr>
        </p:cxnSp>
        <p:cxnSp>
          <p:nvCxnSpPr>
            <p:cNvPr id="823" name="Google Shape;823;p51"/>
            <p:cNvCxnSpPr/>
            <p:nvPr/>
          </p:nvCxnSpPr>
          <p:spPr>
            <a:xfrm rot="10800000">
              <a:off x="999711" y="3200630"/>
              <a:ext cx="5117100" cy="0"/>
            </a:xfrm>
            <a:prstGeom prst="straightConnector1">
              <a:avLst/>
            </a:prstGeom>
            <a:noFill/>
            <a:ln w="76200" cap="flat" cmpd="sng">
              <a:solidFill>
                <a:srgbClr val="FF0000"/>
              </a:solidFill>
              <a:prstDash val="solid"/>
              <a:round/>
              <a:headEnd type="stealth" w="med" len="med"/>
              <a:tailEnd type="none" w="med" len="med"/>
            </a:ln>
          </p:spPr>
        </p:cxnSp>
        <p:sp>
          <p:nvSpPr>
            <p:cNvPr id="824" name="Google Shape;824;p51"/>
            <p:cNvSpPr/>
            <p:nvPr/>
          </p:nvSpPr>
          <p:spPr>
            <a:xfrm>
              <a:off x="3291868" y="1335275"/>
              <a:ext cx="237300" cy="237300"/>
            </a:xfrm>
            <a:prstGeom prst="ellipse">
              <a:avLst/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51"/>
            <p:cNvSpPr/>
            <p:nvPr/>
          </p:nvSpPr>
          <p:spPr>
            <a:xfrm>
              <a:off x="3291868" y="4824423"/>
              <a:ext cx="237300" cy="237300"/>
            </a:xfrm>
            <a:prstGeom prst="ellipse">
              <a:avLst/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51"/>
            <p:cNvSpPr/>
            <p:nvPr/>
          </p:nvSpPr>
          <p:spPr>
            <a:xfrm>
              <a:off x="5020661" y="3084826"/>
              <a:ext cx="237300" cy="237300"/>
            </a:xfrm>
            <a:prstGeom prst="ellipse">
              <a:avLst/>
            </a:prstGeom>
            <a:solidFill>
              <a:schemeClr val="accent4"/>
            </a:solidFill>
            <a:ln w="2857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51"/>
            <p:cNvSpPr/>
            <p:nvPr/>
          </p:nvSpPr>
          <p:spPr>
            <a:xfrm>
              <a:off x="1567798" y="3084826"/>
              <a:ext cx="237300" cy="237300"/>
            </a:xfrm>
            <a:prstGeom prst="ellipse">
              <a:avLst/>
            </a:prstGeom>
            <a:solidFill>
              <a:schemeClr val="accent4"/>
            </a:solidFill>
            <a:ln w="2857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828" name="Google Shape;828;p51" descr="\boldsymbol{+}"/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3795635" y="2207042"/>
              <a:ext cx="648721" cy="64872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29" name="Google Shape;829;p51" descr="\boldsymbol{-}"/>
            <p:cNvPicPr preferRelativeResize="0"/>
            <p:nvPr/>
          </p:nvPicPr>
          <p:blipFill>
            <a:blip r:embed="rId9">
              <a:alphaModFix/>
            </a:blip>
            <a:stretch>
              <a:fillRect/>
            </a:stretch>
          </p:blipFill>
          <p:spPr>
            <a:xfrm>
              <a:off x="2396100" y="2495896"/>
              <a:ext cx="615453" cy="5821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30" name="Google Shape;830;p51" descr=" \boldsymbol{  \pi }"/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1188816" y="2847304"/>
              <a:ext cx="352753" cy="25120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31" name="Google Shape;831;p51" descr="\boldsymbol{0 ^ \circ\!=\!0}"/>
            <p:cNvPicPr preferRelativeResize="0"/>
            <p:nvPr/>
          </p:nvPicPr>
          <p:blipFill rotWithShape="1">
            <a:blip r:embed="rId11">
              <a:alphaModFix/>
            </a:blip>
            <a:srcRect l="75742"/>
            <a:stretch/>
          </p:blipFill>
          <p:spPr>
            <a:xfrm>
              <a:off x="5228235" y="2636113"/>
              <a:ext cx="322757" cy="409769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832" name="Google Shape;832;p51"/>
            <p:cNvGrpSpPr/>
            <p:nvPr/>
          </p:nvGrpSpPr>
          <p:grpSpPr>
            <a:xfrm>
              <a:off x="3598251" y="843090"/>
              <a:ext cx="442425" cy="996518"/>
              <a:chOff x="2902400" y="1768676"/>
              <a:chExt cx="416400" cy="937899"/>
            </a:xfrm>
          </p:grpSpPr>
          <p:sp>
            <p:nvSpPr>
              <p:cNvPr id="833" name="Google Shape;833;p51"/>
              <p:cNvSpPr/>
              <p:nvPr/>
            </p:nvSpPr>
            <p:spPr>
              <a:xfrm>
                <a:off x="2902400" y="1854875"/>
                <a:ext cx="416400" cy="851700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pic>
            <p:nvPicPr>
              <p:cNvPr id="834" name="Google Shape;834;p51" descr=" \boldsymbol{ \frac{\pi}{2} }"/>
              <p:cNvPicPr preferRelativeResize="0"/>
              <p:nvPr/>
            </p:nvPicPr>
            <p:blipFill>
              <a:blip r:embed="rId12">
                <a:alphaModFix/>
              </a:blip>
              <a:stretch>
                <a:fillRect/>
              </a:stretch>
            </p:blipFill>
            <p:spPr>
              <a:xfrm>
                <a:off x="2944542" y="1768676"/>
                <a:ext cx="322800" cy="86509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835" name="Google Shape;835;p51"/>
            <p:cNvGrpSpPr/>
            <p:nvPr/>
          </p:nvGrpSpPr>
          <p:grpSpPr>
            <a:xfrm>
              <a:off x="2635027" y="4546069"/>
              <a:ext cx="628256" cy="1043588"/>
              <a:chOff x="1910168" y="4902875"/>
              <a:chExt cx="591300" cy="982200"/>
            </a:xfrm>
          </p:grpSpPr>
          <p:sp>
            <p:nvSpPr>
              <p:cNvPr id="836" name="Google Shape;836;p51"/>
              <p:cNvSpPr/>
              <p:nvPr/>
            </p:nvSpPr>
            <p:spPr>
              <a:xfrm>
                <a:off x="1910168" y="4902875"/>
                <a:ext cx="591300" cy="982200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pic>
            <p:nvPicPr>
              <p:cNvPr id="837" name="Google Shape;837;p51" descr=" \boldsymbol{ \frac{3\pi}{2} }"/>
              <p:cNvPicPr preferRelativeResize="0"/>
              <p:nvPr/>
            </p:nvPicPr>
            <p:blipFill>
              <a:blip r:embed="rId13">
                <a:alphaModFix/>
              </a:blip>
              <a:stretch>
                <a:fillRect/>
              </a:stretch>
            </p:blipFill>
            <p:spPr>
              <a:xfrm>
                <a:off x="1936338" y="4931213"/>
                <a:ext cx="551833" cy="9252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838" name="Google Shape;838;p51" descr="\boldsymbol{-}"/>
            <p:cNvPicPr preferRelativeResize="0"/>
            <p:nvPr/>
          </p:nvPicPr>
          <p:blipFill>
            <a:blip r:embed="rId9">
              <a:alphaModFix/>
            </a:blip>
            <a:stretch>
              <a:fillRect/>
            </a:stretch>
          </p:blipFill>
          <p:spPr>
            <a:xfrm>
              <a:off x="3827569" y="3824042"/>
              <a:ext cx="615462" cy="58219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839" name="Google Shape;839;p51" descr="\boldsymbol{+}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2285606" y="3382460"/>
            <a:ext cx="609482" cy="609483"/>
          </a:xfrm>
          <a:prstGeom prst="rect">
            <a:avLst/>
          </a:prstGeom>
          <a:noFill/>
          <a:ln>
            <a:noFill/>
          </a:ln>
        </p:spPr>
      </p:pic>
      <p:pic>
        <p:nvPicPr>
          <p:cNvPr id="840" name="Google Shape;840;p51" descr="\boldsymbol{- \frac{\pi}{2}}"/>
          <p:cNvPicPr preferRelativeResize="0"/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3371250" y="4429300"/>
            <a:ext cx="694625" cy="856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41" name="Google Shape;841;p51" descr="\boldsymbol{\alpha \! \in \! ( \pi n; \frac{\pi}{2} \!+\! \pi n)}  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6097433" y="1583063"/>
            <a:ext cx="3730651" cy="943221"/>
          </a:xfrm>
          <a:prstGeom prst="rect">
            <a:avLst/>
          </a:prstGeom>
          <a:noFill/>
          <a:ln>
            <a:noFill/>
          </a:ln>
        </p:spPr>
      </p:pic>
      <p:pic>
        <p:nvPicPr>
          <p:cNvPr id="842" name="Google Shape;842;p51" descr="\boldsymbol{\alpha \! \in \! ( \frac{\pi}{2} \!+ \pi n; \pi \!+\! \pi n)}  "/>
          <p:cNvPicPr preferRelativeResize="0"/>
          <p:nvPr/>
        </p:nvPicPr>
        <p:blipFill>
          <a:blip r:embed="rId16">
            <a:alphaModFix/>
          </a:blip>
          <a:stretch>
            <a:fillRect/>
          </a:stretch>
        </p:blipFill>
        <p:spPr>
          <a:xfrm>
            <a:off x="4971050" y="3865425"/>
            <a:ext cx="4659690" cy="943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43" name="Google Shape;843;p51" descr="\boldsymbol{n \! \in \! \mathbb{Z} }  "/>
          <p:cNvPicPr preferRelativeResize="0"/>
          <p:nvPr/>
        </p:nvPicPr>
        <p:blipFill>
          <a:blip r:embed="rId17">
            <a:alphaModFix/>
          </a:blip>
          <a:stretch>
            <a:fillRect/>
          </a:stretch>
        </p:blipFill>
        <p:spPr>
          <a:xfrm>
            <a:off x="7839050" y="5106200"/>
            <a:ext cx="1105800" cy="36555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44" name="Google Shape;844;p51"/>
          <p:cNvGrpSpPr/>
          <p:nvPr/>
        </p:nvGrpSpPr>
        <p:grpSpPr>
          <a:xfrm>
            <a:off x="1538477" y="2953127"/>
            <a:ext cx="3466909" cy="222943"/>
            <a:chOff x="1567798" y="3084826"/>
            <a:chExt cx="3690163" cy="237300"/>
          </a:xfrm>
        </p:grpSpPr>
        <p:sp>
          <p:nvSpPr>
            <p:cNvPr id="845" name="Google Shape;845;p51"/>
            <p:cNvSpPr/>
            <p:nvPr/>
          </p:nvSpPr>
          <p:spPr>
            <a:xfrm>
              <a:off x="5020661" y="3084826"/>
              <a:ext cx="237300" cy="237300"/>
            </a:xfrm>
            <a:prstGeom prst="ellipse">
              <a:avLst/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51"/>
            <p:cNvSpPr/>
            <p:nvPr/>
          </p:nvSpPr>
          <p:spPr>
            <a:xfrm>
              <a:off x="1567798" y="3084826"/>
              <a:ext cx="237300" cy="237300"/>
            </a:xfrm>
            <a:prstGeom prst="ellipse">
              <a:avLst/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"/>
                                        <p:tgtEl>
                                          <p:spTgt spid="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300"/>
                                        <p:tgtEl>
                                          <p:spTgt spid="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300"/>
                                        <p:tgtEl>
                                          <p:spTgt spid="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300"/>
                                        <p:tgtEl>
                                          <p:spTgt spid="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"/>
                                        <p:tgtEl>
                                          <p:spTgt spid="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300"/>
                                        <p:tgtEl>
                                          <p:spTgt spid="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1" name="Google Shape;851;p52"/>
          <p:cNvGrpSpPr/>
          <p:nvPr/>
        </p:nvGrpSpPr>
        <p:grpSpPr>
          <a:xfrm>
            <a:off x="1004760" y="618416"/>
            <a:ext cx="4807515" cy="4459399"/>
            <a:chOff x="999711" y="843090"/>
            <a:chExt cx="5117100" cy="4746567"/>
          </a:xfrm>
        </p:grpSpPr>
        <p:pic>
          <p:nvPicPr>
            <p:cNvPr id="852" name="Google Shape;852;p52"/>
            <p:cNvPicPr preferRelativeResize="0"/>
            <p:nvPr/>
          </p:nvPicPr>
          <p:blipFill rotWithShape="1">
            <a:blip r:embed="rId3">
              <a:alphaModFix/>
            </a:blip>
            <a:srcRect l="7347" t="3331" b="9225"/>
            <a:stretch/>
          </p:blipFill>
          <p:spPr>
            <a:xfrm>
              <a:off x="1298145" y="963584"/>
              <a:ext cx="4626900" cy="4308300"/>
            </a:xfrm>
            <a:prstGeom prst="round2DiagRect">
              <a:avLst>
                <a:gd name="adj1" fmla="val 50000"/>
                <a:gd name="adj2" fmla="val 50000"/>
              </a:avLst>
            </a:prstGeom>
            <a:noFill/>
            <a:ln>
              <a:noFill/>
            </a:ln>
            <a:effectLst>
              <a:outerShdw blurRad="57150" dist="19050" dir="5400000" algn="bl" rotWithShape="0">
                <a:schemeClr val="lt1"/>
              </a:outerShdw>
            </a:effectLst>
          </p:spPr>
        </p:pic>
        <p:cxnSp>
          <p:nvCxnSpPr>
            <p:cNvPr id="853" name="Google Shape;853;p52"/>
            <p:cNvCxnSpPr/>
            <p:nvPr/>
          </p:nvCxnSpPr>
          <p:spPr>
            <a:xfrm>
              <a:off x="3410379" y="859877"/>
              <a:ext cx="0" cy="4426200"/>
            </a:xfrm>
            <a:prstGeom prst="straightConnector1">
              <a:avLst/>
            </a:prstGeom>
            <a:noFill/>
            <a:ln w="76200" cap="flat" cmpd="sng">
              <a:solidFill>
                <a:srgbClr val="1155CC"/>
              </a:solidFill>
              <a:prstDash val="solid"/>
              <a:round/>
              <a:headEnd type="stealth" w="med" len="med"/>
              <a:tailEnd type="none" w="med" len="med"/>
            </a:ln>
          </p:spPr>
        </p:cxnSp>
        <p:cxnSp>
          <p:nvCxnSpPr>
            <p:cNvPr id="854" name="Google Shape;854;p52"/>
            <p:cNvCxnSpPr/>
            <p:nvPr/>
          </p:nvCxnSpPr>
          <p:spPr>
            <a:xfrm rot="10800000">
              <a:off x="999711" y="3200630"/>
              <a:ext cx="5117100" cy="0"/>
            </a:xfrm>
            <a:prstGeom prst="straightConnector1">
              <a:avLst/>
            </a:prstGeom>
            <a:noFill/>
            <a:ln w="76200" cap="flat" cmpd="sng">
              <a:solidFill>
                <a:srgbClr val="FF0000"/>
              </a:solidFill>
              <a:prstDash val="solid"/>
              <a:round/>
              <a:headEnd type="stealth" w="med" len="med"/>
              <a:tailEnd type="none" w="med" len="med"/>
            </a:ln>
          </p:spPr>
        </p:cxnSp>
        <p:sp>
          <p:nvSpPr>
            <p:cNvPr id="855" name="Google Shape;855;p52"/>
            <p:cNvSpPr/>
            <p:nvPr/>
          </p:nvSpPr>
          <p:spPr>
            <a:xfrm>
              <a:off x="3291868" y="1335275"/>
              <a:ext cx="237300" cy="237300"/>
            </a:xfrm>
            <a:prstGeom prst="ellipse">
              <a:avLst/>
            </a:prstGeom>
            <a:solidFill>
              <a:schemeClr val="accent4"/>
            </a:solidFill>
            <a:ln w="2857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52"/>
            <p:cNvSpPr/>
            <p:nvPr/>
          </p:nvSpPr>
          <p:spPr>
            <a:xfrm>
              <a:off x="3291868" y="4824423"/>
              <a:ext cx="237300" cy="237300"/>
            </a:xfrm>
            <a:prstGeom prst="ellipse">
              <a:avLst/>
            </a:prstGeom>
            <a:solidFill>
              <a:schemeClr val="accent4"/>
            </a:solidFill>
            <a:ln w="2857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52"/>
            <p:cNvSpPr/>
            <p:nvPr/>
          </p:nvSpPr>
          <p:spPr>
            <a:xfrm>
              <a:off x="5020661" y="3084826"/>
              <a:ext cx="237300" cy="237300"/>
            </a:xfrm>
            <a:prstGeom prst="ellipse">
              <a:avLst/>
            </a:prstGeom>
            <a:solidFill>
              <a:schemeClr val="accent4"/>
            </a:solidFill>
            <a:ln w="2857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52"/>
            <p:cNvSpPr/>
            <p:nvPr/>
          </p:nvSpPr>
          <p:spPr>
            <a:xfrm>
              <a:off x="1567798" y="3084826"/>
              <a:ext cx="237300" cy="237300"/>
            </a:xfrm>
            <a:prstGeom prst="ellipse">
              <a:avLst/>
            </a:prstGeom>
            <a:solidFill>
              <a:schemeClr val="accent4"/>
            </a:solidFill>
            <a:ln w="2857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859" name="Google Shape;859;p52" descr="\boldsymbol{+}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3795635" y="2125935"/>
              <a:ext cx="648721" cy="64872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60" name="Google Shape;860;p52" descr="\boldsymbol{-}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2396100" y="4006577"/>
              <a:ext cx="615453" cy="5821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61" name="Google Shape;861;p52" descr=" \boldsymbol{  \pi }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1188816" y="2847304"/>
              <a:ext cx="352753" cy="25120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62" name="Google Shape;862;p52" descr="\boldsymbol{0 ^ \circ\!=\!0}"/>
            <p:cNvPicPr preferRelativeResize="0"/>
            <p:nvPr/>
          </p:nvPicPr>
          <p:blipFill rotWithShape="1">
            <a:blip r:embed="rId7">
              <a:alphaModFix/>
            </a:blip>
            <a:srcRect l="75742"/>
            <a:stretch/>
          </p:blipFill>
          <p:spPr>
            <a:xfrm>
              <a:off x="5228235" y="2636113"/>
              <a:ext cx="322757" cy="409769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863" name="Google Shape;863;p52"/>
            <p:cNvGrpSpPr/>
            <p:nvPr/>
          </p:nvGrpSpPr>
          <p:grpSpPr>
            <a:xfrm>
              <a:off x="3598251" y="843090"/>
              <a:ext cx="442425" cy="996518"/>
              <a:chOff x="2902400" y="1768676"/>
              <a:chExt cx="416400" cy="937899"/>
            </a:xfrm>
          </p:grpSpPr>
          <p:sp>
            <p:nvSpPr>
              <p:cNvPr id="864" name="Google Shape;864;p52"/>
              <p:cNvSpPr/>
              <p:nvPr/>
            </p:nvSpPr>
            <p:spPr>
              <a:xfrm>
                <a:off x="2902400" y="1854875"/>
                <a:ext cx="416400" cy="851700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pic>
            <p:nvPicPr>
              <p:cNvPr id="865" name="Google Shape;865;p52" descr=" \boldsymbol{ \frac{\pi}{2} }"/>
              <p:cNvPicPr preferRelativeResize="0"/>
              <p:nvPr/>
            </p:nvPicPr>
            <p:blipFill>
              <a:blip r:embed="rId8">
                <a:alphaModFix/>
              </a:blip>
              <a:stretch>
                <a:fillRect/>
              </a:stretch>
            </p:blipFill>
            <p:spPr>
              <a:xfrm>
                <a:off x="2944542" y="1768676"/>
                <a:ext cx="322800" cy="86509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sp>
          <p:nvSpPr>
            <p:cNvPr id="866" name="Google Shape;866;p52"/>
            <p:cNvSpPr/>
            <p:nvPr/>
          </p:nvSpPr>
          <p:spPr>
            <a:xfrm>
              <a:off x="3562783" y="4546069"/>
              <a:ext cx="628256" cy="1043588"/>
            </a:xfrm>
            <a:prstGeom prst="rect">
              <a:avLst/>
            </a:pr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867" name="Google Shape;867;p52" descr="\boldsymbol{+}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2363039" y="2117460"/>
              <a:ext cx="648730" cy="64873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68" name="Google Shape;868;p52" descr="\boldsymbol{-}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3827569" y="3986256"/>
              <a:ext cx="615462" cy="58219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869" name="Google Shape;869;p52"/>
          <p:cNvGrpSpPr/>
          <p:nvPr/>
        </p:nvGrpSpPr>
        <p:grpSpPr>
          <a:xfrm>
            <a:off x="7336162" y="542237"/>
            <a:ext cx="3730643" cy="618815"/>
            <a:chOff x="6487103" y="560439"/>
            <a:chExt cx="4539600" cy="753000"/>
          </a:xfrm>
        </p:grpSpPr>
        <p:sp>
          <p:nvSpPr>
            <p:cNvPr id="870" name="Google Shape;870;p52"/>
            <p:cNvSpPr/>
            <p:nvPr/>
          </p:nvSpPr>
          <p:spPr>
            <a:xfrm>
              <a:off x="6487103" y="560439"/>
              <a:ext cx="4539600" cy="753000"/>
            </a:xfrm>
            <a:prstGeom prst="rect">
              <a:avLst/>
            </a:prstGeom>
            <a:solidFill>
              <a:srgbClr val="FFD973"/>
            </a:solidFill>
            <a:ln w="9525" cap="flat" cmpd="sng">
              <a:solidFill>
                <a:srgbClr val="FFD97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871" name="Google Shape;871;p52" descr="  \boldsymbol{M(\cos \alpha; \sin \alpha)}"/>
            <p:cNvPicPr preferRelativeResize="0"/>
            <p:nvPr/>
          </p:nvPicPr>
          <p:blipFill>
            <a:blip r:embed="rId9">
              <a:alphaModFix/>
            </a:blip>
            <a:stretch>
              <a:fillRect/>
            </a:stretch>
          </p:blipFill>
          <p:spPr>
            <a:xfrm>
              <a:off x="6568568" y="634720"/>
              <a:ext cx="4419626" cy="6112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872" name="Google Shape;872;p52" descr="\boldsymbol{Oy}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9959875" y="1387250"/>
            <a:ext cx="664375" cy="4261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73" name="Google Shape;873;p52"/>
          <p:cNvCxnSpPr/>
          <p:nvPr/>
        </p:nvCxnSpPr>
        <p:spPr>
          <a:xfrm>
            <a:off x="9739159" y="1191025"/>
            <a:ext cx="1105800" cy="0"/>
          </a:xfrm>
          <a:prstGeom prst="straightConnector1">
            <a:avLst/>
          </a:prstGeom>
          <a:noFill/>
          <a:ln w="76200" cap="flat" cmpd="sng">
            <a:solidFill>
              <a:srgbClr val="B22C9C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874" name="Google Shape;874;p52"/>
          <p:cNvGrpSpPr/>
          <p:nvPr/>
        </p:nvGrpSpPr>
        <p:grpSpPr>
          <a:xfrm>
            <a:off x="2377899" y="1024651"/>
            <a:ext cx="762421" cy="3652921"/>
            <a:chOff x="2377899" y="1253251"/>
            <a:chExt cx="762421" cy="3652921"/>
          </a:xfrm>
        </p:grpSpPr>
        <p:pic>
          <p:nvPicPr>
            <p:cNvPr id="875" name="Google Shape;875;p52" descr="\boldsymbol {-1}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2377899" y="4526744"/>
              <a:ext cx="742125" cy="37942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76" name="Google Shape;876;p52" descr="\boldsymbol{1}"/>
            <p:cNvPicPr preferRelativeResize="0"/>
            <p:nvPr/>
          </p:nvPicPr>
          <p:blipFill>
            <a:blip r:embed="rId12">
              <a:alphaModFix/>
            </a:blip>
            <a:stretch>
              <a:fillRect/>
            </a:stretch>
          </p:blipFill>
          <p:spPr>
            <a:xfrm>
              <a:off x="2885664" y="1253251"/>
              <a:ext cx="234356" cy="3794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77" name="Google Shape;877;p52" descr="\boldsymbol{0}  "/>
            <p:cNvPicPr preferRelativeResize="0"/>
            <p:nvPr/>
          </p:nvPicPr>
          <p:blipFill>
            <a:blip r:embed="rId13">
              <a:alphaModFix/>
            </a:blip>
            <a:stretch>
              <a:fillRect/>
            </a:stretch>
          </p:blipFill>
          <p:spPr>
            <a:xfrm>
              <a:off x="2865375" y="3132383"/>
              <a:ext cx="274946" cy="3794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878" name="Google Shape;878;p52" descr="\boldsymbol{- \frac{\pi}{2}}"/>
          <p:cNvPicPr preferRelativeResize="0"/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3371250" y="4200700"/>
            <a:ext cx="694625" cy="856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79" name="Google Shape;879;p52" descr="\boldsymbol{y= \sin x}  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5812277" y="3019456"/>
            <a:ext cx="2271282" cy="475739"/>
          </a:xfrm>
          <a:prstGeom prst="rect">
            <a:avLst/>
          </a:prstGeom>
          <a:noFill/>
          <a:ln>
            <a:noFill/>
          </a:ln>
        </p:spPr>
      </p:pic>
      <p:pic>
        <p:nvPicPr>
          <p:cNvPr id="880" name="Google Shape;880;p52" descr="\boldsymbol{ x\!  \in \! ( -\frac{\pi}{2} \!+ 2\pi n; \frac{\pi}{2} \!+\! 2 \pi n) }  "/>
          <p:cNvPicPr preferRelativeResize="0"/>
          <p:nvPr/>
        </p:nvPicPr>
        <p:blipFill>
          <a:blip r:embed="rId16">
            <a:alphaModFix/>
          </a:blip>
          <a:stretch>
            <a:fillRect/>
          </a:stretch>
        </p:blipFill>
        <p:spPr>
          <a:xfrm>
            <a:off x="5812278" y="1990181"/>
            <a:ext cx="5297322" cy="885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81" name="Google Shape;881;p52" descr="\boldsymbol{ x\!  \in \! ( \frac{\pi}{2} \!+ 2\pi n; \frac{3\pi}{2} \!+\! 2 \pi n) }  "/>
          <p:cNvPicPr preferRelativeResize="0"/>
          <p:nvPr/>
        </p:nvPicPr>
        <p:blipFill>
          <a:blip r:embed="rId17">
            <a:alphaModFix/>
          </a:blip>
          <a:stretch>
            <a:fillRect/>
          </a:stretch>
        </p:blipFill>
        <p:spPr>
          <a:xfrm>
            <a:off x="4678633" y="4048039"/>
            <a:ext cx="4961375" cy="947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82" name="Google Shape;882;p52" descr="\boldsymbol{y= \sin x}  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4678627" y="5096656"/>
            <a:ext cx="2271282" cy="475739"/>
          </a:xfrm>
          <a:prstGeom prst="rect">
            <a:avLst/>
          </a:prstGeom>
          <a:noFill/>
          <a:ln>
            <a:noFill/>
          </a:ln>
        </p:spPr>
      </p:pic>
      <p:sp>
        <p:nvSpPr>
          <p:cNvPr id="883" name="Google Shape;883;p52"/>
          <p:cNvSpPr txBox="1"/>
          <p:nvPr/>
        </p:nvSpPr>
        <p:spPr>
          <a:xfrm>
            <a:off x="8508511" y="2876000"/>
            <a:ext cx="2883600" cy="66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3500" b="1">
                <a:solidFill>
                  <a:srgbClr val="B22C9C"/>
                </a:solidFill>
                <a:latin typeface="Tahoma"/>
                <a:ea typeface="Tahoma"/>
                <a:cs typeface="Tahoma"/>
                <a:sym typeface="Tahoma"/>
              </a:rPr>
              <a:t>өседі</a:t>
            </a:r>
            <a:endParaRPr sz="3500" b="1">
              <a:solidFill>
                <a:srgbClr val="B22C9C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884" name="Google Shape;884;p52"/>
          <p:cNvSpPr txBox="1"/>
          <p:nvPr/>
        </p:nvSpPr>
        <p:spPr>
          <a:xfrm>
            <a:off x="7351251" y="4947650"/>
            <a:ext cx="2271300" cy="66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3500" b="1">
                <a:solidFill>
                  <a:srgbClr val="B22C9C"/>
                </a:solidFill>
                <a:latin typeface="Tahoma"/>
                <a:ea typeface="Tahoma"/>
                <a:cs typeface="Tahoma"/>
                <a:sym typeface="Tahoma"/>
              </a:rPr>
              <a:t>кемиді</a:t>
            </a:r>
            <a:endParaRPr sz="3500" b="1">
              <a:solidFill>
                <a:srgbClr val="B22C9C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pic>
        <p:nvPicPr>
          <p:cNvPr id="885" name="Google Shape;885;p52" descr="\boldsymbol{n \! \in \! \mathbb{Z} }  "/>
          <p:cNvPicPr preferRelativeResize="0"/>
          <p:nvPr/>
        </p:nvPicPr>
        <p:blipFill>
          <a:blip r:embed="rId18">
            <a:alphaModFix/>
          </a:blip>
          <a:stretch>
            <a:fillRect/>
          </a:stretch>
        </p:blipFill>
        <p:spPr>
          <a:xfrm>
            <a:off x="1180658" y="5148973"/>
            <a:ext cx="1105800" cy="36555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300"/>
                                        <p:tgtEl>
                                          <p:spTgt spid="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300"/>
                                        <p:tgtEl>
                                          <p:spTgt spid="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"/>
                                        <p:tgtEl>
                                          <p:spTgt spid="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300"/>
                                        <p:tgtEl>
                                          <p:spTgt spid="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300"/>
                                        <p:tgtEl>
                                          <p:spTgt spid="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0" name="Google Shape;890;p53"/>
          <p:cNvGrpSpPr/>
          <p:nvPr/>
        </p:nvGrpSpPr>
        <p:grpSpPr>
          <a:xfrm>
            <a:off x="7336162" y="542237"/>
            <a:ext cx="3730643" cy="618815"/>
            <a:chOff x="6487103" y="560439"/>
            <a:chExt cx="4539600" cy="753000"/>
          </a:xfrm>
        </p:grpSpPr>
        <p:sp>
          <p:nvSpPr>
            <p:cNvPr id="891" name="Google Shape;891;p53"/>
            <p:cNvSpPr/>
            <p:nvPr/>
          </p:nvSpPr>
          <p:spPr>
            <a:xfrm>
              <a:off x="6487103" y="560439"/>
              <a:ext cx="4539600" cy="753000"/>
            </a:xfrm>
            <a:prstGeom prst="rect">
              <a:avLst/>
            </a:prstGeom>
            <a:solidFill>
              <a:srgbClr val="FFD973"/>
            </a:solidFill>
            <a:ln w="9525" cap="flat" cmpd="sng">
              <a:solidFill>
                <a:srgbClr val="FFD97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892" name="Google Shape;892;p53" descr="  \boldsymbol{M(\cos \alpha; \sin \alpha)}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6568568" y="634720"/>
              <a:ext cx="4419626" cy="61122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893" name="Google Shape;893;p53"/>
          <p:cNvSpPr txBox="1"/>
          <p:nvPr/>
        </p:nvSpPr>
        <p:spPr>
          <a:xfrm>
            <a:off x="8508511" y="2876000"/>
            <a:ext cx="2883600" cy="66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3500" b="1">
                <a:solidFill>
                  <a:srgbClr val="B22C9C"/>
                </a:solidFill>
                <a:latin typeface="Tahoma"/>
                <a:ea typeface="Tahoma"/>
                <a:cs typeface="Tahoma"/>
                <a:sym typeface="Tahoma"/>
              </a:rPr>
              <a:t>өседі</a:t>
            </a:r>
            <a:endParaRPr sz="3500" b="1">
              <a:solidFill>
                <a:srgbClr val="B22C9C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pic>
        <p:nvPicPr>
          <p:cNvPr id="894" name="Google Shape;894;p53" descr="\boldsymbol{n \! \in \! \mathbb{Z} }  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80658" y="5148973"/>
            <a:ext cx="1105800" cy="36555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95" name="Google Shape;895;p53"/>
          <p:cNvGrpSpPr/>
          <p:nvPr/>
        </p:nvGrpSpPr>
        <p:grpSpPr>
          <a:xfrm>
            <a:off x="1004775" y="618383"/>
            <a:ext cx="4807500" cy="4561871"/>
            <a:chOff x="1004775" y="846983"/>
            <a:chExt cx="4807500" cy="4561871"/>
          </a:xfrm>
        </p:grpSpPr>
        <p:sp>
          <p:nvSpPr>
            <p:cNvPr id="896" name="Google Shape;896;p53"/>
            <p:cNvSpPr/>
            <p:nvPr/>
          </p:nvSpPr>
          <p:spPr>
            <a:xfrm>
              <a:off x="3410383" y="4365154"/>
              <a:ext cx="628200" cy="1043700"/>
            </a:xfrm>
            <a:prstGeom prst="rect">
              <a:avLst/>
            </a:pr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897" name="Google Shape;897;p53"/>
            <p:cNvPicPr preferRelativeResize="0"/>
            <p:nvPr/>
          </p:nvPicPr>
          <p:blipFill rotWithShape="1">
            <a:blip r:embed="rId5">
              <a:alphaModFix/>
            </a:blip>
            <a:srcRect l="7347" t="3331" b="9225"/>
            <a:stretch/>
          </p:blipFill>
          <p:spPr>
            <a:xfrm>
              <a:off x="1285138" y="960220"/>
              <a:ext cx="4347000" cy="4047600"/>
            </a:xfrm>
            <a:prstGeom prst="round2DiagRect">
              <a:avLst>
                <a:gd name="adj1" fmla="val 50000"/>
                <a:gd name="adj2" fmla="val 50000"/>
              </a:avLst>
            </a:prstGeom>
            <a:noFill/>
            <a:ln>
              <a:noFill/>
            </a:ln>
            <a:effectLst>
              <a:outerShdw blurRad="57150" dist="19050" dir="5400000" algn="bl" rotWithShape="0">
                <a:schemeClr val="lt1"/>
              </a:outerShdw>
            </a:effectLst>
          </p:spPr>
        </p:pic>
        <p:cxnSp>
          <p:nvCxnSpPr>
            <p:cNvPr id="898" name="Google Shape;898;p53"/>
            <p:cNvCxnSpPr/>
            <p:nvPr/>
          </p:nvCxnSpPr>
          <p:spPr>
            <a:xfrm>
              <a:off x="3269582" y="862787"/>
              <a:ext cx="0" cy="4158300"/>
            </a:xfrm>
            <a:prstGeom prst="straightConnector1">
              <a:avLst/>
            </a:prstGeom>
            <a:noFill/>
            <a:ln w="76200" cap="flat" cmpd="sng">
              <a:solidFill>
                <a:srgbClr val="1155CC"/>
              </a:solidFill>
              <a:prstDash val="solid"/>
              <a:round/>
              <a:headEnd type="stealth" w="med" len="med"/>
              <a:tailEnd type="none" w="med" len="med"/>
            </a:ln>
          </p:spPr>
        </p:cxnSp>
        <p:cxnSp>
          <p:nvCxnSpPr>
            <p:cNvPr id="899" name="Google Shape;899;p53"/>
            <p:cNvCxnSpPr/>
            <p:nvPr/>
          </p:nvCxnSpPr>
          <p:spPr>
            <a:xfrm rot="10800000">
              <a:off x="1004775" y="3061925"/>
              <a:ext cx="4807500" cy="0"/>
            </a:xfrm>
            <a:prstGeom prst="straightConnector1">
              <a:avLst/>
            </a:prstGeom>
            <a:noFill/>
            <a:ln w="76200" cap="flat" cmpd="sng">
              <a:solidFill>
                <a:srgbClr val="FF0000"/>
              </a:solidFill>
              <a:prstDash val="solid"/>
              <a:round/>
              <a:headEnd type="stealth" w="med" len="med"/>
              <a:tailEnd type="none" w="med" len="med"/>
            </a:ln>
          </p:spPr>
        </p:cxnSp>
        <p:sp>
          <p:nvSpPr>
            <p:cNvPr id="900" name="Google Shape;900;p53"/>
            <p:cNvSpPr/>
            <p:nvPr/>
          </p:nvSpPr>
          <p:spPr>
            <a:xfrm>
              <a:off x="3158241" y="1309424"/>
              <a:ext cx="222900" cy="222900"/>
            </a:xfrm>
            <a:prstGeom prst="ellipse">
              <a:avLst/>
            </a:prstGeom>
            <a:solidFill>
              <a:schemeClr val="accent4"/>
            </a:solidFill>
            <a:ln w="2857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53"/>
            <p:cNvSpPr/>
            <p:nvPr/>
          </p:nvSpPr>
          <p:spPr>
            <a:xfrm>
              <a:off x="3158241" y="4587478"/>
              <a:ext cx="222900" cy="222900"/>
            </a:xfrm>
            <a:prstGeom prst="ellipse">
              <a:avLst/>
            </a:prstGeom>
            <a:solidFill>
              <a:schemeClr val="accent4"/>
            </a:solidFill>
            <a:ln w="2857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53"/>
            <p:cNvSpPr/>
            <p:nvPr/>
          </p:nvSpPr>
          <p:spPr>
            <a:xfrm>
              <a:off x="4782442" y="2953127"/>
              <a:ext cx="222900" cy="222900"/>
            </a:xfrm>
            <a:prstGeom prst="ellipse">
              <a:avLst/>
            </a:prstGeom>
            <a:solidFill>
              <a:schemeClr val="accent4"/>
            </a:solidFill>
            <a:ln w="2857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53"/>
            <p:cNvSpPr/>
            <p:nvPr/>
          </p:nvSpPr>
          <p:spPr>
            <a:xfrm>
              <a:off x="1538477" y="2953127"/>
              <a:ext cx="222900" cy="222900"/>
            </a:xfrm>
            <a:prstGeom prst="ellipse">
              <a:avLst/>
            </a:prstGeom>
            <a:solidFill>
              <a:schemeClr val="accent4"/>
            </a:solidFill>
            <a:ln w="2857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904" name="Google Shape;904;p53" descr="\boldsymbol{+}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3707730" y="2052249"/>
              <a:ext cx="609473" cy="60947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05" name="Google Shape;905;p53" descr="\boldsymbol{-}"/>
            <p:cNvPicPr preferRelativeResize="0"/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2240467" y="3742912"/>
              <a:ext cx="578218" cy="5469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06" name="Google Shape;906;p53" descr=" \boldsymbol{  \pi }"/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1182424" y="2729975"/>
              <a:ext cx="331411" cy="23600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07" name="Google Shape;907;p53" descr="\boldsymbol{0 ^ \circ\!=\!0}"/>
            <p:cNvPicPr preferRelativeResize="0"/>
            <p:nvPr/>
          </p:nvPicPr>
          <p:blipFill rotWithShape="1">
            <a:blip r:embed="rId9">
              <a:alphaModFix/>
            </a:blip>
            <a:srcRect l="75742"/>
            <a:stretch/>
          </p:blipFill>
          <p:spPr>
            <a:xfrm>
              <a:off x="4977458" y="2531561"/>
              <a:ext cx="303230" cy="384978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908" name="Google Shape;908;p53"/>
            <p:cNvGrpSpPr/>
            <p:nvPr/>
          </p:nvGrpSpPr>
          <p:grpSpPr>
            <a:xfrm>
              <a:off x="3446033" y="846983"/>
              <a:ext cx="415650" cy="936211"/>
              <a:chOff x="2902400" y="1768676"/>
              <a:chExt cx="416400" cy="937899"/>
            </a:xfrm>
          </p:grpSpPr>
          <p:sp>
            <p:nvSpPr>
              <p:cNvPr id="909" name="Google Shape;909;p53"/>
              <p:cNvSpPr/>
              <p:nvPr/>
            </p:nvSpPr>
            <p:spPr>
              <a:xfrm>
                <a:off x="2902400" y="1854875"/>
                <a:ext cx="416400" cy="851700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pic>
            <p:nvPicPr>
              <p:cNvPr id="910" name="Google Shape;910;p53" descr=" \boldsymbol{ \frac{\pi}{2} }"/>
              <p:cNvPicPr preferRelativeResize="0"/>
              <p:nvPr/>
            </p:nvPicPr>
            <p:blipFill>
              <a:blip r:embed="rId10">
                <a:alphaModFix/>
              </a:blip>
              <a:stretch>
                <a:fillRect/>
              </a:stretch>
            </p:blipFill>
            <p:spPr>
              <a:xfrm>
                <a:off x="2944542" y="1768676"/>
                <a:ext cx="322800" cy="86509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911" name="Google Shape;911;p53"/>
            <p:cNvGrpSpPr/>
            <p:nvPr/>
          </p:nvGrpSpPr>
          <p:grpSpPr>
            <a:xfrm>
              <a:off x="2541103" y="4325873"/>
              <a:ext cx="591220" cy="980432"/>
              <a:chOff x="1910168" y="4902875"/>
              <a:chExt cx="592286" cy="982200"/>
            </a:xfrm>
          </p:grpSpPr>
          <p:sp>
            <p:nvSpPr>
              <p:cNvPr id="912" name="Google Shape;912;p53"/>
              <p:cNvSpPr/>
              <p:nvPr/>
            </p:nvSpPr>
            <p:spPr>
              <a:xfrm>
                <a:off x="1910168" y="4902875"/>
                <a:ext cx="591300" cy="982200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pic>
            <p:nvPicPr>
              <p:cNvPr id="913" name="Google Shape;913;p53" descr=" \boldsymbol{ \frac{3\pi}{2} }"/>
              <p:cNvPicPr preferRelativeResize="0"/>
              <p:nvPr/>
            </p:nvPicPr>
            <p:blipFill>
              <a:blip r:embed="rId11">
                <a:alphaModFix/>
              </a:blip>
              <a:stretch>
                <a:fillRect/>
              </a:stretch>
            </p:blipFill>
            <p:spPr>
              <a:xfrm>
                <a:off x="1950621" y="4931213"/>
                <a:ext cx="551833" cy="9252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914" name="Google Shape;914;p53" descr="\boldsymbol{- \frac{\pi}{2}}"/>
            <p:cNvPicPr preferRelativeResize="0"/>
            <p:nvPr/>
          </p:nvPicPr>
          <p:blipFill>
            <a:blip r:embed="rId12">
              <a:alphaModFix/>
            </a:blip>
            <a:stretch>
              <a:fillRect/>
            </a:stretch>
          </p:blipFill>
          <p:spPr>
            <a:xfrm>
              <a:off x="3371250" y="4429300"/>
              <a:ext cx="694625" cy="8565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15" name="Google Shape;915;p53" descr="\boldsymbol{+}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3707730" y="3452365"/>
              <a:ext cx="609473" cy="60947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16" name="Google Shape;916;p53" descr="\boldsymbol{-}"/>
            <p:cNvPicPr preferRelativeResize="0"/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2240467" y="2328538"/>
              <a:ext cx="578218" cy="54696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917" name="Google Shape;917;p53"/>
          <p:cNvGrpSpPr/>
          <p:nvPr/>
        </p:nvGrpSpPr>
        <p:grpSpPr>
          <a:xfrm>
            <a:off x="1004774" y="3008498"/>
            <a:ext cx="4171121" cy="388261"/>
            <a:chOff x="1004774" y="3237098"/>
            <a:chExt cx="4171121" cy="388261"/>
          </a:xfrm>
        </p:grpSpPr>
        <p:pic>
          <p:nvPicPr>
            <p:cNvPr id="918" name="Google Shape;918;p53" descr="\boldsymbol {-1}"/>
            <p:cNvPicPr preferRelativeResize="0"/>
            <p:nvPr/>
          </p:nvPicPr>
          <p:blipFill>
            <a:blip r:embed="rId13">
              <a:alphaModFix/>
            </a:blip>
            <a:stretch>
              <a:fillRect/>
            </a:stretch>
          </p:blipFill>
          <p:spPr>
            <a:xfrm>
              <a:off x="1004774" y="3245932"/>
              <a:ext cx="742125" cy="37942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19" name="Google Shape;919;p53" descr="\boldsymbol{1}"/>
            <p:cNvPicPr preferRelativeResize="0"/>
            <p:nvPr/>
          </p:nvPicPr>
          <p:blipFill>
            <a:blip r:embed="rId14">
              <a:alphaModFix/>
            </a:blip>
            <a:stretch>
              <a:fillRect/>
            </a:stretch>
          </p:blipFill>
          <p:spPr>
            <a:xfrm>
              <a:off x="4941539" y="3245926"/>
              <a:ext cx="234356" cy="3794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20" name="Google Shape;920;p53" descr="\boldsymbol{0}  "/>
            <p:cNvPicPr preferRelativeResize="0"/>
            <p:nvPr/>
          </p:nvPicPr>
          <p:blipFill>
            <a:blip r:embed="rId15">
              <a:alphaModFix/>
            </a:blip>
            <a:stretch>
              <a:fillRect/>
            </a:stretch>
          </p:blipFill>
          <p:spPr>
            <a:xfrm>
              <a:off x="2865375" y="3237098"/>
              <a:ext cx="274946" cy="37942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921" name="Google Shape;921;p53"/>
          <p:cNvCxnSpPr/>
          <p:nvPr/>
        </p:nvCxnSpPr>
        <p:spPr>
          <a:xfrm>
            <a:off x="8291359" y="1205283"/>
            <a:ext cx="1105800" cy="0"/>
          </a:xfrm>
          <a:prstGeom prst="straightConnector1">
            <a:avLst/>
          </a:prstGeom>
          <a:noFill/>
          <a:ln w="76200" cap="flat" cmpd="sng">
            <a:solidFill>
              <a:srgbClr val="B22C9C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922" name="Google Shape;922;p53" descr="\boldsymbol{Ox}"/>
          <p:cNvPicPr preferRelativeResize="0"/>
          <p:nvPr/>
        </p:nvPicPr>
        <p:blipFill>
          <a:blip r:embed="rId16">
            <a:alphaModFix/>
          </a:blip>
          <a:stretch>
            <a:fillRect/>
          </a:stretch>
        </p:blipFill>
        <p:spPr>
          <a:xfrm>
            <a:off x="8496411" y="1347598"/>
            <a:ext cx="695700" cy="347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3" name="Google Shape;923;p53" descr="\boldsymbol{ x\!  \in \! (- \pi \!+ 2\pi n; 2 \pi n) }  "/>
          <p:cNvPicPr preferRelativeResize="0"/>
          <p:nvPr/>
        </p:nvPicPr>
        <p:blipFill>
          <a:blip r:embed="rId17">
            <a:alphaModFix/>
          </a:blip>
          <a:stretch>
            <a:fillRect/>
          </a:stretch>
        </p:blipFill>
        <p:spPr>
          <a:xfrm>
            <a:off x="6073450" y="2183633"/>
            <a:ext cx="4593009" cy="475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4" name="Google Shape;924;p53" descr="\boldsymbol{y= \cos x}  "/>
          <p:cNvPicPr preferRelativeResize="0"/>
          <p:nvPr/>
        </p:nvPicPr>
        <p:blipFill>
          <a:blip r:embed="rId18">
            <a:alphaModFix/>
          </a:blip>
          <a:stretch>
            <a:fillRect/>
          </a:stretch>
        </p:blipFill>
        <p:spPr>
          <a:xfrm>
            <a:off x="5812271" y="3147578"/>
            <a:ext cx="2337784" cy="34785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25" name="Google Shape;925;p53"/>
          <p:cNvGrpSpPr/>
          <p:nvPr/>
        </p:nvGrpSpPr>
        <p:grpSpPr>
          <a:xfrm>
            <a:off x="4678621" y="4947650"/>
            <a:ext cx="4943930" cy="662100"/>
            <a:chOff x="4678621" y="4947650"/>
            <a:chExt cx="4943930" cy="662100"/>
          </a:xfrm>
        </p:grpSpPr>
        <p:sp>
          <p:nvSpPr>
            <p:cNvPr id="926" name="Google Shape;926;p53"/>
            <p:cNvSpPr txBox="1"/>
            <p:nvPr/>
          </p:nvSpPr>
          <p:spPr>
            <a:xfrm>
              <a:off x="7351251" y="4947650"/>
              <a:ext cx="2271300" cy="662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3500" b="1">
                  <a:solidFill>
                    <a:srgbClr val="B22C9C"/>
                  </a:solidFill>
                  <a:latin typeface="Tahoma"/>
                  <a:ea typeface="Tahoma"/>
                  <a:cs typeface="Tahoma"/>
                  <a:sym typeface="Tahoma"/>
                </a:rPr>
                <a:t>кемиді</a:t>
              </a:r>
              <a:endParaRPr sz="3500" b="1">
                <a:solidFill>
                  <a:srgbClr val="B22C9C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pic>
          <p:nvPicPr>
            <p:cNvPr id="927" name="Google Shape;927;p53" descr="\boldsymbol{y= \cos x}  "/>
            <p:cNvPicPr preferRelativeResize="0"/>
            <p:nvPr/>
          </p:nvPicPr>
          <p:blipFill>
            <a:blip r:embed="rId18">
              <a:alphaModFix/>
            </a:blip>
            <a:stretch>
              <a:fillRect/>
            </a:stretch>
          </p:blipFill>
          <p:spPr>
            <a:xfrm>
              <a:off x="4678621" y="5224778"/>
              <a:ext cx="2337784" cy="347852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928" name="Google Shape;928;p53" descr="\boldsymbol{ x\!  \in \! (2\pi n; \pi \!+\! 2 \pi n) }  "/>
          <p:cNvPicPr preferRelativeResize="0"/>
          <p:nvPr/>
        </p:nvPicPr>
        <p:blipFill>
          <a:blip r:embed="rId19">
            <a:alphaModFix/>
          </a:blip>
          <a:stretch>
            <a:fillRect/>
          </a:stretch>
        </p:blipFill>
        <p:spPr>
          <a:xfrm>
            <a:off x="5175900" y="4312303"/>
            <a:ext cx="4080472" cy="475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300"/>
                                        <p:tgtEl>
                                          <p:spTgt spid="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300"/>
                                        <p:tgtEl>
                                          <p:spTgt spid="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300"/>
                                        <p:tgtEl>
                                          <p:spTgt spid="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300"/>
                                        <p:tgtEl>
                                          <p:spTgt spid="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3" name="Google Shape;933;p54"/>
          <p:cNvGrpSpPr/>
          <p:nvPr/>
        </p:nvGrpSpPr>
        <p:grpSpPr>
          <a:xfrm>
            <a:off x="928950" y="393775"/>
            <a:ext cx="10696200" cy="1591500"/>
            <a:chOff x="928950" y="393775"/>
            <a:chExt cx="10696200" cy="1591500"/>
          </a:xfrm>
        </p:grpSpPr>
        <p:sp>
          <p:nvSpPr>
            <p:cNvPr id="934" name="Google Shape;934;p54"/>
            <p:cNvSpPr txBox="1"/>
            <p:nvPr/>
          </p:nvSpPr>
          <p:spPr>
            <a:xfrm>
              <a:off x="928950" y="393775"/>
              <a:ext cx="10696200" cy="1017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3200" b="1">
                  <a:solidFill>
                    <a:srgbClr val="3F3F3F"/>
                  </a:solidFill>
                  <a:latin typeface="Tahoma"/>
                  <a:ea typeface="Tahoma"/>
                  <a:cs typeface="Tahoma"/>
                  <a:sym typeface="Tahoma"/>
                </a:rPr>
                <a:t>    -ның қандай да бір мәнінде           -ның мәні:</a:t>
              </a:r>
              <a:endParaRPr sz="3200" b="1">
                <a:solidFill>
                  <a:srgbClr val="3F3F3F"/>
                </a:solidFill>
                <a:latin typeface="Tahoma"/>
                <a:ea typeface="Tahoma"/>
                <a:cs typeface="Tahoma"/>
                <a:sym typeface="Tahoma"/>
              </a:endParaRPr>
            </a:p>
            <a:p>
              <a:pPr marL="0" lvl="0" indent="0" algn="l" rtl="0">
                <a:lnSpc>
                  <a:spcPct val="150000"/>
                </a:lnSpc>
                <a:spcBef>
                  <a:spcPts val="1000"/>
                </a:spcBef>
                <a:spcAft>
                  <a:spcPts val="1000"/>
                </a:spcAft>
                <a:buNone/>
              </a:pPr>
              <a:r>
                <a:rPr lang="ru" sz="3200" b="1">
                  <a:solidFill>
                    <a:srgbClr val="3F3F3F"/>
                  </a:solidFill>
                  <a:latin typeface="Tahoma"/>
                  <a:ea typeface="Tahoma"/>
                  <a:cs typeface="Tahoma"/>
                  <a:sym typeface="Tahoma"/>
                </a:rPr>
                <a:t>                                 сандарына тең болуы мүмкін бе?</a:t>
              </a:r>
              <a:r>
                <a:rPr lang="ru" sz="2700" b="1">
                  <a:solidFill>
                    <a:srgbClr val="3F3F3F"/>
                  </a:solidFill>
                  <a:latin typeface="Tahoma"/>
                  <a:ea typeface="Tahoma"/>
                  <a:cs typeface="Tahoma"/>
                  <a:sym typeface="Tahoma"/>
                </a:rPr>
                <a:t> </a:t>
              </a:r>
              <a:r>
                <a:rPr lang="ru" sz="3200" b="1">
                  <a:solidFill>
                    <a:srgbClr val="3F3F3F"/>
                  </a:solidFill>
                  <a:latin typeface="Tahoma"/>
                  <a:ea typeface="Tahoma"/>
                  <a:cs typeface="Tahoma"/>
                  <a:sym typeface="Tahoma"/>
                </a:rPr>
                <a:t>                                       </a:t>
              </a:r>
              <a:endParaRPr sz="3200" b="1">
                <a:solidFill>
                  <a:srgbClr val="3F3F3F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pic>
          <p:nvPicPr>
            <p:cNvPr id="935" name="Google Shape;935;p54" descr="\boldsymbol{ \alpha }  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1097815" y="638500"/>
              <a:ext cx="327900" cy="2281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36" name="Google Shape;936;p54" descr="\boldsymbol{ \sin \alpha }  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7558372" y="520529"/>
              <a:ext cx="1100400" cy="3462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37" name="Google Shape;937;p54" descr="\boldsymbol{0,\!89; \ \frac {5}{4}; \ \frac{3}{\sqrt 8}; \ \frac{1 \!+ \! \sqrt 2}{3} \ \ ?}  "/>
            <p:cNvPicPr preferRelativeResize="0"/>
            <p:nvPr/>
          </p:nvPicPr>
          <p:blipFill rotWithShape="1">
            <a:blip r:embed="rId5">
              <a:alphaModFix/>
            </a:blip>
            <a:srcRect r="6156"/>
            <a:stretch/>
          </p:blipFill>
          <p:spPr>
            <a:xfrm>
              <a:off x="981675" y="967675"/>
              <a:ext cx="4049526" cy="101760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938" name="Google Shape;938;p54" descr="\boldsymbol{\ \frac {89}{100}}  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2240825" y="2243375"/>
            <a:ext cx="657200" cy="84122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39" name="Google Shape;939;p54"/>
          <p:cNvGrpSpPr/>
          <p:nvPr/>
        </p:nvGrpSpPr>
        <p:grpSpPr>
          <a:xfrm>
            <a:off x="2592202" y="2139125"/>
            <a:ext cx="1527373" cy="3864622"/>
            <a:chOff x="1582452" y="1986750"/>
            <a:chExt cx="1527373" cy="3864622"/>
          </a:xfrm>
        </p:grpSpPr>
        <p:sp>
          <p:nvSpPr>
            <p:cNvPr id="940" name="Google Shape;940;p54"/>
            <p:cNvSpPr/>
            <p:nvPr/>
          </p:nvSpPr>
          <p:spPr>
            <a:xfrm flipH="1">
              <a:off x="1755025" y="1986750"/>
              <a:ext cx="1354800" cy="3666600"/>
            </a:xfrm>
            <a:prstGeom prst="rtTriangle">
              <a:avLst/>
            </a:prstGeom>
            <a:noFill/>
            <a:ln w="762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941" name="Google Shape;941;p54" descr="\boldsymbol{ \alpha }  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2077253" y="5223242"/>
              <a:ext cx="358075" cy="2491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42" name="Google Shape;942;p54"/>
            <p:cNvSpPr/>
            <p:nvPr/>
          </p:nvSpPr>
          <p:spPr>
            <a:xfrm rot="702636">
              <a:off x="1622299" y="5374019"/>
              <a:ext cx="437507" cy="437507"/>
            </a:xfrm>
            <a:prstGeom prst="arc">
              <a:avLst>
                <a:gd name="adj1" fmla="val 16200000"/>
                <a:gd name="adj2" fmla="val 0"/>
              </a:avLst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" name="Google Shape;943;p54"/>
            <p:cNvSpPr/>
            <p:nvPr/>
          </p:nvSpPr>
          <p:spPr>
            <a:xfrm>
              <a:off x="2812788" y="5357400"/>
              <a:ext cx="290700" cy="290700"/>
            </a:xfrm>
            <a:prstGeom prst="rect">
              <a:avLst/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44" name="Google Shape;944;p54"/>
          <p:cNvGrpSpPr/>
          <p:nvPr/>
        </p:nvGrpSpPr>
        <p:grpSpPr>
          <a:xfrm>
            <a:off x="2349977" y="3860226"/>
            <a:ext cx="2609224" cy="386486"/>
            <a:chOff x="1283177" y="3707826"/>
            <a:chExt cx="2609224" cy="386486"/>
          </a:xfrm>
        </p:grpSpPr>
        <p:pic>
          <p:nvPicPr>
            <p:cNvPr id="945" name="Google Shape;945;p54" descr="\boldsymbol{89x}  "/>
            <p:cNvPicPr preferRelativeResize="0"/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3207583" y="3824300"/>
              <a:ext cx="684817" cy="27001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46" name="Google Shape;946;p54" descr="\boldsymbol{100x}  "/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1283177" y="3707826"/>
              <a:ext cx="896133" cy="270012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947" name="Google Shape;947;p54" descr="\boldsymbol{x&gt;0}  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4959202" y="2511967"/>
            <a:ext cx="1093800" cy="30405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48" name="Google Shape;948;p54"/>
          <p:cNvGrpSpPr/>
          <p:nvPr/>
        </p:nvGrpSpPr>
        <p:grpSpPr>
          <a:xfrm>
            <a:off x="2615550" y="3855425"/>
            <a:ext cx="2256864" cy="395770"/>
            <a:chOff x="1472550" y="3779225"/>
            <a:chExt cx="2256864" cy="395770"/>
          </a:xfrm>
        </p:grpSpPr>
        <p:pic>
          <p:nvPicPr>
            <p:cNvPr id="949" name="Google Shape;949;p54" descr="\boldsymbol{5x}  "/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3259320" y="3895370"/>
              <a:ext cx="470094" cy="2796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50" name="Google Shape;950;p54" descr="\boldsymbol{4x}  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1472550" y="3779225"/>
              <a:ext cx="478225" cy="2796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951" name="Google Shape;951;p54" descr="\boldsymbol{\sqrt 9 &gt; \sqrt 8}  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6717983" y="3550176"/>
            <a:ext cx="2024859" cy="457219"/>
          </a:xfrm>
          <a:prstGeom prst="rect">
            <a:avLst/>
          </a:prstGeom>
          <a:noFill/>
          <a:ln>
            <a:noFill/>
          </a:ln>
        </p:spPr>
      </p:pic>
      <p:pic>
        <p:nvPicPr>
          <p:cNvPr id="952" name="Google Shape;952;p54" descr="\boldsymbol{1\!+\! \sqrt 2 &lt; 1\! +\! 2}  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6053001" y="4411432"/>
            <a:ext cx="2869125" cy="45721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53" name="Google Shape;953;p54"/>
          <p:cNvGrpSpPr/>
          <p:nvPr/>
        </p:nvGrpSpPr>
        <p:grpSpPr>
          <a:xfrm>
            <a:off x="1915632" y="1083600"/>
            <a:ext cx="1497000" cy="912600"/>
            <a:chOff x="2068032" y="1083600"/>
            <a:chExt cx="1497000" cy="912600"/>
          </a:xfrm>
        </p:grpSpPr>
        <p:cxnSp>
          <p:nvCxnSpPr>
            <p:cNvPr id="954" name="Google Shape;954;p54"/>
            <p:cNvCxnSpPr/>
            <p:nvPr/>
          </p:nvCxnSpPr>
          <p:spPr>
            <a:xfrm>
              <a:off x="2068033" y="1083600"/>
              <a:ext cx="1497000" cy="912600"/>
            </a:xfrm>
            <a:prstGeom prst="straightConnector1">
              <a:avLst/>
            </a:pr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55" name="Google Shape;955;p54"/>
            <p:cNvCxnSpPr/>
            <p:nvPr/>
          </p:nvCxnSpPr>
          <p:spPr>
            <a:xfrm flipH="1">
              <a:off x="2068032" y="1083600"/>
              <a:ext cx="1497000" cy="912600"/>
            </a:xfrm>
            <a:prstGeom prst="straightConnector1">
              <a:avLst/>
            </a:prstGeom>
            <a:noFill/>
            <a:ln w="381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400"/>
                                        <p:tgtEl>
                                          <p:spTgt spid="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"/>
                                        <p:tgtEl>
                                          <p:spTgt spid="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400"/>
                                        <p:tgtEl>
                                          <p:spTgt spid="9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300"/>
                                        <p:tgtEl>
                                          <p:spTgt spid="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300"/>
                                        <p:tgtEl>
                                          <p:spTgt spid="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300"/>
                                        <p:tgtEl>
                                          <p:spTgt spid="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0" name="Google Shape;960;p55"/>
          <p:cNvSpPr txBox="1"/>
          <p:nvPr/>
        </p:nvSpPr>
        <p:spPr>
          <a:xfrm>
            <a:off x="928950" y="622375"/>
            <a:ext cx="8538300" cy="47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600" b="1">
                <a:solidFill>
                  <a:srgbClr val="3F3F3F"/>
                </a:solidFill>
                <a:latin typeface="Tahoma"/>
                <a:ea typeface="Tahoma"/>
                <a:cs typeface="Tahoma"/>
                <a:sym typeface="Tahoma"/>
              </a:rPr>
              <a:t>Салыстырыңыз:</a:t>
            </a:r>
            <a:endParaRPr sz="3600" b="1">
              <a:solidFill>
                <a:srgbClr val="3F3F3F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pic>
        <p:nvPicPr>
          <p:cNvPr id="961" name="Google Shape;961;p55" descr="\boldsymbol{\sin 4730^ \circ \ \ \square \  \cos 3280^ \circ}  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13429" y="751248"/>
            <a:ext cx="5132800" cy="401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62" name="Google Shape;962;p55" descr="\boldsymbol{ 4730^ \circ \!=\! 4680^ \circ \!+\!50^ \circ  \!=\!  }  "/>
          <p:cNvPicPr preferRelativeResize="0"/>
          <p:nvPr/>
        </p:nvPicPr>
        <p:blipFill rotWithShape="1">
          <a:blip r:embed="rId4">
            <a:alphaModFix/>
          </a:blip>
          <a:srcRect r="9165"/>
          <a:stretch/>
        </p:blipFill>
        <p:spPr>
          <a:xfrm>
            <a:off x="1048150" y="1632325"/>
            <a:ext cx="4555176" cy="463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63" name="Google Shape;963;p55" descr="\boldsymbol{ =\! 13 \! \cdot \! 360^ \circ \!+\!50^ \circ  \!=\!  }  "/>
          <p:cNvPicPr preferRelativeResize="0"/>
          <p:nvPr/>
        </p:nvPicPr>
        <p:blipFill rotWithShape="1">
          <a:blip r:embed="rId5">
            <a:alphaModFix/>
          </a:blip>
          <a:srcRect r="9966"/>
          <a:stretch/>
        </p:blipFill>
        <p:spPr>
          <a:xfrm>
            <a:off x="5695251" y="1634725"/>
            <a:ext cx="3672125" cy="463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64" name="Google Shape;964;p55" descr="\boldsymbol{ \sin 50^ \circ  }  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731144" y="3393925"/>
            <a:ext cx="1714861" cy="456947"/>
          </a:xfrm>
          <a:prstGeom prst="rect">
            <a:avLst/>
          </a:prstGeom>
          <a:noFill/>
          <a:ln>
            <a:noFill/>
          </a:ln>
        </p:spPr>
      </p:pic>
      <p:pic>
        <p:nvPicPr>
          <p:cNvPr id="965" name="Google Shape;965;p55" descr="\boldsymbol{ 3280^ \circ \!=\!3240^ \circ \!+\!40^ \circ \!= }  "/>
          <p:cNvPicPr preferRelativeResize="0"/>
          <p:nvPr/>
        </p:nvPicPr>
        <p:blipFill rotWithShape="1">
          <a:blip r:embed="rId7">
            <a:alphaModFix/>
          </a:blip>
          <a:srcRect r="9082" b="10"/>
          <a:stretch/>
        </p:blipFill>
        <p:spPr>
          <a:xfrm>
            <a:off x="1048150" y="2514650"/>
            <a:ext cx="4555175" cy="463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66" name="Google Shape;966;p55" descr="\boldsymbol{ \!=\! 9 \! \cdot \!360^ \circ \!+\!40^ \circ   }  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5680992" y="2517191"/>
            <a:ext cx="3305013" cy="463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67" name="Google Shape;967;p55" descr="\boldsymbol{ \cos 40^ \circ   }  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6368910" y="3400228"/>
            <a:ext cx="1784746" cy="456947"/>
          </a:xfrm>
          <a:prstGeom prst="rect">
            <a:avLst/>
          </a:prstGeom>
          <a:noFill/>
          <a:ln>
            <a:noFill/>
          </a:ln>
        </p:spPr>
      </p:pic>
      <p:pic>
        <p:nvPicPr>
          <p:cNvPr id="968" name="Google Shape;968;p55" descr="\boldsymbol{ = \cos 40^ \circ   }  "/>
          <p:cNvPicPr preferRelativeResize="0"/>
          <p:nvPr/>
        </p:nvPicPr>
        <p:blipFill rotWithShape="1">
          <a:blip r:embed="rId10">
            <a:alphaModFix/>
          </a:blip>
          <a:srcRect r="78507"/>
          <a:stretch/>
        </p:blipFill>
        <p:spPr>
          <a:xfrm>
            <a:off x="5610260" y="3397122"/>
            <a:ext cx="544987" cy="4758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69" name="Google Shape;969;p55"/>
          <p:cNvGrpSpPr/>
          <p:nvPr/>
        </p:nvGrpSpPr>
        <p:grpSpPr>
          <a:xfrm>
            <a:off x="7451962" y="699592"/>
            <a:ext cx="657403" cy="519283"/>
            <a:chOff x="6301950" y="699592"/>
            <a:chExt cx="657403" cy="519283"/>
          </a:xfrm>
        </p:grpSpPr>
        <p:sp>
          <p:nvSpPr>
            <p:cNvPr id="970" name="Google Shape;970;p55"/>
            <p:cNvSpPr/>
            <p:nvPr/>
          </p:nvSpPr>
          <p:spPr>
            <a:xfrm>
              <a:off x="6301950" y="755675"/>
              <a:ext cx="627300" cy="463200"/>
            </a:xfrm>
            <a:prstGeom prst="rect">
              <a:avLst/>
            </a:prstGeom>
            <a:solidFill>
              <a:schemeClr val="lt2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971" name="Google Shape;971;p55" descr="\boldsymbol{ = \cos 40^ \circ   }  "/>
            <p:cNvPicPr preferRelativeResize="0"/>
            <p:nvPr/>
          </p:nvPicPr>
          <p:blipFill rotWithShape="1">
            <a:blip r:embed="rId10">
              <a:alphaModFix/>
            </a:blip>
            <a:srcRect r="78507"/>
            <a:stretch/>
          </p:blipFill>
          <p:spPr>
            <a:xfrm>
              <a:off x="6414366" y="699592"/>
              <a:ext cx="544987" cy="4758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972" name="Google Shape;972;p55"/>
          <p:cNvGrpSpPr/>
          <p:nvPr/>
        </p:nvGrpSpPr>
        <p:grpSpPr>
          <a:xfrm>
            <a:off x="1156924" y="3367073"/>
            <a:ext cx="4344476" cy="2363036"/>
            <a:chOff x="1156924" y="3367073"/>
            <a:chExt cx="4344476" cy="2363036"/>
          </a:xfrm>
        </p:grpSpPr>
        <p:sp>
          <p:nvSpPr>
            <p:cNvPr id="973" name="Google Shape;973;p55"/>
            <p:cNvSpPr/>
            <p:nvPr/>
          </p:nvSpPr>
          <p:spPr>
            <a:xfrm rot="5400000" flipH="1">
              <a:off x="2504250" y="2541050"/>
              <a:ext cx="1941000" cy="4053300"/>
            </a:xfrm>
            <a:prstGeom prst="rtTriangle">
              <a:avLst/>
            </a:prstGeom>
            <a:noFill/>
            <a:ln w="762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974" name="Google Shape;974;p55" descr="\boldsymbol{ \alpha }  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1614045" y="4029914"/>
              <a:ext cx="358075" cy="2491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75" name="Google Shape;975;p55"/>
            <p:cNvSpPr/>
            <p:nvPr/>
          </p:nvSpPr>
          <p:spPr>
            <a:xfrm rot="6102309">
              <a:off x="1210504" y="3420654"/>
              <a:ext cx="588539" cy="588539"/>
            </a:xfrm>
            <a:prstGeom prst="arc">
              <a:avLst>
                <a:gd name="adj1" fmla="val 16200000"/>
                <a:gd name="adj2" fmla="val 0"/>
              </a:avLst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" name="Google Shape;976;p55"/>
            <p:cNvSpPr/>
            <p:nvPr/>
          </p:nvSpPr>
          <p:spPr>
            <a:xfrm rot="5400000">
              <a:off x="1453375" y="5241161"/>
              <a:ext cx="290700" cy="290700"/>
            </a:xfrm>
            <a:prstGeom prst="rect">
              <a:avLst/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77" name="Google Shape;977;p55"/>
            <p:cNvGrpSpPr/>
            <p:nvPr/>
          </p:nvGrpSpPr>
          <p:grpSpPr>
            <a:xfrm>
              <a:off x="4500474" y="5040709"/>
              <a:ext cx="733770" cy="689400"/>
              <a:chOff x="4500474" y="5040709"/>
              <a:chExt cx="733770" cy="689400"/>
            </a:xfrm>
          </p:grpSpPr>
          <p:sp>
            <p:nvSpPr>
              <p:cNvPr id="978" name="Google Shape;978;p55"/>
              <p:cNvSpPr/>
              <p:nvPr/>
            </p:nvSpPr>
            <p:spPr>
              <a:xfrm rot="-7230425">
                <a:off x="4593424" y="5133658"/>
                <a:ext cx="503502" cy="503502"/>
              </a:xfrm>
              <a:prstGeom prst="arc">
                <a:avLst>
                  <a:gd name="adj1" fmla="val 16200000"/>
                  <a:gd name="adj2" fmla="val 0"/>
                </a:avLst>
              </a:prstGeom>
              <a:noFill/>
              <a:ln w="3810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9" name="Google Shape;979;p55"/>
              <p:cNvSpPr/>
              <p:nvPr/>
            </p:nvSpPr>
            <p:spPr>
              <a:xfrm rot="-7230508">
                <a:off x="4705019" y="5181175"/>
                <a:ext cx="446751" cy="446751"/>
              </a:xfrm>
              <a:prstGeom prst="arc">
                <a:avLst>
                  <a:gd name="adj1" fmla="val 16200000"/>
                  <a:gd name="adj2" fmla="val 0"/>
                </a:avLst>
              </a:prstGeom>
              <a:noFill/>
              <a:ln w="3810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pic>
          <p:nvPicPr>
            <p:cNvPr id="980" name="Google Shape;980;p55" descr="\boldsymbol{ 90^ \circ \!-\! \alpha   }  "/>
            <p:cNvPicPr preferRelativeResize="0"/>
            <p:nvPr/>
          </p:nvPicPr>
          <p:blipFill>
            <a:blip r:embed="rId12">
              <a:alphaModFix/>
            </a:blip>
            <a:stretch>
              <a:fillRect/>
            </a:stretch>
          </p:blipFill>
          <p:spPr>
            <a:xfrm>
              <a:off x="2901277" y="5026439"/>
              <a:ext cx="1613447" cy="4010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981" name="Google Shape;981;p55"/>
          <p:cNvSpPr/>
          <p:nvPr/>
        </p:nvSpPr>
        <p:spPr>
          <a:xfrm rot="6624365">
            <a:off x="1349022" y="4572823"/>
            <a:ext cx="793767" cy="214240"/>
          </a:xfrm>
          <a:custGeom>
            <a:avLst/>
            <a:gdLst/>
            <a:ahLst/>
            <a:cxnLst/>
            <a:rect l="l" t="t" r="r" b="b"/>
            <a:pathLst>
              <a:path w="33335" h="8993" extrusionOk="0">
                <a:moveTo>
                  <a:pt x="0" y="2827"/>
                </a:moveTo>
                <a:cubicBezTo>
                  <a:pt x="418" y="2634"/>
                  <a:pt x="1542" y="2024"/>
                  <a:pt x="2505" y="1671"/>
                </a:cubicBezTo>
                <a:cubicBezTo>
                  <a:pt x="3469" y="1318"/>
                  <a:pt x="4368" y="964"/>
                  <a:pt x="5781" y="707"/>
                </a:cubicBezTo>
                <a:cubicBezTo>
                  <a:pt x="7194" y="450"/>
                  <a:pt x="9475" y="225"/>
                  <a:pt x="10984" y="129"/>
                </a:cubicBezTo>
                <a:cubicBezTo>
                  <a:pt x="12493" y="33"/>
                  <a:pt x="13488" y="1"/>
                  <a:pt x="14837" y="129"/>
                </a:cubicBezTo>
                <a:cubicBezTo>
                  <a:pt x="16186" y="258"/>
                  <a:pt x="17567" y="418"/>
                  <a:pt x="19076" y="900"/>
                </a:cubicBezTo>
                <a:cubicBezTo>
                  <a:pt x="20586" y="1382"/>
                  <a:pt x="22385" y="2281"/>
                  <a:pt x="23894" y="3020"/>
                </a:cubicBezTo>
                <a:cubicBezTo>
                  <a:pt x="25404" y="3759"/>
                  <a:pt x="26945" y="4658"/>
                  <a:pt x="28133" y="5332"/>
                </a:cubicBezTo>
                <a:cubicBezTo>
                  <a:pt x="29321" y="6006"/>
                  <a:pt x="30156" y="6456"/>
                  <a:pt x="31023" y="7066"/>
                </a:cubicBezTo>
                <a:cubicBezTo>
                  <a:pt x="31890" y="7676"/>
                  <a:pt x="32950" y="8672"/>
                  <a:pt x="33335" y="8993"/>
                </a:cubicBezTo>
              </a:path>
            </a:pathLst>
          </a:custGeom>
          <a:noFill/>
          <a:ln w="76200" cap="flat" cmpd="sng">
            <a:solidFill>
              <a:srgbClr val="B22C9C"/>
            </a:solidFill>
            <a:prstDash val="solid"/>
            <a:round/>
            <a:headEnd type="none" w="med" len="med"/>
            <a:tailEnd type="stealth" w="med" len="med"/>
          </a:ln>
        </p:spPr>
      </p:sp>
      <p:cxnSp>
        <p:nvCxnSpPr>
          <p:cNvPr id="982" name="Google Shape;982;p55"/>
          <p:cNvCxnSpPr/>
          <p:nvPr/>
        </p:nvCxnSpPr>
        <p:spPr>
          <a:xfrm rot="10800000">
            <a:off x="1507125" y="4947450"/>
            <a:ext cx="2409600" cy="299400"/>
          </a:xfrm>
          <a:prstGeom prst="straightConnector1">
            <a:avLst/>
          </a:prstGeom>
          <a:noFill/>
          <a:ln w="76200" cap="flat" cmpd="sng">
            <a:solidFill>
              <a:srgbClr val="B22C9C"/>
            </a:solidFill>
            <a:prstDash val="solid"/>
            <a:round/>
            <a:headEnd type="none" w="med" len="med"/>
            <a:tailEnd type="stealth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"/>
                                        <p:tgtEl>
                                          <p:spTgt spid="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"/>
                                        <p:tgtEl>
                                          <p:spTgt spid="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"/>
                                        <p:tgtEl>
                                          <p:spTgt spid="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300"/>
                                        <p:tgtEl>
                                          <p:spTgt spid="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300"/>
                                        <p:tgtEl>
                                          <p:spTgt spid="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300"/>
                                        <p:tgtEl>
                                          <p:spTgt spid="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300"/>
                                        <p:tgtEl>
                                          <p:spTgt spid="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300"/>
                                        <p:tgtEl>
                                          <p:spTgt spid="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300"/>
                                        <p:tgtEl>
                                          <p:spTgt spid="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7" name="Google Shape;987;p56"/>
          <p:cNvSpPr txBox="1"/>
          <p:nvPr/>
        </p:nvSpPr>
        <p:spPr>
          <a:xfrm>
            <a:off x="882275" y="680274"/>
            <a:ext cx="4168200" cy="47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600" b="1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Салыстырыңыз:</a:t>
            </a:r>
            <a:endParaRPr sz="3600" b="1">
              <a:solidFill>
                <a:srgbClr val="3F3F3F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pic>
        <p:nvPicPr>
          <p:cNvPr id="988" name="Google Shape;988;p56" descr="\boldsymbol{ \cos \frac{25 \pi}{3} \ \square \ \textbf{tg} \frac {101\pi}{6}   }  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42613" y="498875"/>
            <a:ext cx="4168149" cy="1069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89" name="Google Shape;989;p56" descr="\boldsymbol{ \frac{25 \pi}{3}\!=\!  \frac{24 \pi \!+\! \pi}{3}\!=\!}  "/>
          <p:cNvPicPr preferRelativeResize="0"/>
          <p:nvPr/>
        </p:nvPicPr>
        <p:blipFill rotWithShape="1">
          <a:blip r:embed="rId4">
            <a:alphaModFix/>
          </a:blip>
          <a:srcRect r="9861"/>
          <a:stretch/>
        </p:blipFill>
        <p:spPr>
          <a:xfrm>
            <a:off x="1069350" y="2401000"/>
            <a:ext cx="3391199" cy="1069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90" name="Google Shape;990;p56" descr="\boldsymbol{=\! 8 \pi \! + \!   \frac{\pi}{3}}  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463694" y="2515544"/>
            <a:ext cx="1949135" cy="951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91" name="Google Shape;991;p56" descr="\boldsymbol{ \cos \frac{ \pi}{3}  }  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9728381" y="2515550"/>
            <a:ext cx="1186427" cy="951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92" name="Google Shape;992;p56" descr="\boldsymbol{ \cos \frac{25 \pi}{3} \!=\!  }  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542172" y="2450728"/>
            <a:ext cx="2070350" cy="986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93" name="Google Shape;993;p56" descr="\boldsymbol{+}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9933938" y="1858362"/>
            <a:ext cx="475800" cy="475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94" name="Google Shape;994;p56" descr="\boldsymbol{  \frac{101 \pi}{6} \!=\!  \frac{102\pi \!-\! \pi}{6} \!=\! }  "/>
          <p:cNvPicPr preferRelativeResize="0"/>
          <p:nvPr/>
        </p:nvPicPr>
        <p:blipFill rotWithShape="1">
          <a:blip r:embed="rId9">
            <a:alphaModFix/>
          </a:blip>
          <a:srcRect r="10346"/>
          <a:stretch/>
        </p:blipFill>
        <p:spPr>
          <a:xfrm>
            <a:off x="1069350" y="4108950"/>
            <a:ext cx="3878099" cy="1069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95" name="Google Shape;995;p56" descr="\boldsymbol{  =\! 17 \pi \!-\!  \frac{\! \pi}{6} \!=\! }  "/>
          <p:cNvPicPr preferRelativeResize="0"/>
          <p:nvPr/>
        </p:nvPicPr>
        <p:blipFill rotWithShape="1">
          <a:blip r:embed="rId10">
            <a:alphaModFix/>
          </a:blip>
          <a:srcRect r="15009"/>
          <a:stretch/>
        </p:blipFill>
        <p:spPr>
          <a:xfrm>
            <a:off x="5023052" y="4209075"/>
            <a:ext cx="2291200" cy="974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96" name="Google Shape;996;p56" descr="\boldsymbol{ \alpha\in \textbf{I, III}}"/>
          <p:cNvPicPr preferRelativeResize="0"/>
          <p:nvPr/>
        </p:nvPicPr>
        <p:blipFill rotWithShape="1">
          <a:blip r:embed="rId11">
            <a:alphaModFix/>
          </a:blip>
          <a:srcRect l="46302" r="42905"/>
          <a:stretch/>
        </p:blipFill>
        <p:spPr>
          <a:xfrm>
            <a:off x="5674499" y="2085150"/>
            <a:ext cx="252275" cy="455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97" name="Google Shape;997;p56" descr="\boldsymbol{ \alpha\in \textbf{II, IV}}"/>
          <p:cNvPicPr preferRelativeResize="0"/>
          <p:nvPr/>
        </p:nvPicPr>
        <p:blipFill rotWithShape="1">
          <a:blip r:embed="rId12">
            <a:alphaModFix/>
          </a:blip>
          <a:srcRect l="42637" r="38725"/>
          <a:stretch/>
        </p:blipFill>
        <p:spPr>
          <a:xfrm>
            <a:off x="6325177" y="3796567"/>
            <a:ext cx="475799" cy="455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98" name="Google Shape;998;p56" descr="\boldsymbol{ = \textbf{tg}  \frac{5 \pi}{6}}  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9355886" y="498875"/>
            <a:ext cx="1714064" cy="10695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99" name="Google Shape;999;p56"/>
          <p:cNvGrpSpPr/>
          <p:nvPr/>
        </p:nvGrpSpPr>
        <p:grpSpPr>
          <a:xfrm>
            <a:off x="6924647" y="812692"/>
            <a:ext cx="475800" cy="455400"/>
            <a:chOff x="5788659" y="812692"/>
            <a:chExt cx="475800" cy="455400"/>
          </a:xfrm>
        </p:grpSpPr>
        <p:sp>
          <p:nvSpPr>
            <p:cNvPr id="1000" name="Google Shape;1000;p56"/>
            <p:cNvSpPr/>
            <p:nvPr/>
          </p:nvSpPr>
          <p:spPr>
            <a:xfrm>
              <a:off x="5788659" y="812692"/>
              <a:ext cx="475800" cy="455400"/>
            </a:xfrm>
            <a:prstGeom prst="rect">
              <a:avLst/>
            </a:prstGeom>
            <a:solidFill>
              <a:schemeClr val="lt2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1001" name="Google Shape;1001;p56" descr="\boldsymbol{ &gt;}  "/>
            <p:cNvPicPr preferRelativeResize="0"/>
            <p:nvPr/>
          </p:nvPicPr>
          <p:blipFill>
            <a:blip r:embed="rId14">
              <a:alphaModFix/>
            </a:blip>
            <a:stretch>
              <a:fillRect/>
            </a:stretch>
          </p:blipFill>
          <p:spPr>
            <a:xfrm>
              <a:off x="5829884" y="859576"/>
              <a:ext cx="391284" cy="370125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"/>
                                        <p:tgtEl>
                                          <p:spTgt spid="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"/>
                                        <p:tgtEl>
                                          <p:spTgt spid="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300"/>
                                        <p:tgtEl>
                                          <p:spTgt spid="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"/>
                                        <p:tgtEl>
                                          <p:spTgt spid="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400"/>
                                        <p:tgtEl>
                                          <p:spTgt spid="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300"/>
                                        <p:tgtEl>
                                          <p:spTgt spid="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300"/>
                                        <p:tgtEl>
                                          <p:spTgt spid="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300"/>
                                        <p:tgtEl>
                                          <p:spTgt spid="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Google Shape;494;p43"/>
          <p:cNvSpPr/>
          <p:nvPr/>
        </p:nvSpPr>
        <p:spPr>
          <a:xfrm>
            <a:off x="835025" y="2017674"/>
            <a:ext cx="5984700" cy="173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09600" marR="0" lvl="0" indent="-4953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Tahoma"/>
              <a:buChar char="●"/>
            </a:pPr>
            <a:r>
              <a:rPr lang="ru" sz="3000" b="1">
                <a:solidFill>
                  <a:srgbClr val="434343"/>
                </a:solidFill>
                <a:latin typeface="Tahoma"/>
                <a:ea typeface="Tahoma"/>
                <a:cs typeface="Tahoma"/>
                <a:sym typeface="Tahoma"/>
              </a:rPr>
              <a:t>бірлік шеңбер көмегімен  тригонометриялық функциялардың таңбатұрақтылық аралықтарын және бірсарындылығын табуды үйренесіздер.</a:t>
            </a:r>
            <a:endParaRPr/>
          </a:p>
        </p:txBody>
      </p:sp>
      <p:sp>
        <p:nvSpPr>
          <p:cNvPr id="522" name="Google Shape;522;p43"/>
          <p:cNvSpPr txBox="1">
            <a:spLocks noGrp="1"/>
          </p:cNvSpPr>
          <p:nvPr>
            <p:ph type="ctrTitle"/>
          </p:nvPr>
        </p:nvSpPr>
        <p:spPr>
          <a:xfrm>
            <a:off x="835025" y="942275"/>
            <a:ext cx="6251100" cy="67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ahoma"/>
              <a:buNone/>
            </a:pPr>
            <a:r>
              <a:rPr lang="ru" sz="4000">
                <a:latin typeface="Tahoma"/>
                <a:ea typeface="Tahoma"/>
                <a:cs typeface="Tahoma"/>
                <a:sym typeface="Tahoma"/>
              </a:rPr>
              <a:t>Бүгінгі сабақта:</a:t>
            </a:r>
            <a:endParaRPr sz="4000"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300"/>
                                        <p:tgtEl>
                                          <p:spTgt spid="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7" name="Google Shape;527;p44"/>
          <p:cNvPicPr preferRelativeResize="0"/>
          <p:nvPr/>
        </p:nvPicPr>
        <p:blipFill rotWithShape="1">
          <a:blip r:embed="rId3">
            <a:alphaModFix/>
          </a:blip>
          <a:srcRect l="7347" t="3331" b="9225"/>
          <a:stretch/>
        </p:blipFill>
        <p:spPr>
          <a:xfrm>
            <a:off x="2146352" y="600075"/>
            <a:ext cx="5298300" cy="4933200"/>
          </a:xfrm>
          <a:prstGeom prst="round2DiagRect">
            <a:avLst>
              <a:gd name="adj1" fmla="val 50000"/>
              <a:gd name="adj2" fmla="val 50000"/>
            </a:avLst>
          </a:prstGeom>
          <a:noFill/>
          <a:ln>
            <a:noFill/>
          </a:ln>
          <a:effectLst>
            <a:outerShdw blurRad="57150" dist="19050" dir="5400000" algn="bl" rotWithShape="0">
              <a:schemeClr val="lt1"/>
            </a:outerShdw>
          </a:effectLst>
        </p:spPr>
      </p:pic>
      <p:cxnSp>
        <p:nvCxnSpPr>
          <p:cNvPr id="528" name="Google Shape;528;p44"/>
          <p:cNvCxnSpPr/>
          <p:nvPr/>
        </p:nvCxnSpPr>
        <p:spPr>
          <a:xfrm>
            <a:off x="2857162" y="3184900"/>
            <a:ext cx="0" cy="827100"/>
          </a:xfrm>
          <a:prstGeom prst="straightConnector1">
            <a:avLst/>
          </a:prstGeom>
          <a:noFill/>
          <a:ln w="76200" cap="flat" cmpd="sng">
            <a:solidFill>
              <a:srgbClr val="1155CC"/>
            </a:solidFill>
            <a:prstDash val="dot"/>
            <a:round/>
            <a:headEnd type="none" w="med" len="med"/>
            <a:tailEnd type="none" w="med" len="med"/>
          </a:ln>
          <a:effectLst>
            <a:outerShdw blurRad="85725" dist="9525" algn="bl" rotWithShape="0">
              <a:srgbClr val="FFFFFF"/>
            </a:outerShdw>
          </a:effectLst>
        </p:spPr>
      </p:cxnSp>
      <p:cxnSp>
        <p:nvCxnSpPr>
          <p:cNvPr id="529" name="Google Shape;529;p44"/>
          <p:cNvCxnSpPr/>
          <p:nvPr/>
        </p:nvCxnSpPr>
        <p:spPr>
          <a:xfrm>
            <a:off x="6285487" y="3184900"/>
            <a:ext cx="0" cy="827100"/>
          </a:xfrm>
          <a:prstGeom prst="straightConnector1">
            <a:avLst/>
          </a:prstGeom>
          <a:noFill/>
          <a:ln w="76200" cap="flat" cmpd="sng">
            <a:solidFill>
              <a:srgbClr val="1155CC"/>
            </a:solidFill>
            <a:prstDash val="dot"/>
            <a:round/>
            <a:headEnd type="none" w="med" len="med"/>
            <a:tailEnd type="none" w="med" len="med"/>
          </a:ln>
          <a:effectLst>
            <a:outerShdw blurRad="85725" dist="9525" algn="bl" rotWithShape="0">
              <a:srgbClr val="FFFFFF"/>
            </a:outerShdw>
          </a:effectLst>
        </p:spPr>
      </p:cxnSp>
      <p:cxnSp>
        <p:nvCxnSpPr>
          <p:cNvPr id="530" name="Google Shape;530;p44"/>
          <p:cNvCxnSpPr/>
          <p:nvPr/>
        </p:nvCxnSpPr>
        <p:spPr>
          <a:xfrm>
            <a:off x="3490483" y="3210263"/>
            <a:ext cx="0" cy="1533000"/>
          </a:xfrm>
          <a:prstGeom prst="straightConnector1">
            <a:avLst/>
          </a:prstGeom>
          <a:noFill/>
          <a:ln w="76200" cap="flat" cmpd="sng">
            <a:solidFill>
              <a:srgbClr val="1155CC"/>
            </a:solidFill>
            <a:prstDash val="dot"/>
            <a:round/>
            <a:headEnd type="none" w="med" len="med"/>
            <a:tailEnd type="none" w="med" len="med"/>
          </a:ln>
          <a:effectLst>
            <a:outerShdw blurRad="85725" dist="9525" algn="bl" rotWithShape="0">
              <a:srgbClr val="FFFFFF"/>
            </a:outerShdw>
          </a:effectLst>
        </p:spPr>
      </p:cxnSp>
      <p:cxnSp>
        <p:nvCxnSpPr>
          <p:cNvPr id="531" name="Google Shape;531;p44"/>
          <p:cNvCxnSpPr/>
          <p:nvPr/>
        </p:nvCxnSpPr>
        <p:spPr>
          <a:xfrm>
            <a:off x="5609408" y="3210263"/>
            <a:ext cx="0" cy="1533000"/>
          </a:xfrm>
          <a:prstGeom prst="straightConnector1">
            <a:avLst/>
          </a:prstGeom>
          <a:noFill/>
          <a:ln w="76200" cap="flat" cmpd="sng">
            <a:solidFill>
              <a:srgbClr val="1155CC"/>
            </a:solidFill>
            <a:prstDash val="dot"/>
            <a:round/>
            <a:headEnd type="none" w="med" len="med"/>
            <a:tailEnd type="none" w="med" len="med"/>
          </a:ln>
          <a:effectLst>
            <a:outerShdw blurRad="85725" dist="9525" algn="bl" rotWithShape="0">
              <a:srgbClr val="FFFFFF"/>
            </a:outerShdw>
          </a:effectLst>
        </p:spPr>
      </p:cxnSp>
      <p:cxnSp>
        <p:nvCxnSpPr>
          <p:cNvPr id="532" name="Google Shape;532;p44"/>
          <p:cNvCxnSpPr/>
          <p:nvPr/>
        </p:nvCxnSpPr>
        <p:spPr>
          <a:xfrm>
            <a:off x="4564976" y="481325"/>
            <a:ext cx="0" cy="5068200"/>
          </a:xfrm>
          <a:prstGeom prst="straightConnector1">
            <a:avLst/>
          </a:prstGeom>
          <a:noFill/>
          <a:ln w="76200" cap="flat" cmpd="sng">
            <a:solidFill>
              <a:srgbClr val="1155CC"/>
            </a:solidFill>
            <a:prstDash val="solid"/>
            <a:round/>
            <a:headEnd type="stealth" w="med" len="med"/>
            <a:tailEnd type="none" w="med" len="med"/>
          </a:ln>
        </p:spPr>
      </p:cxnSp>
      <p:cxnSp>
        <p:nvCxnSpPr>
          <p:cNvPr id="533" name="Google Shape;533;p44"/>
          <p:cNvCxnSpPr/>
          <p:nvPr/>
        </p:nvCxnSpPr>
        <p:spPr>
          <a:xfrm rot="10800000">
            <a:off x="1897525" y="3161600"/>
            <a:ext cx="5813700" cy="0"/>
          </a:xfrm>
          <a:prstGeom prst="straightConnector1">
            <a:avLst/>
          </a:prstGeom>
          <a:noFill/>
          <a:ln w="76200" cap="flat" cmpd="sng">
            <a:solidFill>
              <a:srgbClr val="FF0000"/>
            </a:solidFill>
            <a:prstDash val="solid"/>
            <a:round/>
            <a:headEnd type="stealth" w="med" len="med"/>
            <a:tailEnd type="none" w="med" len="med"/>
          </a:ln>
        </p:spPr>
      </p:cxnSp>
      <p:sp>
        <p:nvSpPr>
          <p:cNvPr id="534" name="Google Shape;534;p44"/>
          <p:cNvSpPr/>
          <p:nvPr/>
        </p:nvSpPr>
        <p:spPr>
          <a:xfrm>
            <a:off x="4429275" y="1025681"/>
            <a:ext cx="271500" cy="271500"/>
          </a:xfrm>
          <a:prstGeom prst="ellipse">
            <a:avLst/>
          </a:prstGeom>
          <a:solidFill>
            <a:schemeClr val="accent4"/>
          </a:solidFill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5" name="Google Shape;535;p44"/>
          <p:cNvSpPr/>
          <p:nvPr/>
        </p:nvSpPr>
        <p:spPr>
          <a:xfrm>
            <a:off x="4429275" y="5020936"/>
            <a:ext cx="271500" cy="271500"/>
          </a:xfrm>
          <a:prstGeom prst="ellipse">
            <a:avLst/>
          </a:prstGeom>
          <a:solidFill>
            <a:schemeClr val="accent4"/>
          </a:solidFill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6" name="Google Shape;536;p44"/>
          <p:cNvSpPr/>
          <p:nvPr/>
        </p:nvSpPr>
        <p:spPr>
          <a:xfrm>
            <a:off x="6408838" y="3029007"/>
            <a:ext cx="271500" cy="271500"/>
          </a:xfrm>
          <a:prstGeom prst="ellipse">
            <a:avLst/>
          </a:prstGeom>
          <a:solidFill>
            <a:schemeClr val="accent4"/>
          </a:solidFill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7" name="Google Shape;537;p44"/>
          <p:cNvSpPr/>
          <p:nvPr/>
        </p:nvSpPr>
        <p:spPr>
          <a:xfrm>
            <a:off x="2455120" y="3029007"/>
            <a:ext cx="271500" cy="271500"/>
          </a:xfrm>
          <a:prstGeom prst="ellipse">
            <a:avLst/>
          </a:prstGeom>
          <a:solidFill>
            <a:schemeClr val="accent4"/>
          </a:solidFill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8" name="Google Shape;538;p44"/>
          <p:cNvSpPr/>
          <p:nvPr/>
        </p:nvSpPr>
        <p:spPr>
          <a:xfrm>
            <a:off x="3340508" y="4702132"/>
            <a:ext cx="271500" cy="271500"/>
          </a:xfrm>
          <a:prstGeom prst="ellipse">
            <a:avLst/>
          </a:prstGeom>
          <a:solidFill>
            <a:srgbClr val="FFFF00"/>
          </a:solidFill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39" name="Google Shape;539;p44"/>
          <p:cNvGrpSpPr/>
          <p:nvPr/>
        </p:nvGrpSpPr>
        <p:grpSpPr>
          <a:xfrm>
            <a:off x="5473688" y="3989742"/>
            <a:ext cx="942910" cy="983891"/>
            <a:chOff x="4711688" y="4065942"/>
            <a:chExt cx="942910" cy="983891"/>
          </a:xfrm>
        </p:grpSpPr>
        <p:sp>
          <p:nvSpPr>
            <p:cNvPr id="540" name="Google Shape;540;p44"/>
            <p:cNvSpPr/>
            <p:nvPr/>
          </p:nvSpPr>
          <p:spPr>
            <a:xfrm>
              <a:off x="4711688" y="4778332"/>
              <a:ext cx="271500" cy="271500"/>
            </a:xfrm>
            <a:prstGeom prst="ellipse">
              <a:avLst/>
            </a:prstGeom>
            <a:solidFill>
              <a:srgbClr val="FFFF00"/>
            </a:solidFill>
            <a:ln w="2857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44"/>
            <p:cNvSpPr/>
            <p:nvPr/>
          </p:nvSpPr>
          <p:spPr>
            <a:xfrm>
              <a:off x="5383098" y="4065942"/>
              <a:ext cx="271500" cy="271500"/>
            </a:xfrm>
            <a:prstGeom prst="ellipse">
              <a:avLst/>
            </a:prstGeom>
            <a:solidFill>
              <a:srgbClr val="FFFF00"/>
            </a:solidFill>
            <a:ln w="2857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42" name="Google Shape;542;p44"/>
          <p:cNvSpPr/>
          <p:nvPr/>
        </p:nvSpPr>
        <p:spPr>
          <a:xfrm>
            <a:off x="2725746" y="3989742"/>
            <a:ext cx="271500" cy="271500"/>
          </a:xfrm>
          <a:prstGeom prst="ellipse">
            <a:avLst/>
          </a:prstGeom>
          <a:solidFill>
            <a:srgbClr val="FFFF00"/>
          </a:solidFill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43" name="Google Shape;543;p44"/>
          <p:cNvGrpSpPr/>
          <p:nvPr/>
        </p:nvGrpSpPr>
        <p:grpSpPr>
          <a:xfrm>
            <a:off x="6720735" y="1094818"/>
            <a:ext cx="1809388" cy="742801"/>
            <a:chOff x="2887775" y="2227925"/>
            <a:chExt cx="1809750" cy="742950"/>
          </a:xfrm>
        </p:grpSpPr>
        <p:pic>
          <p:nvPicPr>
            <p:cNvPr id="544" name="Google Shape;544;p44" descr="\boldsymbol{+}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3954575" y="2227925"/>
              <a:ext cx="742950" cy="7429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45" name="Google Shape;545;p44" descr="\boldsymbol{+}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2887775" y="2227925"/>
              <a:ext cx="742950" cy="74295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546" name="Google Shape;546;p44"/>
          <p:cNvGrpSpPr/>
          <p:nvPr/>
        </p:nvGrpSpPr>
        <p:grpSpPr>
          <a:xfrm>
            <a:off x="1012340" y="4804551"/>
            <a:ext cx="1752131" cy="66662"/>
            <a:chOff x="2920406" y="3793713"/>
            <a:chExt cx="1752481" cy="66675"/>
          </a:xfrm>
        </p:grpSpPr>
        <p:pic>
          <p:nvPicPr>
            <p:cNvPr id="547" name="Google Shape;547;p44" descr="\boldsymbol{-}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3968038" y="3793713"/>
              <a:ext cx="704850" cy="666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48" name="Google Shape;548;p44" descr="\boldsymbol{-}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2920406" y="3793713"/>
              <a:ext cx="704850" cy="66675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549" name="Google Shape;549;p44"/>
          <p:cNvGrpSpPr/>
          <p:nvPr/>
        </p:nvGrpSpPr>
        <p:grpSpPr>
          <a:xfrm>
            <a:off x="4595078" y="1471463"/>
            <a:ext cx="1690409" cy="1653856"/>
            <a:chOff x="3833078" y="1547663"/>
            <a:chExt cx="1690409" cy="1653856"/>
          </a:xfrm>
        </p:grpSpPr>
        <p:cxnSp>
          <p:nvCxnSpPr>
            <p:cNvPr id="550" name="Google Shape;550;p44"/>
            <p:cNvCxnSpPr/>
            <p:nvPr/>
          </p:nvCxnSpPr>
          <p:spPr>
            <a:xfrm>
              <a:off x="5523487" y="2346700"/>
              <a:ext cx="0" cy="827100"/>
            </a:xfrm>
            <a:prstGeom prst="straightConnector1">
              <a:avLst/>
            </a:prstGeom>
            <a:noFill/>
            <a:ln w="76200" cap="flat" cmpd="sng">
              <a:solidFill>
                <a:srgbClr val="1155CC"/>
              </a:solidFill>
              <a:prstDash val="dot"/>
              <a:round/>
              <a:headEnd type="none" w="med" len="med"/>
              <a:tailEnd type="none" w="med" len="med"/>
            </a:ln>
            <a:effectLst>
              <a:outerShdw blurRad="85725" dist="9525" algn="bl" rotWithShape="0">
                <a:srgbClr val="FFFFFF"/>
              </a:outerShdw>
            </a:effectLst>
          </p:spPr>
        </p:cxnSp>
        <p:cxnSp>
          <p:nvCxnSpPr>
            <p:cNvPr id="551" name="Google Shape;551;p44"/>
            <p:cNvCxnSpPr/>
            <p:nvPr/>
          </p:nvCxnSpPr>
          <p:spPr>
            <a:xfrm>
              <a:off x="4847408" y="1668519"/>
              <a:ext cx="0" cy="1533000"/>
            </a:xfrm>
            <a:prstGeom prst="straightConnector1">
              <a:avLst/>
            </a:prstGeom>
            <a:noFill/>
            <a:ln w="76200" cap="flat" cmpd="sng">
              <a:solidFill>
                <a:srgbClr val="1155CC"/>
              </a:solidFill>
              <a:prstDash val="dot"/>
              <a:round/>
              <a:headEnd type="none" w="med" len="med"/>
              <a:tailEnd type="none" w="med" len="med"/>
            </a:ln>
            <a:effectLst>
              <a:outerShdw blurRad="85725" dist="9525" algn="bl" rotWithShape="0">
                <a:srgbClr val="FFFFFF"/>
              </a:outerShdw>
            </a:effectLst>
          </p:spPr>
        </p:cxnSp>
        <p:cxnSp>
          <p:nvCxnSpPr>
            <p:cNvPr id="552" name="Google Shape;552;p44"/>
            <p:cNvCxnSpPr/>
            <p:nvPr/>
          </p:nvCxnSpPr>
          <p:spPr>
            <a:xfrm rot="10800000">
              <a:off x="3833078" y="2228395"/>
              <a:ext cx="1441500" cy="0"/>
            </a:xfrm>
            <a:prstGeom prst="straightConnector1">
              <a:avLst/>
            </a:prstGeom>
            <a:noFill/>
            <a:ln w="76200" cap="flat" cmpd="sng">
              <a:solidFill>
                <a:srgbClr val="FF0000"/>
              </a:solidFill>
              <a:prstDash val="dot"/>
              <a:round/>
              <a:headEnd type="none" w="med" len="med"/>
              <a:tailEnd type="none" w="med" len="med"/>
            </a:ln>
            <a:effectLst>
              <a:outerShdw blurRad="85725" dist="9525" algn="bl" rotWithShape="0">
                <a:srgbClr val="FFFFFF"/>
              </a:outerShdw>
            </a:effectLst>
          </p:spPr>
        </p:cxnSp>
        <p:cxnSp>
          <p:nvCxnSpPr>
            <p:cNvPr id="553" name="Google Shape;553;p44"/>
            <p:cNvCxnSpPr/>
            <p:nvPr/>
          </p:nvCxnSpPr>
          <p:spPr>
            <a:xfrm rot="10800000">
              <a:off x="3858324" y="1547663"/>
              <a:ext cx="782700" cy="0"/>
            </a:xfrm>
            <a:prstGeom prst="straightConnector1">
              <a:avLst/>
            </a:prstGeom>
            <a:noFill/>
            <a:ln w="76200" cap="flat" cmpd="sng">
              <a:solidFill>
                <a:srgbClr val="FF0000"/>
              </a:solidFill>
              <a:prstDash val="dot"/>
              <a:round/>
              <a:headEnd type="none" w="med" len="med"/>
              <a:tailEnd type="none" w="med" len="med"/>
            </a:ln>
            <a:effectLst>
              <a:outerShdw blurRad="85725" dist="9525" algn="bl" rotWithShape="0">
                <a:srgbClr val="FFFFFF"/>
              </a:outerShdw>
            </a:effectLst>
          </p:spPr>
        </p:cxnSp>
      </p:grpSp>
      <p:grpSp>
        <p:nvGrpSpPr>
          <p:cNvPr id="554" name="Google Shape;554;p44"/>
          <p:cNvGrpSpPr/>
          <p:nvPr/>
        </p:nvGrpSpPr>
        <p:grpSpPr>
          <a:xfrm>
            <a:off x="5473688" y="1320817"/>
            <a:ext cx="942910" cy="957300"/>
            <a:chOff x="4711688" y="1397017"/>
            <a:chExt cx="942910" cy="957300"/>
          </a:xfrm>
        </p:grpSpPr>
        <p:sp>
          <p:nvSpPr>
            <p:cNvPr id="555" name="Google Shape;555;p44"/>
            <p:cNvSpPr/>
            <p:nvPr/>
          </p:nvSpPr>
          <p:spPr>
            <a:xfrm>
              <a:off x="4711688" y="1397017"/>
              <a:ext cx="271500" cy="271500"/>
            </a:xfrm>
            <a:prstGeom prst="ellipse">
              <a:avLst/>
            </a:prstGeom>
            <a:solidFill>
              <a:srgbClr val="FFFF00"/>
            </a:solidFill>
            <a:ln w="2857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44"/>
            <p:cNvSpPr/>
            <p:nvPr/>
          </p:nvSpPr>
          <p:spPr>
            <a:xfrm>
              <a:off x="5383098" y="2082817"/>
              <a:ext cx="271500" cy="271500"/>
            </a:xfrm>
            <a:prstGeom prst="ellipse">
              <a:avLst/>
            </a:prstGeom>
            <a:solidFill>
              <a:srgbClr val="FFFF00"/>
            </a:solidFill>
            <a:ln w="2857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557" name="Google Shape;557;p44"/>
          <p:cNvCxnSpPr/>
          <p:nvPr/>
        </p:nvCxnSpPr>
        <p:spPr>
          <a:xfrm rot="10800000">
            <a:off x="2930879" y="4133395"/>
            <a:ext cx="1441500" cy="0"/>
          </a:xfrm>
          <a:prstGeom prst="straightConnector1">
            <a:avLst/>
          </a:prstGeom>
          <a:noFill/>
          <a:ln w="76200" cap="flat" cmpd="sng">
            <a:solidFill>
              <a:srgbClr val="FF0000"/>
            </a:solidFill>
            <a:prstDash val="dot"/>
            <a:round/>
            <a:headEnd type="none" w="med" len="med"/>
            <a:tailEnd type="none" w="med" len="med"/>
          </a:ln>
          <a:effectLst>
            <a:outerShdw blurRad="85725" dist="9525" algn="bl" rotWithShape="0">
              <a:srgbClr val="FFFFFF"/>
            </a:outerShdw>
          </a:effectLst>
        </p:spPr>
      </p:cxnSp>
      <p:cxnSp>
        <p:nvCxnSpPr>
          <p:cNvPr id="558" name="Google Shape;558;p44"/>
          <p:cNvCxnSpPr/>
          <p:nvPr/>
        </p:nvCxnSpPr>
        <p:spPr>
          <a:xfrm rot="10800000">
            <a:off x="3619057" y="4824263"/>
            <a:ext cx="782700" cy="0"/>
          </a:xfrm>
          <a:prstGeom prst="straightConnector1">
            <a:avLst/>
          </a:prstGeom>
          <a:noFill/>
          <a:ln w="76200" cap="flat" cmpd="sng">
            <a:solidFill>
              <a:srgbClr val="FF0000"/>
            </a:solidFill>
            <a:prstDash val="dot"/>
            <a:round/>
            <a:headEnd type="none" w="med" len="med"/>
            <a:tailEnd type="none" w="med" len="med"/>
          </a:ln>
          <a:effectLst>
            <a:outerShdw blurRad="85725" dist="9525" algn="bl" rotWithShape="0">
              <a:srgbClr val="FFFFFF"/>
            </a:outerShdw>
          </a:effectLst>
        </p:spPr>
      </p:cxnSp>
      <p:cxnSp>
        <p:nvCxnSpPr>
          <p:cNvPr id="559" name="Google Shape;559;p44"/>
          <p:cNvCxnSpPr/>
          <p:nvPr/>
        </p:nvCxnSpPr>
        <p:spPr>
          <a:xfrm rot="10800000">
            <a:off x="4599680" y="4133395"/>
            <a:ext cx="1441500" cy="0"/>
          </a:xfrm>
          <a:prstGeom prst="straightConnector1">
            <a:avLst/>
          </a:prstGeom>
          <a:noFill/>
          <a:ln w="76200" cap="flat" cmpd="sng">
            <a:solidFill>
              <a:srgbClr val="FF0000"/>
            </a:solidFill>
            <a:prstDash val="dot"/>
            <a:round/>
            <a:headEnd type="none" w="med" len="med"/>
            <a:tailEnd type="none" w="med" len="med"/>
          </a:ln>
          <a:effectLst>
            <a:outerShdw blurRad="85725" dist="9525" algn="bl" rotWithShape="0">
              <a:srgbClr val="FFFFFF"/>
            </a:outerShdw>
          </a:effectLst>
        </p:spPr>
      </p:cxnSp>
      <p:cxnSp>
        <p:nvCxnSpPr>
          <p:cNvPr id="560" name="Google Shape;560;p44"/>
          <p:cNvCxnSpPr/>
          <p:nvPr/>
        </p:nvCxnSpPr>
        <p:spPr>
          <a:xfrm rot="10800000">
            <a:off x="4632524" y="4824263"/>
            <a:ext cx="782700" cy="0"/>
          </a:xfrm>
          <a:prstGeom prst="straightConnector1">
            <a:avLst/>
          </a:prstGeom>
          <a:noFill/>
          <a:ln w="76200" cap="flat" cmpd="sng">
            <a:solidFill>
              <a:srgbClr val="FF0000"/>
            </a:solidFill>
            <a:prstDash val="dot"/>
            <a:round/>
            <a:headEnd type="none" w="med" len="med"/>
            <a:tailEnd type="none" w="med" len="med"/>
          </a:ln>
          <a:effectLst>
            <a:outerShdw blurRad="85725" dist="9525" algn="bl" rotWithShape="0">
              <a:srgbClr val="FFFFFF"/>
            </a:outerShdw>
          </a:effectLst>
        </p:spPr>
      </p:cxnSp>
      <p:grpSp>
        <p:nvGrpSpPr>
          <p:cNvPr id="561" name="Google Shape;561;p44"/>
          <p:cNvGrpSpPr/>
          <p:nvPr/>
        </p:nvGrpSpPr>
        <p:grpSpPr>
          <a:xfrm>
            <a:off x="2857162" y="1471463"/>
            <a:ext cx="1544595" cy="1643084"/>
            <a:chOff x="2095162" y="1547663"/>
            <a:chExt cx="1544595" cy="1643084"/>
          </a:xfrm>
        </p:grpSpPr>
        <p:cxnSp>
          <p:nvCxnSpPr>
            <p:cNvPr id="562" name="Google Shape;562;p44"/>
            <p:cNvCxnSpPr/>
            <p:nvPr/>
          </p:nvCxnSpPr>
          <p:spPr>
            <a:xfrm>
              <a:off x="2095162" y="2346700"/>
              <a:ext cx="0" cy="827100"/>
            </a:xfrm>
            <a:prstGeom prst="straightConnector1">
              <a:avLst/>
            </a:prstGeom>
            <a:noFill/>
            <a:ln w="76200" cap="flat" cmpd="sng">
              <a:solidFill>
                <a:srgbClr val="1155CC"/>
              </a:solidFill>
              <a:prstDash val="dot"/>
              <a:round/>
              <a:headEnd type="none" w="med" len="med"/>
              <a:tailEnd type="none" w="med" len="med"/>
            </a:ln>
            <a:effectLst>
              <a:outerShdw blurRad="85725" dist="9525" algn="bl" rotWithShape="0">
                <a:srgbClr val="FFFFFF"/>
              </a:outerShdw>
            </a:effectLst>
          </p:spPr>
        </p:cxnSp>
        <p:cxnSp>
          <p:nvCxnSpPr>
            <p:cNvPr id="563" name="Google Shape;563;p44"/>
            <p:cNvCxnSpPr/>
            <p:nvPr/>
          </p:nvCxnSpPr>
          <p:spPr>
            <a:xfrm>
              <a:off x="2728483" y="1657747"/>
              <a:ext cx="0" cy="1533000"/>
            </a:xfrm>
            <a:prstGeom prst="straightConnector1">
              <a:avLst/>
            </a:prstGeom>
            <a:noFill/>
            <a:ln w="76200" cap="flat" cmpd="sng">
              <a:solidFill>
                <a:srgbClr val="1155CC"/>
              </a:solidFill>
              <a:prstDash val="dot"/>
              <a:round/>
              <a:headEnd type="none" w="med" len="med"/>
              <a:tailEnd type="none" w="med" len="med"/>
            </a:ln>
            <a:effectLst>
              <a:outerShdw blurRad="85725" dist="9525" algn="bl" rotWithShape="0">
                <a:srgbClr val="FFFFFF"/>
              </a:outerShdw>
            </a:effectLst>
          </p:spPr>
        </p:cxnSp>
        <p:cxnSp>
          <p:nvCxnSpPr>
            <p:cNvPr id="564" name="Google Shape;564;p44"/>
            <p:cNvCxnSpPr/>
            <p:nvPr/>
          </p:nvCxnSpPr>
          <p:spPr>
            <a:xfrm rot="10800000">
              <a:off x="2168879" y="2228395"/>
              <a:ext cx="1441500" cy="0"/>
            </a:xfrm>
            <a:prstGeom prst="straightConnector1">
              <a:avLst/>
            </a:prstGeom>
            <a:noFill/>
            <a:ln w="76200" cap="flat" cmpd="sng">
              <a:solidFill>
                <a:srgbClr val="FF0000"/>
              </a:solidFill>
              <a:prstDash val="dot"/>
              <a:round/>
              <a:headEnd type="none" w="med" len="med"/>
              <a:tailEnd type="none" w="med" len="med"/>
            </a:ln>
            <a:effectLst>
              <a:outerShdw blurRad="85725" dist="9525" algn="bl" rotWithShape="0">
                <a:srgbClr val="FFFFFF"/>
              </a:outerShdw>
            </a:effectLst>
          </p:spPr>
        </p:cxnSp>
        <p:cxnSp>
          <p:nvCxnSpPr>
            <p:cNvPr id="565" name="Google Shape;565;p44"/>
            <p:cNvCxnSpPr/>
            <p:nvPr/>
          </p:nvCxnSpPr>
          <p:spPr>
            <a:xfrm rot="10800000">
              <a:off x="2857057" y="1547663"/>
              <a:ext cx="782700" cy="0"/>
            </a:xfrm>
            <a:prstGeom prst="straightConnector1">
              <a:avLst/>
            </a:prstGeom>
            <a:noFill/>
            <a:ln w="76200" cap="flat" cmpd="sng">
              <a:solidFill>
                <a:srgbClr val="FF0000"/>
              </a:solidFill>
              <a:prstDash val="dot"/>
              <a:round/>
              <a:headEnd type="none" w="med" len="med"/>
              <a:tailEnd type="none" w="med" len="med"/>
            </a:ln>
            <a:effectLst>
              <a:outerShdw blurRad="85725" dist="9525" algn="bl" rotWithShape="0">
                <a:srgbClr val="FFFFFF"/>
              </a:outerShdw>
            </a:effectLst>
          </p:spPr>
        </p:cxnSp>
      </p:grpSp>
      <p:grpSp>
        <p:nvGrpSpPr>
          <p:cNvPr id="566" name="Google Shape;566;p44"/>
          <p:cNvGrpSpPr/>
          <p:nvPr/>
        </p:nvGrpSpPr>
        <p:grpSpPr>
          <a:xfrm>
            <a:off x="2716773" y="1320817"/>
            <a:ext cx="908598" cy="957300"/>
            <a:chOff x="1954773" y="1397017"/>
            <a:chExt cx="908598" cy="957300"/>
          </a:xfrm>
        </p:grpSpPr>
        <p:sp>
          <p:nvSpPr>
            <p:cNvPr id="567" name="Google Shape;567;p44"/>
            <p:cNvSpPr/>
            <p:nvPr/>
          </p:nvSpPr>
          <p:spPr>
            <a:xfrm>
              <a:off x="2591871" y="1397017"/>
              <a:ext cx="271500" cy="271500"/>
            </a:xfrm>
            <a:prstGeom prst="ellipse">
              <a:avLst/>
            </a:prstGeom>
            <a:solidFill>
              <a:srgbClr val="FFFF00"/>
            </a:solidFill>
            <a:ln w="2857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" name="Google Shape;568;p44"/>
            <p:cNvSpPr/>
            <p:nvPr/>
          </p:nvSpPr>
          <p:spPr>
            <a:xfrm>
              <a:off x="1954773" y="2082817"/>
              <a:ext cx="271500" cy="271500"/>
            </a:xfrm>
            <a:prstGeom prst="ellipse">
              <a:avLst/>
            </a:prstGeom>
            <a:solidFill>
              <a:srgbClr val="FFFF00"/>
            </a:solidFill>
            <a:ln w="2857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569" name="Google Shape;569;p44" descr=" \boldsymbol{  \pi }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2021165" y="2757032"/>
            <a:ext cx="403921" cy="287639"/>
          </a:xfrm>
          <a:prstGeom prst="rect">
            <a:avLst/>
          </a:prstGeom>
          <a:noFill/>
          <a:ln>
            <a:noFill/>
          </a:ln>
        </p:spPr>
      </p:pic>
      <p:pic>
        <p:nvPicPr>
          <p:cNvPr id="570" name="Google Shape;570;p44" descr="\boldsymbol{0 ^ \circ\!=\!0}"/>
          <p:cNvPicPr preferRelativeResize="0"/>
          <p:nvPr/>
        </p:nvPicPr>
        <p:blipFill rotWithShape="1">
          <a:blip r:embed="rId7">
            <a:alphaModFix/>
          </a:blip>
          <a:srcRect l="75742"/>
          <a:stretch/>
        </p:blipFill>
        <p:spPr>
          <a:xfrm>
            <a:off x="6618531" y="2515208"/>
            <a:ext cx="369574" cy="469207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71" name="Google Shape;571;p44"/>
          <p:cNvGrpSpPr/>
          <p:nvPr/>
        </p:nvGrpSpPr>
        <p:grpSpPr>
          <a:xfrm>
            <a:off x="4780040" y="462072"/>
            <a:ext cx="506592" cy="1141048"/>
            <a:chOff x="2902400" y="1768676"/>
            <a:chExt cx="416400" cy="937899"/>
          </a:xfrm>
        </p:grpSpPr>
        <p:sp>
          <p:nvSpPr>
            <p:cNvPr id="572" name="Google Shape;572;p44"/>
            <p:cNvSpPr/>
            <p:nvPr/>
          </p:nvSpPr>
          <p:spPr>
            <a:xfrm>
              <a:off x="2902400" y="1854875"/>
              <a:ext cx="416400" cy="851700"/>
            </a:xfrm>
            <a:prstGeom prst="rect">
              <a:avLst/>
            </a:pr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573" name="Google Shape;573;p44" descr=" \boldsymbol{ \frac{\pi}{2} }"/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2944542" y="1768676"/>
              <a:ext cx="322800" cy="86509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574" name="Google Shape;574;p44"/>
          <p:cNvGrpSpPr/>
          <p:nvPr/>
        </p:nvGrpSpPr>
        <p:grpSpPr>
          <a:xfrm>
            <a:off x="4739429" y="4702120"/>
            <a:ext cx="719376" cy="1194945"/>
            <a:chOff x="2783350" y="4902875"/>
            <a:chExt cx="591300" cy="982200"/>
          </a:xfrm>
        </p:grpSpPr>
        <p:sp>
          <p:nvSpPr>
            <p:cNvPr id="575" name="Google Shape;575;p44"/>
            <p:cNvSpPr/>
            <p:nvPr/>
          </p:nvSpPr>
          <p:spPr>
            <a:xfrm>
              <a:off x="2783350" y="4902875"/>
              <a:ext cx="591300" cy="982200"/>
            </a:xfrm>
            <a:prstGeom prst="rect">
              <a:avLst/>
            </a:pr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576" name="Google Shape;576;p44" descr=" \boldsymbol{ \frac{3\pi}{2} }"/>
            <p:cNvPicPr preferRelativeResize="0"/>
            <p:nvPr/>
          </p:nvPicPr>
          <p:blipFill>
            <a:blip r:embed="rId9">
              <a:alphaModFix/>
            </a:blip>
            <a:stretch>
              <a:fillRect/>
            </a:stretch>
          </p:blipFill>
          <p:spPr>
            <a:xfrm>
              <a:off x="2804600" y="4931213"/>
              <a:ext cx="551833" cy="92525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577" name="Google Shape;577;p44"/>
          <p:cNvGrpSpPr/>
          <p:nvPr/>
        </p:nvGrpSpPr>
        <p:grpSpPr>
          <a:xfrm>
            <a:off x="1012340" y="1094818"/>
            <a:ext cx="1782776" cy="742801"/>
            <a:chOff x="1178735" y="1094818"/>
            <a:chExt cx="1782776" cy="742801"/>
          </a:xfrm>
        </p:grpSpPr>
        <p:pic>
          <p:nvPicPr>
            <p:cNvPr id="578" name="Google Shape;578;p44" descr="\boldsymbol{-}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1178735" y="1437756"/>
              <a:ext cx="704709" cy="6666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79" name="Google Shape;579;p44" descr="\boldsymbol{+}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2218710" y="1094818"/>
              <a:ext cx="742801" cy="742801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580" name="Google Shape;580;p44"/>
          <p:cNvGrpSpPr/>
          <p:nvPr/>
        </p:nvGrpSpPr>
        <p:grpSpPr>
          <a:xfrm>
            <a:off x="6720735" y="4461613"/>
            <a:ext cx="1765625" cy="742801"/>
            <a:chOff x="6720735" y="4461613"/>
            <a:chExt cx="1765625" cy="742801"/>
          </a:xfrm>
        </p:grpSpPr>
        <p:pic>
          <p:nvPicPr>
            <p:cNvPr id="581" name="Google Shape;581;p44" descr="\boldsymbol{+}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6720735" y="4461613"/>
              <a:ext cx="742801" cy="74280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82" name="Google Shape;582;p44" descr="\boldsymbol{-}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7781651" y="4804551"/>
              <a:ext cx="704709" cy="66662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583" name="Google Shape;583;p44"/>
          <p:cNvGrpSpPr/>
          <p:nvPr/>
        </p:nvGrpSpPr>
        <p:grpSpPr>
          <a:xfrm>
            <a:off x="7488562" y="2218637"/>
            <a:ext cx="3730643" cy="618815"/>
            <a:chOff x="6487103" y="560439"/>
            <a:chExt cx="4539600" cy="753000"/>
          </a:xfrm>
        </p:grpSpPr>
        <p:sp>
          <p:nvSpPr>
            <p:cNvPr id="584" name="Google Shape;584;p44"/>
            <p:cNvSpPr/>
            <p:nvPr/>
          </p:nvSpPr>
          <p:spPr>
            <a:xfrm>
              <a:off x="6487103" y="560439"/>
              <a:ext cx="4539600" cy="753000"/>
            </a:xfrm>
            <a:prstGeom prst="rect">
              <a:avLst/>
            </a:prstGeom>
            <a:solidFill>
              <a:srgbClr val="FFD973"/>
            </a:solidFill>
            <a:ln w="9525" cap="flat" cmpd="sng">
              <a:solidFill>
                <a:srgbClr val="FFD97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585" name="Google Shape;585;p44" descr="  \boldsymbol{M(\cos \alpha; \sin \alpha)}"/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6568568" y="634720"/>
              <a:ext cx="4419626" cy="611225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0" name="Google Shape;590;p45"/>
          <p:cNvPicPr preferRelativeResize="0"/>
          <p:nvPr/>
        </p:nvPicPr>
        <p:blipFill rotWithShape="1">
          <a:blip r:embed="rId3">
            <a:alphaModFix/>
          </a:blip>
          <a:srcRect l="7347" t="3331" b="9225"/>
          <a:stretch/>
        </p:blipFill>
        <p:spPr>
          <a:xfrm>
            <a:off x="1298145" y="963584"/>
            <a:ext cx="4626900" cy="4308300"/>
          </a:xfrm>
          <a:prstGeom prst="round2DiagRect">
            <a:avLst>
              <a:gd name="adj1" fmla="val 50000"/>
              <a:gd name="adj2" fmla="val 50000"/>
            </a:avLst>
          </a:prstGeom>
          <a:noFill/>
          <a:ln>
            <a:noFill/>
          </a:ln>
          <a:effectLst>
            <a:outerShdw blurRad="57150" dist="19050" dir="5400000" algn="bl" rotWithShape="0">
              <a:schemeClr val="lt1"/>
            </a:outerShdw>
          </a:effectLst>
        </p:spPr>
      </p:pic>
      <p:cxnSp>
        <p:nvCxnSpPr>
          <p:cNvPr id="591" name="Google Shape;591;p45"/>
          <p:cNvCxnSpPr/>
          <p:nvPr/>
        </p:nvCxnSpPr>
        <p:spPr>
          <a:xfrm>
            <a:off x="1918910" y="3220971"/>
            <a:ext cx="0" cy="722400"/>
          </a:xfrm>
          <a:prstGeom prst="straightConnector1">
            <a:avLst/>
          </a:prstGeom>
          <a:noFill/>
          <a:ln w="76200" cap="flat" cmpd="sng">
            <a:solidFill>
              <a:srgbClr val="1155CC"/>
            </a:solidFill>
            <a:prstDash val="dot"/>
            <a:round/>
            <a:headEnd type="none" w="med" len="med"/>
            <a:tailEnd type="none" w="med" len="med"/>
          </a:ln>
          <a:effectLst>
            <a:outerShdw blurRad="85725" dist="9525" algn="bl" rotWithShape="0">
              <a:srgbClr val="FFFFFF"/>
            </a:outerShdw>
          </a:effectLst>
        </p:spPr>
      </p:cxnSp>
      <p:cxnSp>
        <p:nvCxnSpPr>
          <p:cNvPr id="592" name="Google Shape;592;p45"/>
          <p:cNvCxnSpPr/>
          <p:nvPr/>
        </p:nvCxnSpPr>
        <p:spPr>
          <a:xfrm>
            <a:off x="4912937" y="3220971"/>
            <a:ext cx="0" cy="722400"/>
          </a:xfrm>
          <a:prstGeom prst="straightConnector1">
            <a:avLst/>
          </a:prstGeom>
          <a:noFill/>
          <a:ln w="76200" cap="flat" cmpd="sng">
            <a:solidFill>
              <a:srgbClr val="1155CC"/>
            </a:solidFill>
            <a:prstDash val="dot"/>
            <a:round/>
            <a:headEnd type="none" w="med" len="med"/>
            <a:tailEnd type="none" w="med" len="med"/>
          </a:ln>
          <a:effectLst>
            <a:outerShdw blurRad="85725" dist="9525" algn="bl" rotWithShape="0">
              <a:srgbClr val="FFFFFF"/>
            </a:outerShdw>
          </a:effectLst>
        </p:spPr>
      </p:cxnSp>
      <p:cxnSp>
        <p:nvCxnSpPr>
          <p:cNvPr id="593" name="Google Shape;593;p45"/>
          <p:cNvCxnSpPr/>
          <p:nvPr/>
        </p:nvCxnSpPr>
        <p:spPr>
          <a:xfrm>
            <a:off x="2472002" y="3243121"/>
            <a:ext cx="0" cy="1338900"/>
          </a:xfrm>
          <a:prstGeom prst="straightConnector1">
            <a:avLst/>
          </a:prstGeom>
          <a:noFill/>
          <a:ln w="76200" cap="flat" cmpd="sng">
            <a:solidFill>
              <a:srgbClr val="1155CC"/>
            </a:solidFill>
            <a:prstDash val="dot"/>
            <a:round/>
            <a:headEnd type="none" w="med" len="med"/>
            <a:tailEnd type="none" w="med" len="med"/>
          </a:ln>
          <a:effectLst>
            <a:outerShdw blurRad="85725" dist="9525" algn="bl" rotWithShape="0">
              <a:srgbClr val="FFFFFF"/>
            </a:outerShdw>
          </a:effectLst>
        </p:spPr>
      </p:cxnSp>
      <p:cxnSp>
        <p:nvCxnSpPr>
          <p:cNvPr id="594" name="Google Shape;594;p45"/>
          <p:cNvCxnSpPr/>
          <p:nvPr/>
        </p:nvCxnSpPr>
        <p:spPr>
          <a:xfrm>
            <a:off x="4322503" y="3243121"/>
            <a:ext cx="0" cy="1338900"/>
          </a:xfrm>
          <a:prstGeom prst="straightConnector1">
            <a:avLst/>
          </a:prstGeom>
          <a:noFill/>
          <a:ln w="76200" cap="flat" cmpd="sng">
            <a:solidFill>
              <a:srgbClr val="1155CC"/>
            </a:solidFill>
            <a:prstDash val="dot"/>
            <a:round/>
            <a:headEnd type="none" w="med" len="med"/>
            <a:tailEnd type="none" w="med" len="med"/>
          </a:ln>
          <a:effectLst>
            <a:outerShdw blurRad="85725" dist="9525" algn="bl" rotWithShape="0">
              <a:srgbClr val="FFFFFF"/>
            </a:outerShdw>
          </a:effectLst>
        </p:spPr>
      </p:cxnSp>
      <p:cxnSp>
        <p:nvCxnSpPr>
          <p:cNvPr id="595" name="Google Shape;595;p45"/>
          <p:cNvCxnSpPr/>
          <p:nvPr/>
        </p:nvCxnSpPr>
        <p:spPr>
          <a:xfrm>
            <a:off x="3410379" y="859877"/>
            <a:ext cx="0" cy="4426200"/>
          </a:xfrm>
          <a:prstGeom prst="straightConnector1">
            <a:avLst/>
          </a:prstGeom>
          <a:noFill/>
          <a:ln w="76200" cap="flat" cmpd="sng">
            <a:solidFill>
              <a:srgbClr val="1155CC"/>
            </a:solidFill>
            <a:prstDash val="solid"/>
            <a:round/>
            <a:headEnd type="stealth" w="med" len="med"/>
            <a:tailEnd type="none" w="med" len="med"/>
          </a:ln>
        </p:spPr>
      </p:cxnSp>
      <p:cxnSp>
        <p:nvCxnSpPr>
          <p:cNvPr id="596" name="Google Shape;596;p45"/>
          <p:cNvCxnSpPr/>
          <p:nvPr/>
        </p:nvCxnSpPr>
        <p:spPr>
          <a:xfrm rot="10800000">
            <a:off x="1080749" y="3200620"/>
            <a:ext cx="5156100" cy="0"/>
          </a:xfrm>
          <a:prstGeom prst="straightConnector1">
            <a:avLst/>
          </a:prstGeom>
          <a:noFill/>
          <a:ln w="76200" cap="flat" cmpd="sng">
            <a:solidFill>
              <a:srgbClr val="FF0000"/>
            </a:solidFill>
            <a:prstDash val="solid"/>
            <a:round/>
            <a:headEnd type="stealth" w="med" len="med"/>
            <a:tailEnd type="none" w="med" len="med"/>
          </a:ln>
        </p:spPr>
      </p:cxnSp>
      <p:sp>
        <p:nvSpPr>
          <p:cNvPr id="597" name="Google Shape;597;p45"/>
          <p:cNvSpPr/>
          <p:nvPr/>
        </p:nvSpPr>
        <p:spPr>
          <a:xfrm>
            <a:off x="3291868" y="1335275"/>
            <a:ext cx="237300" cy="237300"/>
          </a:xfrm>
          <a:prstGeom prst="ellipse">
            <a:avLst/>
          </a:prstGeom>
          <a:solidFill>
            <a:schemeClr val="accent4"/>
          </a:solidFill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8" name="Google Shape;598;p45"/>
          <p:cNvSpPr/>
          <p:nvPr/>
        </p:nvSpPr>
        <p:spPr>
          <a:xfrm>
            <a:off x="3291868" y="4824423"/>
            <a:ext cx="237300" cy="237300"/>
          </a:xfrm>
          <a:prstGeom prst="ellipse">
            <a:avLst/>
          </a:prstGeom>
          <a:solidFill>
            <a:schemeClr val="accent4"/>
          </a:solidFill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9" name="Google Shape;599;p45"/>
          <p:cNvSpPr/>
          <p:nvPr/>
        </p:nvSpPr>
        <p:spPr>
          <a:xfrm>
            <a:off x="5020661" y="3084826"/>
            <a:ext cx="237300" cy="237300"/>
          </a:xfrm>
          <a:prstGeom prst="ellipse">
            <a:avLst/>
          </a:prstGeom>
          <a:solidFill>
            <a:schemeClr val="accent4"/>
          </a:solidFill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0" name="Google Shape;600;p45"/>
          <p:cNvSpPr/>
          <p:nvPr/>
        </p:nvSpPr>
        <p:spPr>
          <a:xfrm>
            <a:off x="1567798" y="3084826"/>
            <a:ext cx="237300" cy="237300"/>
          </a:xfrm>
          <a:prstGeom prst="ellipse">
            <a:avLst/>
          </a:prstGeom>
          <a:solidFill>
            <a:schemeClr val="accent4"/>
          </a:solidFill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1" name="Google Shape;601;p45"/>
          <p:cNvSpPr/>
          <p:nvPr/>
        </p:nvSpPr>
        <p:spPr>
          <a:xfrm>
            <a:off x="2341026" y="4546004"/>
            <a:ext cx="237300" cy="237300"/>
          </a:xfrm>
          <a:prstGeom prst="ellipse">
            <a:avLst/>
          </a:prstGeom>
          <a:solidFill>
            <a:srgbClr val="FFFF00"/>
          </a:solidFill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02" name="Google Shape;602;p45"/>
          <p:cNvGrpSpPr/>
          <p:nvPr/>
        </p:nvGrpSpPr>
        <p:grpSpPr>
          <a:xfrm>
            <a:off x="4204350" y="3924171"/>
            <a:ext cx="823538" cy="859330"/>
            <a:chOff x="4711688" y="4065942"/>
            <a:chExt cx="942910" cy="983891"/>
          </a:xfrm>
        </p:grpSpPr>
        <p:sp>
          <p:nvSpPr>
            <p:cNvPr id="603" name="Google Shape;603;p45"/>
            <p:cNvSpPr/>
            <p:nvPr/>
          </p:nvSpPr>
          <p:spPr>
            <a:xfrm>
              <a:off x="4711688" y="4778332"/>
              <a:ext cx="271500" cy="271500"/>
            </a:xfrm>
            <a:prstGeom prst="ellipse">
              <a:avLst/>
            </a:prstGeom>
            <a:solidFill>
              <a:srgbClr val="FFFF00"/>
            </a:solidFill>
            <a:ln w="2857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" name="Google Shape;604;p45"/>
            <p:cNvSpPr/>
            <p:nvPr/>
          </p:nvSpPr>
          <p:spPr>
            <a:xfrm>
              <a:off x="5383098" y="4065942"/>
              <a:ext cx="271500" cy="271500"/>
            </a:xfrm>
            <a:prstGeom prst="ellipse">
              <a:avLst/>
            </a:prstGeom>
            <a:solidFill>
              <a:srgbClr val="FFFF00"/>
            </a:solidFill>
            <a:ln w="2857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05" name="Google Shape;605;p45"/>
          <p:cNvSpPr/>
          <p:nvPr/>
        </p:nvSpPr>
        <p:spPr>
          <a:xfrm>
            <a:off x="1804141" y="3923857"/>
            <a:ext cx="237300" cy="237300"/>
          </a:xfrm>
          <a:prstGeom prst="ellipse">
            <a:avLst/>
          </a:prstGeom>
          <a:solidFill>
            <a:srgbClr val="FFFF00"/>
          </a:solidFill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606" name="Google Shape;606;p45" descr="\boldsymbol{+}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226330" y="1395705"/>
            <a:ext cx="648721" cy="648722"/>
          </a:xfrm>
          <a:prstGeom prst="rect">
            <a:avLst/>
          </a:prstGeom>
          <a:noFill/>
          <a:ln>
            <a:noFill/>
          </a:ln>
        </p:spPr>
      </p:pic>
      <p:pic>
        <p:nvPicPr>
          <p:cNvPr id="607" name="Google Shape;607;p45" descr="\boldsymbol{-}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341709" y="4376532"/>
            <a:ext cx="615453" cy="5821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08" name="Google Shape;608;p45"/>
          <p:cNvGrpSpPr/>
          <p:nvPr/>
        </p:nvGrpSpPr>
        <p:grpSpPr>
          <a:xfrm>
            <a:off x="3436972" y="1724707"/>
            <a:ext cx="1476403" cy="1444478"/>
            <a:chOff x="3833078" y="1547663"/>
            <a:chExt cx="1690409" cy="1653856"/>
          </a:xfrm>
        </p:grpSpPr>
        <p:cxnSp>
          <p:nvCxnSpPr>
            <p:cNvPr id="609" name="Google Shape;609;p45"/>
            <p:cNvCxnSpPr/>
            <p:nvPr/>
          </p:nvCxnSpPr>
          <p:spPr>
            <a:xfrm>
              <a:off x="5523487" y="2346700"/>
              <a:ext cx="0" cy="827100"/>
            </a:xfrm>
            <a:prstGeom prst="straightConnector1">
              <a:avLst/>
            </a:prstGeom>
            <a:noFill/>
            <a:ln w="76200" cap="flat" cmpd="sng">
              <a:solidFill>
                <a:srgbClr val="1155CC"/>
              </a:solidFill>
              <a:prstDash val="dot"/>
              <a:round/>
              <a:headEnd type="none" w="med" len="med"/>
              <a:tailEnd type="none" w="med" len="med"/>
            </a:ln>
            <a:effectLst>
              <a:outerShdw blurRad="85725" dist="9525" algn="bl" rotWithShape="0">
                <a:srgbClr val="FFFFFF"/>
              </a:outerShdw>
            </a:effectLst>
          </p:spPr>
        </p:cxnSp>
        <p:cxnSp>
          <p:nvCxnSpPr>
            <p:cNvPr id="610" name="Google Shape;610;p45"/>
            <p:cNvCxnSpPr/>
            <p:nvPr/>
          </p:nvCxnSpPr>
          <p:spPr>
            <a:xfrm>
              <a:off x="4847408" y="1668519"/>
              <a:ext cx="0" cy="1533000"/>
            </a:xfrm>
            <a:prstGeom prst="straightConnector1">
              <a:avLst/>
            </a:prstGeom>
            <a:noFill/>
            <a:ln w="76200" cap="flat" cmpd="sng">
              <a:solidFill>
                <a:srgbClr val="1155CC"/>
              </a:solidFill>
              <a:prstDash val="dot"/>
              <a:round/>
              <a:headEnd type="none" w="med" len="med"/>
              <a:tailEnd type="none" w="med" len="med"/>
            </a:ln>
            <a:effectLst>
              <a:outerShdw blurRad="85725" dist="9525" algn="bl" rotWithShape="0">
                <a:srgbClr val="FFFFFF"/>
              </a:outerShdw>
            </a:effectLst>
          </p:spPr>
        </p:cxnSp>
        <p:cxnSp>
          <p:nvCxnSpPr>
            <p:cNvPr id="611" name="Google Shape;611;p45"/>
            <p:cNvCxnSpPr/>
            <p:nvPr/>
          </p:nvCxnSpPr>
          <p:spPr>
            <a:xfrm rot="10800000">
              <a:off x="3833078" y="2228395"/>
              <a:ext cx="1441500" cy="0"/>
            </a:xfrm>
            <a:prstGeom prst="straightConnector1">
              <a:avLst/>
            </a:prstGeom>
            <a:noFill/>
            <a:ln w="76200" cap="flat" cmpd="sng">
              <a:solidFill>
                <a:srgbClr val="FF0000"/>
              </a:solidFill>
              <a:prstDash val="dot"/>
              <a:round/>
              <a:headEnd type="none" w="med" len="med"/>
              <a:tailEnd type="none" w="med" len="med"/>
            </a:ln>
            <a:effectLst>
              <a:outerShdw blurRad="85725" dist="9525" algn="bl" rotWithShape="0">
                <a:srgbClr val="FFFFFF"/>
              </a:outerShdw>
            </a:effectLst>
          </p:spPr>
        </p:cxnSp>
        <p:cxnSp>
          <p:nvCxnSpPr>
            <p:cNvPr id="612" name="Google Shape;612;p45"/>
            <p:cNvCxnSpPr/>
            <p:nvPr/>
          </p:nvCxnSpPr>
          <p:spPr>
            <a:xfrm rot="10800000">
              <a:off x="3858324" y="1547663"/>
              <a:ext cx="782700" cy="0"/>
            </a:xfrm>
            <a:prstGeom prst="straightConnector1">
              <a:avLst/>
            </a:prstGeom>
            <a:noFill/>
            <a:ln w="76200" cap="flat" cmpd="sng">
              <a:solidFill>
                <a:srgbClr val="FF0000"/>
              </a:solidFill>
              <a:prstDash val="dot"/>
              <a:round/>
              <a:headEnd type="none" w="med" len="med"/>
              <a:tailEnd type="none" w="med" len="med"/>
            </a:ln>
            <a:effectLst>
              <a:outerShdw blurRad="85725" dist="9525" algn="bl" rotWithShape="0">
                <a:srgbClr val="FFFFFF"/>
              </a:outerShdw>
            </a:effectLst>
          </p:spPr>
        </p:cxnSp>
      </p:grpSp>
      <p:grpSp>
        <p:nvGrpSpPr>
          <p:cNvPr id="613" name="Google Shape;613;p45"/>
          <p:cNvGrpSpPr/>
          <p:nvPr/>
        </p:nvGrpSpPr>
        <p:grpSpPr>
          <a:xfrm>
            <a:off x="4204350" y="1593132"/>
            <a:ext cx="823538" cy="836106"/>
            <a:chOff x="4711688" y="1397017"/>
            <a:chExt cx="942910" cy="957300"/>
          </a:xfrm>
        </p:grpSpPr>
        <p:sp>
          <p:nvSpPr>
            <p:cNvPr id="614" name="Google Shape;614;p45"/>
            <p:cNvSpPr/>
            <p:nvPr/>
          </p:nvSpPr>
          <p:spPr>
            <a:xfrm>
              <a:off x="4711688" y="1397017"/>
              <a:ext cx="271500" cy="271500"/>
            </a:xfrm>
            <a:prstGeom prst="ellipse">
              <a:avLst/>
            </a:prstGeom>
            <a:solidFill>
              <a:srgbClr val="FFFF00"/>
            </a:solidFill>
            <a:ln w="2857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45"/>
            <p:cNvSpPr/>
            <p:nvPr/>
          </p:nvSpPr>
          <p:spPr>
            <a:xfrm>
              <a:off x="5383098" y="2082817"/>
              <a:ext cx="271500" cy="271500"/>
            </a:xfrm>
            <a:prstGeom prst="ellipse">
              <a:avLst/>
            </a:prstGeom>
            <a:solidFill>
              <a:srgbClr val="FFFF00"/>
            </a:solidFill>
            <a:ln w="2857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616" name="Google Shape;616;p45"/>
          <p:cNvCxnSpPr/>
          <p:nvPr/>
        </p:nvCxnSpPr>
        <p:spPr>
          <a:xfrm rot="10800000">
            <a:off x="1983380" y="4049312"/>
            <a:ext cx="1258800" cy="0"/>
          </a:xfrm>
          <a:prstGeom prst="straightConnector1">
            <a:avLst/>
          </a:prstGeom>
          <a:noFill/>
          <a:ln w="76200" cap="flat" cmpd="sng">
            <a:solidFill>
              <a:srgbClr val="FF0000"/>
            </a:solidFill>
            <a:prstDash val="dot"/>
            <a:round/>
            <a:headEnd type="none" w="med" len="med"/>
            <a:tailEnd type="none" w="med" len="med"/>
          </a:ln>
          <a:effectLst>
            <a:outerShdw blurRad="85725" dist="9525" algn="bl" rotWithShape="0">
              <a:srgbClr val="FFFFFF"/>
            </a:outerShdw>
          </a:effectLst>
        </p:spPr>
      </p:cxnSp>
      <p:cxnSp>
        <p:nvCxnSpPr>
          <p:cNvPr id="617" name="Google Shape;617;p45"/>
          <p:cNvCxnSpPr/>
          <p:nvPr/>
        </p:nvCxnSpPr>
        <p:spPr>
          <a:xfrm rot="10800000">
            <a:off x="2584136" y="4652664"/>
            <a:ext cx="683700" cy="0"/>
          </a:xfrm>
          <a:prstGeom prst="straightConnector1">
            <a:avLst/>
          </a:prstGeom>
          <a:noFill/>
          <a:ln w="76200" cap="flat" cmpd="sng">
            <a:solidFill>
              <a:srgbClr val="FF0000"/>
            </a:solidFill>
            <a:prstDash val="dot"/>
            <a:round/>
            <a:headEnd type="none" w="med" len="med"/>
            <a:tailEnd type="none" w="med" len="med"/>
          </a:ln>
          <a:effectLst>
            <a:outerShdw blurRad="85725" dist="9525" algn="bl" rotWithShape="0">
              <a:srgbClr val="FFFFFF"/>
            </a:outerShdw>
          </a:effectLst>
        </p:spPr>
      </p:cxnSp>
      <p:cxnSp>
        <p:nvCxnSpPr>
          <p:cNvPr id="618" name="Google Shape;618;p45"/>
          <p:cNvCxnSpPr/>
          <p:nvPr/>
        </p:nvCxnSpPr>
        <p:spPr>
          <a:xfrm rot="10800000">
            <a:off x="3440779" y="4049312"/>
            <a:ext cx="1258800" cy="0"/>
          </a:xfrm>
          <a:prstGeom prst="straightConnector1">
            <a:avLst/>
          </a:prstGeom>
          <a:noFill/>
          <a:ln w="76200" cap="flat" cmpd="sng">
            <a:solidFill>
              <a:srgbClr val="FF0000"/>
            </a:solidFill>
            <a:prstDash val="dot"/>
            <a:round/>
            <a:headEnd type="none" w="med" len="med"/>
            <a:tailEnd type="none" w="med" len="med"/>
          </a:ln>
          <a:effectLst>
            <a:outerShdw blurRad="85725" dist="9525" algn="bl" rotWithShape="0">
              <a:srgbClr val="FFFFFF"/>
            </a:outerShdw>
          </a:effectLst>
        </p:spPr>
      </p:cxnSp>
      <p:cxnSp>
        <p:nvCxnSpPr>
          <p:cNvPr id="619" name="Google Shape;619;p45"/>
          <p:cNvCxnSpPr/>
          <p:nvPr/>
        </p:nvCxnSpPr>
        <p:spPr>
          <a:xfrm rot="10800000">
            <a:off x="3469218" y="4652664"/>
            <a:ext cx="683700" cy="0"/>
          </a:xfrm>
          <a:prstGeom prst="straightConnector1">
            <a:avLst/>
          </a:prstGeom>
          <a:noFill/>
          <a:ln w="76200" cap="flat" cmpd="sng">
            <a:solidFill>
              <a:srgbClr val="FF0000"/>
            </a:solidFill>
            <a:prstDash val="dot"/>
            <a:round/>
            <a:headEnd type="none" w="med" len="med"/>
            <a:tailEnd type="none" w="med" len="med"/>
          </a:ln>
          <a:effectLst>
            <a:outerShdw blurRad="85725" dist="9525" algn="bl" rotWithShape="0">
              <a:srgbClr val="FFFFFF"/>
            </a:outerShdw>
          </a:effectLst>
        </p:spPr>
      </p:cxnSp>
      <p:grpSp>
        <p:nvGrpSpPr>
          <p:cNvPr id="620" name="Google Shape;620;p45"/>
          <p:cNvGrpSpPr/>
          <p:nvPr/>
        </p:nvGrpSpPr>
        <p:grpSpPr>
          <a:xfrm>
            <a:off x="1919076" y="1724707"/>
            <a:ext cx="1349049" cy="1435070"/>
            <a:chOff x="2095162" y="1547663"/>
            <a:chExt cx="1544595" cy="1643084"/>
          </a:xfrm>
        </p:grpSpPr>
        <p:cxnSp>
          <p:nvCxnSpPr>
            <p:cNvPr id="621" name="Google Shape;621;p45"/>
            <p:cNvCxnSpPr/>
            <p:nvPr/>
          </p:nvCxnSpPr>
          <p:spPr>
            <a:xfrm>
              <a:off x="2095162" y="2346700"/>
              <a:ext cx="0" cy="827100"/>
            </a:xfrm>
            <a:prstGeom prst="straightConnector1">
              <a:avLst/>
            </a:prstGeom>
            <a:noFill/>
            <a:ln w="76200" cap="flat" cmpd="sng">
              <a:solidFill>
                <a:srgbClr val="1155CC"/>
              </a:solidFill>
              <a:prstDash val="dot"/>
              <a:round/>
              <a:headEnd type="none" w="med" len="med"/>
              <a:tailEnd type="none" w="med" len="med"/>
            </a:ln>
            <a:effectLst>
              <a:outerShdw blurRad="85725" dist="9525" algn="bl" rotWithShape="0">
                <a:srgbClr val="FFFFFF"/>
              </a:outerShdw>
            </a:effectLst>
          </p:spPr>
        </p:cxnSp>
        <p:cxnSp>
          <p:nvCxnSpPr>
            <p:cNvPr id="622" name="Google Shape;622;p45"/>
            <p:cNvCxnSpPr/>
            <p:nvPr/>
          </p:nvCxnSpPr>
          <p:spPr>
            <a:xfrm>
              <a:off x="2728483" y="1657747"/>
              <a:ext cx="0" cy="1533000"/>
            </a:xfrm>
            <a:prstGeom prst="straightConnector1">
              <a:avLst/>
            </a:prstGeom>
            <a:noFill/>
            <a:ln w="76200" cap="flat" cmpd="sng">
              <a:solidFill>
                <a:srgbClr val="1155CC"/>
              </a:solidFill>
              <a:prstDash val="dot"/>
              <a:round/>
              <a:headEnd type="none" w="med" len="med"/>
              <a:tailEnd type="none" w="med" len="med"/>
            </a:ln>
            <a:effectLst>
              <a:outerShdw blurRad="85725" dist="9525" algn="bl" rotWithShape="0">
                <a:srgbClr val="FFFFFF"/>
              </a:outerShdw>
            </a:effectLst>
          </p:spPr>
        </p:cxnSp>
        <p:cxnSp>
          <p:nvCxnSpPr>
            <p:cNvPr id="623" name="Google Shape;623;p45"/>
            <p:cNvCxnSpPr/>
            <p:nvPr/>
          </p:nvCxnSpPr>
          <p:spPr>
            <a:xfrm rot="10800000">
              <a:off x="2168879" y="2228395"/>
              <a:ext cx="1441500" cy="0"/>
            </a:xfrm>
            <a:prstGeom prst="straightConnector1">
              <a:avLst/>
            </a:prstGeom>
            <a:noFill/>
            <a:ln w="76200" cap="flat" cmpd="sng">
              <a:solidFill>
                <a:srgbClr val="FF0000"/>
              </a:solidFill>
              <a:prstDash val="dot"/>
              <a:round/>
              <a:headEnd type="none" w="med" len="med"/>
              <a:tailEnd type="none" w="med" len="med"/>
            </a:ln>
            <a:effectLst>
              <a:outerShdw blurRad="85725" dist="9525" algn="bl" rotWithShape="0">
                <a:srgbClr val="FFFFFF"/>
              </a:outerShdw>
            </a:effectLst>
          </p:spPr>
        </p:cxnSp>
        <p:cxnSp>
          <p:nvCxnSpPr>
            <p:cNvPr id="624" name="Google Shape;624;p45"/>
            <p:cNvCxnSpPr/>
            <p:nvPr/>
          </p:nvCxnSpPr>
          <p:spPr>
            <a:xfrm rot="10800000">
              <a:off x="2857057" y="1547663"/>
              <a:ext cx="782700" cy="0"/>
            </a:xfrm>
            <a:prstGeom prst="straightConnector1">
              <a:avLst/>
            </a:prstGeom>
            <a:noFill/>
            <a:ln w="76200" cap="flat" cmpd="sng">
              <a:solidFill>
                <a:srgbClr val="FF0000"/>
              </a:solidFill>
              <a:prstDash val="dot"/>
              <a:round/>
              <a:headEnd type="none" w="med" len="med"/>
              <a:tailEnd type="none" w="med" len="med"/>
            </a:ln>
            <a:effectLst>
              <a:outerShdw blurRad="85725" dist="9525" algn="bl" rotWithShape="0">
                <a:srgbClr val="FFFFFF"/>
              </a:outerShdw>
            </a:effectLst>
          </p:spPr>
        </p:cxnSp>
      </p:grpSp>
      <p:grpSp>
        <p:nvGrpSpPr>
          <p:cNvPr id="625" name="Google Shape;625;p45"/>
          <p:cNvGrpSpPr/>
          <p:nvPr/>
        </p:nvGrpSpPr>
        <p:grpSpPr>
          <a:xfrm>
            <a:off x="1796460" y="1593132"/>
            <a:ext cx="793569" cy="836106"/>
            <a:chOff x="1954773" y="1397017"/>
            <a:chExt cx="908598" cy="957300"/>
          </a:xfrm>
        </p:grpSpPr>
        <p:sp>
          <p:nvSpPr>
            <p:cNvPr id="626" name="Google Shape;626;p45"/>
            <p:cNvSpPr/>
            <p:nvPr/>
          </p:nvSpPr>
          <p:spPr>
            <a:xfrm>
              <a:off x="2591871" y="1397017"/>
              <a:ext cx="271500" cy="271500"/>
            </a:xfrm>
            <a:prstGeom prst="ellipse">
              <a:avLst/>
            </a:prstGeom>
            <a:solidFill>
              <a:srgbClr val="FFFF00"/>
            </a:solidFill>
            <a:ln w="2857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45"/>
            <p:cNvSpPr/>
            <p:nvPr/>
          </p:nvSpPr>
          <p:spPr>
            <a:xfrm>
              <a:off x="1954773" y="2082817"/>
              <a:ext cx="271500" cy="271500"/>
            </a:xfrm>
            <a:prstGeom prst="ellipse">
              <a:avLst/>
            </a:prstGeom>
            <a:solidFill>
              <a:srgbClr val="FFFF00"/>
            </a:solidFill>
            <a:ln w="2857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628" name="Google Shape;628;p45" descr=" \boldsymbol{  \pi }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188816" y="2847304"/>
            <a:ext cx="352753" cy="251202"/>
          </a:xfrm>
          <a:prstGeom prst="rect">
            <a:avLst/>
          </a:prstGeom>
          <a:noFill/>
          <a:ln>
            <a:noFill/>
          </a:ln>
        </p:spPr>
      </p:pic>
      <p:pic>
        <p:nvPicPr>
          <p:cNvPr id="629" name="Google Shape;629;p45" descr="\boldsymbol{0 ^ \circ\!=\!0}"/>
          <p:cNvPicPr preferRelativeResize="0"/>
          <p:nvPr/>
        </p:nvPicPr>
        <p:blipFill rotWithShape="1">
          <a:blip r:embed="rId7">
            <a:alphaModFix/>
          </a:blip>
          <a:srcRect l="75742"/>
          <a:stretch/>
        </p:blipFill>
        <p:spPr>
          <a:xfrm>
            <a:off x="5228235" y="2636113"/>
            <a:ext cx="322757" cy="40976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30" name="Google Shape;630;p45"/>
          <p:cNvGrpSpPr/>
          <p:nvPr/>
        </p:nvGrpSpPr>
        <p:grpSpPr>
          <a:xfrm>
            <a:off x="3598251" y="843090"/>
            <a:ext cx="442425" cy="996518"/>
            <a:chOff x="2902400" y="1768676"/>
            <a:chExt cx="416400" cy="937899"/>
          </a:xfrm>
        </p:grpSpPr>
        <p:sp>
          <p:nvSpPr>
            <p:cNvPr id="631" name="Google Shape;631;p45"/>
            <p:cNvSpPr/>
            <p:nvPr/>
          </p:nvSpPr>
          <p:spPr>
            <a:xfrm>
              <a:off x="2902400" y="1854875"/>
              <a:ext cx="416400" cy="851700"/>
            </a:xfrm>
            <a:prstGeom prst="rect">
              <a:avLst/>
            </a:pr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632" name="Google Shape;632;p45" descr=" \boldsymbol{ \frac{\pi}{2} }"/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2944542" y="1768676"/>
              <a:ext cx="322800" cy="86509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633" name="Google Shape;633;p45"/>
          <p:cNvGrpSpPr/>
          <p:nvPr/>
        </p:nvGrpSpPr>
        <p:grpSpPr>
          <a:xfrm>
            <a:off x="3562783" y="4546069"/>
            <a:ext cx="628256" cy="1043588"/>
            <a:chOff x="2783350" y="4902875"/>
            <a:chExt cx="591300" cy="982200"/>
          </a:xfrm>
        </p:grpSpPr>
        <p:sp>
          <p:nvSpPr>
            <p:cNvPr id="634" name="Google Shape;634;p45"/>
            <p:cNvSpPr/>
            <p:nvPr/>
          </p:nvSpPr>
          <p:spPr>
            <a:xfrm>
              <a:off x="2783350" y="4902875"/>
              <a:ext cx="591300" cy="982200"/>
            </a:xfrm>
            <a:prstGeom prst="rect">
              <a:avLst/>
            </a:pr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635" name="Google Shape;635;p45" descr=" \boldsymbol{ \frac{3\pi}{2} }"/>
            <p:cNvPicPr preferRelativeResize="0"/>
            <p:nvPr/>
          </p:nvPicPr>
          <p:blipFill>
            <a:blip r:embed="rId9">
              <a:alphaModFix/>
            </a:blip>
            <a:stretch>
              <a:fillRect/>
            </a:stretch>
          </p:blipFill>
          <p:spPr>
            <a:xfrm>
              <a:off x="2804600" y="4931213"/>
              <a:ext cx="551833" cy="92525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636" name="Google Shape;636;p45" descr="\boldsymbol{+}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361415" y="1395693"/>
            <a:ext cx="648730" cy="648731"/>
          </a:xfrm>
          <a:prstGeom prst="rect">
            <a:avLst/>
          </a:prstGeom>
          <a:noFill/>
          <a:ln>
            <a:noFill/>
          </a:ln>
        </p:spPr>
      </p:pic>
      <p:pic>
        <p:nvPicPr>
          <p:cNvPr id="637" name="Google Shape;637;p45" descr="\boldsymbol{-}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221564" y="4376615"/>
            <a:ext cx="615462" cy="5821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38" name="Google Shape;638;p45"/>
          <p:cNvGrpSpPr/>
          <p:nvPr/>
        </p:nvGrpSpPr>
        <p:grpSpPr>
          <a:xfrm>
            <a:off x="7031362" y="618437"/>
            <a:ext cx="3730643" cy="618815"/>
            <a:chOff x="6487103" y="560439"/>
            <a:chExt cx="4539600" cy="753000"/>
          </a:xfrm>
        </p:grpSpPr>
        <p:sp>
          <p:nvSpPr>
            <p:cNvPr id="639" name="Google Shape;639;p45"/>
            <p:cNvSpPr/>
            <p:nvPr/>
          </p:nvSpPr>
          <p:spPr>
            <a:xfrm>
              <a:off x="6487103" y="560439"/>
              <a:ext cx="4539600" cy="753000"/>
            </a:xfrm>
            <a:prstGeom prst="rect">
              <a:avLst/>
            </a:prstGeom>
            <a:solidFill>
              <a:srgbClr val="FFD973"/>
            </a:solidFill>
            <a:ln w="9525" cap="flat" cmpd="sng">
              <a:solidFill>
                <a:srgbClr val="FFD97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640" name="Google Shape;640;p45" descr="  \boldsymbol{M(\cos \alpha; \sin \alpha)}"/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6568568" y="634720"/>
              <a:ext cx="4419626" cy="6112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641" name="Google Shape;641;p45" descr="\boldsymbol{\sin \alpha &gt; 0}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6559927" y="1799155"/>
            <a:ext cx="2439382" cy="439088"/>
          </a:xfrm>
          <a:prstGeom prst="rect">
            <a:avLst/>
          </a:prstGeom>
          <a:noFill/>
          <a:ln>
            <a:noFill/>
          </a:ln>
        </p:spPr>
      </p:pic>
      <p:pic>
        <p:nvPicPr>
          <p:cNvPr id="642" name="Google Shape;642;p45" descr="\boldsymbol{ \alpha \in \textbf{I, II} }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6561105" y="2583771"/>
            <a:ext cx="1956667" cy="422937"/>
          </a:xfrm>
          <a:prstGeom prst="rect">
            <a:avLst/>
          </a:prstGeom>
          <a:noFill/>
          <a:ln>
            <a:noFill/>
          </a:ln>
        </p:spPr>
      </p:pic>
      <p:pic>
        <p:nvPicPr>
          <p:cNvPr id="643" name="Google Shape;643;p45" descr="\boldsymbol{ \alpha \in \textbf{III, IV} }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6554323" y="4723152"/>
            <a:ext cx="2584102" cy="422937"/>
          </a:xfrm>
          <a:prstGeom prst="rect">
            <a:avLst/>
          </a:prstGeom>
          <a:noFill/>
          <a:ln>
            <a:noFill/>
          </a:ln>
        </p:spPr>
      </p:pic>
      <p:pic>
        <p:nvPicPr>
          <p:cNvPr id="644" name="Google Shape;644;p45" descr="\boldsymbol{\sin \alpha &lt; 0}"/>
          <p:cNvPicPr preferRelativeResize="0"/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6561088" y="3925477"/>
            <a:ext cx="2439382" cy="439088"/>
          </a:xfrm>
          <a:prstGeom prst="rect">
            <a:avLst/>
          </a:prstGeom>
          <a:noFill/>
          <a:ln>
            <a:noFill/>
          </a:ln>
        </p:spPr>
      </p:pic>
      <p:pic>
        <p:nvPicPr>
          <p:cNvPr id="645" name="Google Shape;645;p45" descr="\boldsymbol{Oy}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9634175" y="1739238"/>
            <a:ext cx="848000" cy="54388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46" name="Google Shape;646;p45"/>
          <p:cNvCxnSpPr/>
          <p:nvPr/>
        </p:nvCxnSpPr>
        <p:spPr>
          <a:xfrm>
            <a:off x="9434359" y="1267225"/>
            <a:ext cx="1105800" cy="0"/>
          </a:xfrm>
          <a:prstGeom prst="straightConnector1">
            <a:avLst/>
          </a:prstGeom>
          <a:noFill/>
          <a:ln w="76200" cap="flat" cmpd="sng">
            <a:solidFill>
              <a:srgbClr val="B22C9C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"/>
                                        <p:tgtEl>
                                          <p:spTgt spid="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"/>
                                        <p:tgtEl>
                                          <p:spTgt spid="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"/>
                                        <p:tgtEl>
                                          <p:spTgt spid="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300"/>
                                        <p:tgtEl>
                                          <p:spTgt spid="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1" name="Google Shape;651;p46" descr="  \boldsymbol{ \sin (\alpha\!+\! 2 \pi n)\!=\! \sin \alpha}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23575" y="831875"/>
            <a:ext cx="4998810" cy="535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52" name="Google Shape;652;p46" descr="  \boldsymbol{ \cos (\alpha\!+\! 2 \pi n)\!=\! \cos \alpha}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423575" y="1844200"/>
            <a:ext cx="5132799" cy="535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53" name="Google Shape;653;p46" descr="  \boldsymbol{ n \in \mathbb{Z}}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955550" y="1359411"/>
            <a:ext cx="1457592" cy="4135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54" name="Google Shape;654;p46"/>
          <p:cNvGrpSpPr/>
          <p:nvPr/>
        </p:nvGrpSpPr>
        <p:grpSpPr>
          <a:xfrm>
            <a:off x="1423573" y="2856533"/>
            <a:ext cx="4035012" cy="641700"/>
            <a:chOff x="7024686" y="2447508"/>
            <a:chExt cx="4035012" cy="641700"/>
          </a:xfrm>
        </p:grpSpPr>
        <p:sp>
          <p:nvSpPr>
            <p:cNvPr id="655" name="Google Shape;655;p46"/>
            <p:cNvSpPr/>
            <p:nvPr/>
          </p:nvSpPr>
          <p:spPr>
            <a:xfrm>
              <a:off x="7024686" y="2447508"/>
              <a:ext cx="4035000" cy="641700"/>
            </a:xfrm>
            <a:prstGeom prst="rect">
              <a:avLst/>
            </a:prstGeom>
            <a:solidFill>
              <a:srgbClr val="FDBC8E"/>
            </a:solidFill>
            <a:ln w="9525" cap="flat" cmpd="sng">
              <a:solidFill>
                <a:srgbClr val="FDBC8E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656" name="Google Shape;656;p46" descr="\boldsymbol{f(x\!+\!T)\!=\!f(x),}"/>
            <p:cNvPicPr preferRelativeResize="0"/>
            <p:nvPr/>
          </p:nvPicPr>
          <p:blipFill rotWithShape="1">
            <a:blip r:embed="rId6">
              <a:alphaModFix/>
            </a:blip>
            <a:srcRect r="3456"/>
            <a:stretch/>
          </p:blipFill>
          <p:spPr>
            <a:xfrm>
              <a:off x="7085173" y="2481970"/>
              <a:ext cx="3974524" cy="54960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657" name="Google Shape;657;p46" descr="  \boldsymbol{ T\!=\! 2 \pi n,n \in \mathbb{Z}}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6448966" y="2959444"/>
            <a:ext cx="3549064" cy="43585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58" name="Google Shape;658;p46"/>
          <p:cNvGrpSpPr/>
          <p:nvPr/>
        </p:nvGrpSpPr>
        <p:grpSpPr>
          <a:xfrm>
            <a:off x="1423563" y="4091651"/>
            <a:ext cx="2535725" cy="1489274"/>
            <a:chOff x="1499763" y="4091651"/>
            <a:chExt cx="2535725" cy="1489274"/>
          </a:xfrm>
        </p:grpSpPr>
        <p:pic>
          <p:nvPicPr>
            <p:cNvPr id="659" name="Google Shape;659;p46" descr="\boldsymbol{ y \!=\! \cos x }&#10;      "/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1499763" y="5167425"/>
              <a:ext cx="2535725" cy="4135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60" name="Google Shape;660;p46" descr="\boldsymbol{ y \!=\! \sin x }&#10;      "/>
            <p:cNvPicPr preferRelativeResize="0"/>
            <p:nvPr/>
          </p:nvPicPr>
          <p:blipFill>
            <a:blip r:embed="rId9">
              <a:alphaModFix/>
            </a:blip>
            <a:stretch>
              <a:fillRect/>
            </a:stretch>
          </p:blipFill>
          <p:spPr>
            <a:xfrm>
              <a:off x="1506850" y="4091651"/>
              <a:ext cx="2430175" cy="5594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661" name="Google Shape;661;p46" descr="  \boldsymbol{ T\!=\! 2 \pi}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4670713" y="4573044"/>
            <a:ext cx="1540027" cy="337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400"/>
                                        <p:tgtEl>
                                          <p:spTgt spid="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6" name="Google Shape;666;p47"/>
          <p:cNvGrpSpPr/>
          <p:nvPr/>
        </p:nvGrpSpPr>
        <p:grpSpPr>
          <a:xfrm>
            <a:off x="1004760" y="847016"/>
            <a:ext cx="4807515" cy="4459399"/>
            <a:chOff x="999711" y="843090"/>
            <a:chExt cx="5117100" cy="4746567"/>
          </a:xfrm>
        </p:grpSpPr>
        <p:pic>
          <p:nvPicPr>
            <p:cNvPr id="667" name="Google Shape;667;p47"/>
            <p:cNvPicPr preferRelativeResize="0"/>
            <p:nvPr/>
          </p:nvPicPr>
          <p:blipFill rotWithShape="1">
            <a:blip r:embed="rId3">
              <a:alphaModFix/>
            </a:blip>
            <a:srcRect l="7347" t="3331" b="9225"/>
            <a:stretch/>
          </p:blipFill>
          <p:spPr>
            <a:xfrm>
              <a:off x="1298145" y="963584"/>
              <a:ext cx="4626900" cy="4308300"/>
            </a:xfrm>
            <a:prstGeom prst="round2DiagRect">
              <a:avLst>
                <a:gd name="adj1" fmla="val 50000"/>
                <a:gd name="adj2" fmla="val 50000"/>
              </a:avLst>
            </a:prstGeom>
            <a:noFill/>
            <a:ln>
              <a:noFill/>
            </a:ln>
            <a:effectLst>
              <a:outerShdw blurRad="57150" dist="19050" dir="5400000" algn="bl" rotWithShape="0">
                <a:schemeClr val="lt1"/>
              </a:outerShdw>
            </a:effectLst>
          </p:spPr>
        </p:pic>
        <p:cxnSp>
          <p:nvCxnSpPr>
            <p:cNvPr id="668" name="Google Shape;668;p47"/>
            <p:cNvCxnSpPr/>
            <p:nvPr/>
          </p:nvCxnSpPr>
          <p:spPr>
            <a:xfrm>
              <a:off x="3410379" y="859877"/>
              <a:ext cx="0" cy="4426200"/>
            </a:xfrm>
            <a:prstGeom prst="straightConnector1">
              <a:avLst/>
            </a:prstGeom>
            <a:noFill/>
            <a:ln w="76200" cap="flat" cmpd="sng">
              <a:solidFill>
                <a:srgbClr val="1155CC"/>
              </a:solidFill>
              <a:prstDash val="solid"/>
              <a:round/>
              <a:headEnd type="stealth" w="med" len="med"/>
              <a:tailEnd type="none" w="med" len="med"/>
            </a:ln>
          </p:spPr>
        </p:cxnSp>
        <p:cxnSp>
          <p:nvCxnSpPr>
            <p:cNvPr id="669" name="Google Shape;669;p47"/>
            <p:cNvCxnSpPr/>
            <p:nvPr/>
          </p:nvCxnSpPr>
          <p:spPr>
            <a:xfrm rot="10800000">
              <a:off x="999711" y="3200630"/>
              <a:ext cx="5117100" cy="0"/>
            </a:xfrm>
            <a:prstGeom prst="straightConnector1">
              <a:avLst/>
            </a:prstGeom>
            <a:noFill/>
            <a:ln w="76200" cap="flat" cmpd="sng">
              <a:solidFill>
                <a:srgbClr val="FF0000"/>
              </a:solidFill>
              <a:prstDash val="solid"/>
              <a:round/>
              <a:headEnd type="stealth" w="med" len="med"/>
              <a:tailEnd type="none" w="med" len="med"/>
            </a:ln>
          </p:spPr>
        </p:cxnSp>
        <p:sp>
          <p:nvSpPr>
            <p:cNvPr id="670" name="Google Shape;670;p47"/>
            <p:cNvSpPr/>
            <p:nvPr/>
          </p:nvSpPr>
          <p:spPr>
            <a:xfrm>
              <a:off x="3291868" y="1335275"/>
              <a:ext cx="237300" cy="237300"/>
            </a:xfrm>
            <a:prstGeom prst="ellipse">
              <a:avLst/>
            </a:prstGeom>
            <a:solidFill>
              <a:schemeClr val="accent4"/>
            </a:solidFill>
            <a:ln w="2857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47"/>
            <p:cNvSpPr/>
            <p:nvPr/>
          </p:nvSpPr>
          <p:spPr>
            <a:xfrm>
              <a:off x="3291868" y="4824423"/>
              <a:ext cx="237300" cy="237300"/>
            </a:xfrm>
            <a:prstGeom prst="ellipse">
              <a:avLst/>
            </a:prstGeom>
            <a:solidFill>
              <a:schemeClr val="accent4"/>
            </a:solidFill>
            <a:ln w="2857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47"/>
            <p:cNvSpPr/>
            <p:nvPr/>
          </p:nvSpPr>
          <p:spPr>
            <a:xfrm>
              <a:off x="5020661" y="3084826"/>
              <a:ext cx="237300" cy="237300"/>
            </a:xfrm>
            <a:prstGeom prst="ellipse">
              <a:avLst/>
            </a:prstGeom>
            <a:solidFill>
              <a:schemeClr val="accent4"/>
            </a:solidFill>
            <a:ln w="2857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47"/>
            <p:cNvSpPr/>
            <p:nvPr/>
          </p:nvSpPr>
          <p:spPr>
            <a:xfrm>
              <a:off x="1567798" y="3084826"/>
              <a:ext cx="237300" cy="237300"/>
            </a:xfrm>
            <a:prstGeom prst="ellipse">
              <a:avLst/>
            </a:prstGeom>
            <a:solidFill>
              <a:schemeClr val="accent4"/>
            </a:solidFill>
            <a:ln w="2857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674" name="Google Shape;674;p47" descr="\boldsymbol{+}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3795635" y="2207042"/>
              <a:ext cx="648721" cy="64872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75" name="Google Shape;675;p47" descr="\boldsymbol{-}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2396100" y="3844363"/>
              <a:ext cx="615453" cy="5821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76" name="Google Shape;676;p47" descr=" \boldsymbol{  \pi }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1188816" y="2847304"/>
              <a:ext cx="352753" cy="25120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77" name="Google Shape;677;p47" descr="\boldsymbol{0 ^ \circ\!=\!0}"/>
            <p:cNvPicPr preferRelativeResize="0"/>
            <p:nvPr/>
          </p:nvPicPr>
          <p:blipFill rotWithShape="1">
            <a:blip r:embed="rId7">
              <a:alphaModFix/>
            </a:blip>
            <a:srcRect l="75742"/>
            <a:stretch/>
          </p:blipFill>
          <p:spPr>
            <a:xfrm>
              <a:off x="5228235" y="2636113"/>
              <a:ext cx="322757" cy="409769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678" name="Google Shape;678;p47"/>
            <p:cNvGrpSpPr/>
            <p:nvPr/>
          </p:nvGrpSpPr>
          <p:grpSpPr>
            <a:xfrm>
              <a:off x="3598251" y="843090"/>
              <a:ext cx="442425" cy="996518"/>
              <a:chOff x="2902400" y="1768676"/>
              <a:chExt cx="416400" cy="937899"/>
            </a:xfrm>
          </p:grpSpPr>
          <p:sp>
            <p:nvSpPr>
              <p:cNvPr id="679" name="Google Shape;679;p47"/>
              <p:cNvSpPr/>
              <p:nvPr/>
            </p:nvSpPr>
            <p:spPr>
              <a:xfrm>
                <a:off x="2902400" y="1854875"/>
                <a:ext cx="416400" cy="851700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pic>
            <p:nvPicPr>
              <p:cNvPr id="680" name="Google Shape;680;p47" descr=" \boldsymbol{ \frac{\pi}{2} }"/>
              <p:cNvPicPr preferRelativeResize="0"/>
              <p:nvPr/>
            </p:nvPicPr>
            <p:blipFill>
              <a:blip r:embed="rId8">
                <a:alphaModFix/>
              </a:blip>
              <a:stretch>
                <a:fillRect/>
              </a:stretch>
            </p:blipFill>
            <p:spPr>
              <a:xfrm>
                <a:off x="2944542" y="1768676"/>
                <a:ext cx="322800" cy="86509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681" name="Google Shape;681;p47"/>
            <p:cNvGrpSpPr/>
            <p:nvPr/>
          </p:nvGrpSpPr>
          <p:grpSpPr>
            <a:xfrm>
              <a:off x="3562783" y="4546069"/>
              <a:ext cx="628256" cy="1043588"/>
              <a:chOff x="2783350" y="4902875"/>
              <a:chExt cx="591300" cy="982200"/>
            </a:xfrm>
          </p:grpSpPr>
          <p:sp>
            <p:nvSpPr>
              <p:cNvPr id="682" name="Google Shape;682;p47"/>
              <p:cNvSpPr/>
              <p:nvPr/>
            </p:nvSpPr>
            <p:spPr>
              <a:xfrm>
                <a:off x="2783350" y="4902875"/>
                <a:ext cx="591300" cy="982200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pic>
            <p:nvPicPr>
              <p:cNvPr id="683" name="Google Shape;683;p47" descr=" \boldsymbol{ \frac{3\pi}{2} }"/>
              <p:cNvPicPr preferRelativeResize="0"/>
              <p:nvPr/>
            </p:nvPicPr>
            <p:blipFill>
              <a:blip r:embed="rId9">
                <a:alphaModFix/>
              </a:blip>
              <a:stretch>
                <a:fillRect/>
              </a:stretch>
            </p:blipFill>
            <p:spPr>
              <a:xfrm>
                <a:off x="2804600" y="4931213"/>
                <a:ext cx="551833" cy="9252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684" name="Google Shape;684;p47" descr="\boldsymbol{+}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2363039" y="2198567"/>
              <a:ext cx="648730" cy="64873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85" name="Google Shape;685;p47" descr="\boldsymbol{-}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3827569" y="3824042"/>
              <a:ext cx="615462" cy="58219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686" name="Google Shape;686;p47"/>
          <p:cNvGrpSpPr/>
          <p:nvPr/>
        </p:nvGrpSpPr>
        <p:grpSpPr>
          <a:xfrm>
            <a:off x="7031362" y="542237"/>
            <a:ext cx="3730643" cy="618815"/>
            <a:chOff x="6487103" y="560439"/>
            <a:chExt cx="4539600" cy="753000"/>
          </a:xfrm>
        </p:grpSpPr>
        <p:sp>
          <p:nvSpPr>
            <p:cNvPr id="687" name="Google Shape;687;p47"/>
            <p:cNvSpPr/>
            <p:nvPr/>
          </p:nvSpPr>
          <p:spPr>
            <a:xfrm>
              <a:off x="6487103" y="560439"/>
              <a:ext cx="4539600" cy="753000"/>
            </a:xfrm>
            <a:prstGeom prst="rect">
              <a:avLst/>
            </a:prstGeom>
            <a:solidFill>
              <a:srgbClr val="FFD973"/>
            </a:solidFill>
            <a:ln w="9525" cap="flat" cmpd="sng">
              <a:solidFill>
                <a:srgbClr val="FFD97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688" name="Google Shape;688;p47" descr="  \boldsymbol{M(\cos \alpha; \sin \alpha)}"/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6568568" y="634720"/>
              <a:ext cx="4419626" cy="6112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689" name="Google Shape;689;p47" descr="\boldsymbol{\sin \alpha &gt; 0}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6038927" y="1520142"/>
            <a:ext cx="2439383" cy="439088"/>
          </a:xfrm>
          <a:prstGeom prst="rect">
            <a:avLst/>
          </a:prstGeom>
          <a:noFill/>
          <a:ln>
            <a:noFill/>
          </a:ln>
        </p:spPr>
      </p:pic>
      <p:pic>
        <p:nvPicPr>
          <p:cNvPr id="690" name="Google Shape;690;p47" descr="\boldsymbol{\sin \alpha &lt; 0}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6038913" y="4065702"/>
            <a:ext cx="2439383" cy="439088"/>
          </a:xfrm>
          <a:prstGeom prst="rect">
            <a:avLst/>
          </a:prstGeom>
          <a:noFill/>
          <a:ln>
            <a:noFill/>
          </a:ln>
        </p:spPr>
      </p:pic>
      <p:pic>
        <p:nvPicPr>
          <p:cNvPr id="691" name="Google Shape;691;p47" descr="\boldsymbol{Oy}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9616187" y="1538312"/>
            <a:ext cx="742125" cy="4759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92" name="Google Shape;692;p47"/>
          <p:cNvCxnSpPr/>
          <p:nvPr/>
        </p:nvCxnSpPr>
        <p:spPr>
          <a:xfrm>
            <a:off x="9434359" y="1191025"/>
            <a:ext cx="1105800" cy="0"/>
          </a:xfrm>
          <a:prstGeom prst="straightConnector1">
            <a:avLst/>
          </a:prstGeom>
          <a:noFill/>
          <a:ln w="76200" cap="flat" cmpd="sng">
            <a:solidFill>
              <a:srgbClr val="B22C9C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693" name="Google Shape;693;p47" descr="\boldsymbol{\alpha \! \in \! (2 \pi n; \pi \!+\! 2 \pi n)}"/>
          <p:cNvPicPr preferRelativeResize="0"/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6038925" y="2318331"/>
            <a:ext cx="4717070" cy="543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94" name="Google Shape;694;p47" descr="\boldsymbol{\alpha \! \in \! (-\pi \!+\!2 \pi n;  2 \pi n)}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4346675" y="4884138"/>
            <a:ext cx="5198190" cy="543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95" name="Google Shape;695;p47" descr="\boldsymbol{n \! \in \! \mathbb{Z} }  "/>
          <p:cNvPicPr preferRelativeResize="0"/>
          <p:nvPr/>
        </p:nvPicPr>
        <p:blipFill>
          <a:blip r:embed="rId16">
            <a:alphaModFix/>
          </a:blip>
          <a:stretch>
            <a:fillRect/>
          </a:stretch>
        </p:blipFill>
        <p:spPr>
          <a:xfrm>
            <a:off x="6210000" y="3281175"/>
            <a:ext cx="1105800" cy="36555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"/>
                                        <p:tgtEl>
                                          <p:spTgt spid="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"/>
                                        <p:tgtEl>
                                          <p:spTgt spid="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00" name="Google Shape;700;p48"/>
          <p:cNvCxnSpPr/>
          <p:nvPr/>
        </p:nvCxnSpPr>
        <p:spPr>
          <a:xfrm>
            <a:off x="7986559" y="1205283"/>
            <a:ext cx="1105800" cy="0"/>
          </a:xfrm>
          <a:prstGeom prst="straightConnector1">
            <a:avLst/>
          </a:prstGeom>
          <a:noFill/>
          <a:ln w="76200" cap="flat" cmpd="sng">
            <a:solidFill>
              <a:srgbClr val="B22C9C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701" name="Google Shape;701;p48" descr="\boldsymbol{ \alpha \in \textbf{I, IV} }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73105" y="2590098"/>
            <a:ext cx="2118112" cy="416304"/>
          </a:xfrm>
          <a:prstGeom prst="rect">
            <a:avLst/>
          </a:prstGeom>
          <a:noFill/>
          <a:ln>
            <a:noFill/>
          </a:ln>
        </p:spPr>
      </p:pic>
      <p:pic>
        <p:nvPicPr>
          <p:cNvPr id="702" name="Google Shape;702;p48" descr="\boldsymbol{\cos \alpha &gt; 0}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494612" y="1825335"/>
            <a:ext cx="2503228" cy="416303"/>
          </a:xfrm>
          <a:prstGeom prst="rect">
            <a:avLst/>
          </a:prstGeom>
          <a:noFill/>
          <a:ln>
            <a:noFill/>
          </a:ln>
        </p:spPr>
      </p:pic>
      <p:pic>
        <p:nvPicPr>
          <p:cNvPr id="703" name="Google Shape;703;p48" descr="\boldsymbol{ \alpha \in \textbf{II, III} }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557326" y="4728817"/>
            <a:ext cx="2351424" cy="416304"/>
          </a:xfrm>
          <a:prstGeom prst="rect">
            <a:avLst/>
          </a:prstGeom>
          <a:noFill/>
          <a:ln>
            <a:noFill/>
          </a:ln>
        </p:spPr>
      </p:pic>
      <p:pic>
        <p:nvPicPr>
          <p:cNvPr id="704" name="Google Shape;704;p48" descr="\boldsymbol{\cos \alpha &lt; 0}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494175" y="3953664"/>
            <a:ext cx="2503228" cy="416304"/>
          </a:xfrm>
          <a:prstGeom prst="rect">
            <a:avLst/>
          </a:prstGeom>
          <a:noFill/>
          <a:ln>
            <a:noFill/>
          </a:ln>
        </p:spPr>
      </p:pic>
      <p:pic>
        <p:nvPicPr>
          <p:cNvPr id="705" name="Google Shape;705;p48" descr="\boldsymbol{Ox}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9631658" y="1788767"/>
            <a:ext cx="832650" cy="41632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06" name="Google Shape;706;p48"/>
          <p:cNvGrpSpPr/>
          <p:nvPr/>
        </p:nvGrpSpPr>
        <p:grpSpPr>
          <a:xfrm>
            <a:off x="1080749" y="843090"/>
            <a:ext cx="5156100" cy="4746567"/>
            <a:chOff x="1080749" y="843090"/>
            <a:chExt cx="5156100" cy="4746567"/>
          </a:xfrm>
        </p:grpSpPr>
        <p:pic>
          <p:nvPicPr>
            <p:cNvPr id="707" name="Google Shape;707;p48"/>
            <p:cNvPicPr preferRelativeResize="0"/>
            <p:nvPr/>
          </p:nvPicPr>
          <p:blipFill rotWithShape="1">
            <a:blip r:embed="rId8">
              <a:alphaModFix/>
            </a:blip>
            <a:srcRect l="7347" t="3331" b="9225"/>
            <a:stretch/>
          </p:blipFill>
          <p:spPr>
            <a:xfrm>
              <a:off x="1298145" y="963584"/>
              <a:ext cx="4626900" cy="4308300"/>
            </a:xfrm>
            <a:prstGeom prst="round2DiagRect">
              <a:avLst>
                <a:gd name="adj1" fmla="val 50000"/>
                <a:gd name="adj2" fmla="val 50000"/>
              </a:avLst>
            </a:prstGeom>
            <a:noFill/>
            <a:ln>
              <a:noFill/>
            </a:ln>
            <a:effectLst>
              <a:outerShdw blurRad="57150" dist="19050" dir="5400000" algn="bl" rotWithShape="0">
                <a:schemeClr val="lt1"/>
              </a:outerShdw>
            </a:effectLst>
          </p:spPr>
        </p:pic>
        <p:cxnSp>
          <p:nvCxnSpPr>
            <p:cNvPr id="708" name="Google Shape;708;p48"/>
            <p:cNvCxnSpPr/>
            <p:nvPr/>
          </p:nvCxnSpPr>
          <p:spPr>
            <a:xfrm>
              <a:off x="1918910" y="3220971"/>
              <a:ext cx="0" cy="722400"/>
            </a:xfrm>
            <a:prstGeom prst="straightConnector1">
              <a:avLst/>
            </a:prstGeom>
            <a:noFill/>
            <a:ln w="76200" cap="flat" cmpd="sng">
              <a:solidFill>
                <a:srgbClr val="1155CC"/>
              </a:solidFill>
              <a:prstDash val="dot"/>
              <a:round/>
              <a:headEnd type="none" w="med" len="med"/>
              <a:tailEnd type="none" w="med" len="med"/>
            </a:ln>
            <a:effectLst>
              <a:outerShdw blurRad="85725" dist="9525" algn="bl" rotWithShape="0">
                <a:srgbClr val="FFFFFF"/>
              </a:outerShdw>
            </a:effectLst>
          </p:spPr>
        </p:cxnSp>
        <p:cxnSp>
          <p:nvCxnSpPr>
            <p:cNvPr id="709" name="Google Shape;709;p48"/>
            <p:cNvCxnSpPr/>
            <p:nvPr/>
          </p:nvCxnSpPr>
          <p:spPr>
            <a:xfrm>
              <a:off x="4912937" y="3220971"/>
              <a:ext cx="0" cy="722400"/>
            </a:xfrm>
            <a:prstGeom prst="straightConnector1">
              <a:avLst/>
            </a:prstGeom>
            <a:noFill/>
            <a:ln w="76200" cap="flat" cmpd="sng">
              <a:solidFill>
                <a:srgbClr val="1155CC"/>
              </a:solidFill>
              <a:prstDash val="dot"/>
              <a:round/>
              <a:headEnd type="none" w="med" len="med"/>
              <a:tailEnd type="none" w="med" len="med"/>
            </a:ln>
            <a:effectLst>
              <a:outerShdw blurRad="85725" dist="9525" algn="bl" rotWithShape="0">
                <a:srgbClr val="FFFFFF"/>
              </a:outerShdw>
            </a:effectLst>
          </p:spPr>
        </p:cxnSp>
        <p:cxnSp>
          <p:nvCxnSpPr>
            <p:cNvPr id="710" name="Google Shape;710;p48"/>
            <p:cNvCxnSpPr/>
            <p:nvPr/>
          </p:nvCxnSpPr>
          <p:spPr>
            <a:xfrm>
              <a:off x="2472002" y="3243121"/>
              <a:ext cx="0" cy="1338900"/>
            </a:xfrm>
            <a:prstGeom prst="straightConnector1">
              <a:avLst/>
            </a:prstGeom>
            <a:noFill/>
            <a:ln w="76200" cap="flat" cmpd="sng">
              <a:solidFill>
                <a:srgbClr val="1155CC"/>
              </a:solidFill>
              <a:prstDash val="dot"/>
              <a:round/>
              <a:headEnd type="none" w="med" len="med"/>
              <a:tailEnd type="none" w="med" len="med"/>
            </a:ln>
            <a:effectLst>
              <a:outerShdw blurRad="85725" dist="9525" algn="bl" rotWithShape="0">
                <a:srgbClr val="FFFFFF"/>
              </a:outerShdw>
            </a:effectLst>
          </p:spPr>
        </p:cxnSp>
        <p:cxnSp>
          <p:nvCxnSpPr>
            <p:cNvPr id="711" name="Google Shape;711;p48"/>
            <p:cNvCxnSpPr/>
            <p:nvPr/>
          </p:nvCxnSpPr>
          <p:spPr>
            <a:xfrm>
              <a:off x="4322503" y="3243121"/>
              <a:ext cx="0" cy="1338900"/>
            </a:xfrm>
            <a:prstGeom prst="straightConnector1">
              <a:avLst/>
            </a:prstGeom>
            <a:noFill/>
            <a:ln w="76200" cap="flat" cmpd="sng">
              <a:solidFill>
                <a:srgbClr val="1155CC"/>
              </a:solidFill>
              <a:prstDash val="dot"/>
              <a:round/>
              <a:headEnd type="none" w="med" len="med"/>
              <a:tailEnd type="none" w="med" len="med"/>
            </a:ln>
            <a:effectLst>
              <a:outerShdw blurRad="85725" dist="9525" algn="bl" rotWithShape="0">
                <a:srgbClr val="FFFFFF"/>
              </a:outerShdw>
            </a:effectLst>
          </p:spPr>
        </p:cxnSp>
        <p:cxnSp>
          <p:nvCxnSpPr>
            <p:cNvPr id="712" name="Google Shape;712;p48"/>
            <p:cNvCxnSpPr/>
            <p:nvPr/>
          </p:nvCxnSpPr>
          <p:spPr>
            <a:xfrm>
              <a:off x="3410379" y="859877"/>
              <a:ext cx="0" cy="4426200"/>
            </a:xfrm>
            <a:prstGeom prst="straightConnector1">
              <a:avLst/>
            </a:prstGeom>
            <a:noFill/>
            <a:ln w="76200" cap="flat" cmpd="sng">
              <a:solidFill>
                <a:srgbClr val="1155CC"/>
              </a:solidFill>
              <a:prstDash val="solid"/>
              <a:round/>
              <a:headEnd type="stealth" w="med" len="med"/>
              <a:tailEnd type="none" w="med" len="med"/>
            </a:ln>
          </p:spPr>
        </p:cxnSp>
        <p:cxnSp>
          <p:nvCxnSpPr>
            <p:cNvPr id="713" name="Google Shape;713;p48"/>
            <p:cNvCxnSpPr/>
            <p:nvPr/>
          </p:nvCxnSpPr>
          <p:spPr>
            <a:xfrm rot="10800000">
              <a:off x="1080749" y="3200620"/>
              <a:ext cx="5156100" cy="0"/>
            </a:xfrm>
            <a:prstGeom prst="straightConnector1">
              <a:avLst/>
            </a:prstGeom>
            <a:noFill/>
            <a:ln w="76200" cap="flat" cmpd="sng">
              <a:solidFill>
                <a:srgbClr val="FF0000"/>
              </a:solidFill>
              <a:prstDash val="solid"/>
              <a:round/>
              <a:headEnd type="stealth" w="med" len="med"/>
              <a:tailEnd type="none" w="med" len="med"/>
            </a:ln>
          </p:spPr>
        </p:cxnSp>
        <p:sp>
          <p:nvSpPr>
            <p:cNvPr id="714" name="Google Shape;714;p48"/>
            <p:cNvSpPr/>
            <p:nvPr/>
          </p:nvSpPr>
          <p:spPr>
            <a:xfrm>
              <a:off x="3291868" y="1335275"/>
              <a:ext cx="237300" cy="237300"/>
            </a:xfrm>
            <a:prstGeom prst="ellipse">
              <a:avLst/>
            </a:prstGeom>
            <a:solidFill>
              <a:schemeClr val="accent4"/>
            </a:solidFill>
            <a:ln w="2857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5" name="Google Shape;715;p48"/>
            <p:cNvSpPr/>
            <p:nvPr/>
          </p:nvSpPr>
          <p:spPr>
            <a:xfrm>
              <a:off x="3291868" y="4824423"/>
              <a:ext cx="237300" cy="237300"/>
            </a:xfrm>
            <a:prstGeom prst="ellipse">
              <a:avLst/>
            </a:prstGeom>
            <a:solidFill>
              <a:schemeClr val="accent4"/>
            </a:solidFill>
            <a:ln w="2857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6" name="Google Shape;716;p48"/>
            <p:cNvSpPr/>
            <p:nvPr/>
          </p:nvSpPr>
          <p:spPr>
            <a:xfrm>
              <a:off x="5020661" y="3084826"/>
              <a:ext cx="237300" cy="237300"/>
            </a:xfrm>
            <a:prstGeom prst="ellipse">
              <a:avLst/>
            </a:prstGeom>
            <a:solidFill>
              <a:schemeClr val="accent4"/>
            </a:solidFill>
            <a:ln w="2857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7" name="Google Shape;717;p48"/>
            <p:cNvSpPr/>
            <p:nvPr/>
          </p:nvSpPr>
          <p:spPr>
            <a:xfrm>
              <a:off x="1567798" y="3084826"/>
              <a:ext cx="237300" cy="237300"/>
            </a:xfrm>
            <a:prstGeom prst="ellipse">
              <a:avLst/>
            </a:prstGeom>
            <a:solidFill>
              <a:schemeClr val="accent4"/>
            </a:solidFill>
            <a:ln w="2857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8" name="Google Shape;718;p48"/>
            <p:cNvSpPr/>
            <p:nvPr/>
          </p:nvSpPr>
          <p:spPr>
            <a:xfrm>
              <a:off x="2341026" y="4546004"/>
              <a:ext cx="237300" cy="237300"/>
            </a:xfrm>
            <a:prstGeom prst="ellipse">
              <a:avLst/>
            </a:prstGeom>
            <a:solidFill>
              <a:srgbClr val="FFFF00"/>
            </a:solidFill>
            <a:ln w="2857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19" name="Google Shape;719;p48"/>
            <p:cNvGrpSpPr/>
            <p:nvPr/>
          </p:nvGrpSpPr>
          <p:grpSpPr>
            <a:xfrm>
              <a:off x="4204350" y="3924171"/>
              <a:ext cx="823538" cy="859330"/>
              <a:chOff x="4711688" y="4065942"/>
              <a:chExt cx="942910" cy="983891"/>
            </a:xfrm>
          </p:grpSpPr>
          <p:sp>
            <p:nvSpPr>
              <p:cNvPr id="720" name="Google Shape;720;p48"/>
              <p:cNvSpPr/>
              <p:nvPr/>
            </p:nvSpPr>
            <p:spPr>
              <a:xfrm>
                <a:off x="4711688" y="4778332"/>
                <a:ext cx="271500" cy="271500"/>
              </a:xfrm>
              <a:prstGeom prst="ellipse">
                <a:avLst/>
              </a:prstGeom>
              <a:solidFill>
                <a:srgbClr val="FFFF00"/>
              </a:solidFill>
              <a:ln w="28575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1" name="Google Shape;721;p48"/>
              <p:cNvSpPr/>
              <p:nvPr/>
            </p:nvSpPr>
            <p:spPr>
              <a:xfrm>
                <a:off x="5383098" y="4065942"/>
                <a:ext cx="271500" cy="271500"/>
              </a:xfrm>
              <a:prstGeom prst="ellipse">
                <a:avLst/>
              </a:prstGeom>
              <a:solidFill>
                <a:srgbClr val="FFFF00"/>
              </a:solidFill>
              <a:ln w="28575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722" name="Google Shape;722;p48"/>
            <p:cNvSpPr/>
            <p:nvPr/>
          </p:nvSpPr>
          <p:spPr>
            <a:xfrm>
              <a:off x="1804141" y="3923857"/>
              <a:ext cx="237300" cy="237300"/>
            </a:xfrm>
            <a:prstGeom prst="ellipse">
              <a:avLst/>
            </a:prstGeom>
            <a:solidFill>
              <a:srgbClr val="FFFF00"/>
            </a:solidFill>
            <a:ln w="2857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723" name="Google Shape;723;p48" descr="\boldsymbol{+}"/>
            <p:cNvPicPr preferRelativeResize="0"/>
            <p:nvPr/>
          </p:nvPicPr>
          <p:blipFill>
            <a:blip r:embed="rId9">
              <a:alphaModFix/>
            </a:blip>
            <a:stretch>
              <a:fillRect/>
            </a:stretch>
          </p:blipFill>
          <p:spPr>
            <a:xfrm>
              <a:off x="5226330" y="1395705"/>
              <a:ext cx="648721" cy="64872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24" name="Google Shape;724;p48" descr="\boldsymbol{-}"/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1341709" y="4376532"/>
              <a:ext cx="615453" cy="58219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725" name="Google Shape;725;p48"/>
            <p:cNvGrpSpPr/>
            <p:nvPr/>
          </p:nvGrpSpPr>
          <p:grpSpPr>
            <a:xfrm>
              <a:off x="3436972" y="1724707"/>
              <a:ext cx="1476403" cy="1444478"/>
              <a:chOff x="3833078" y="1547663"/>
              <a:chExt cx="1690409" cy="1653856"/>
            </a:xfrm>
          </p:grpSpPr>
          <p:cxnSp>
            <p:nvCxnSpPr>
              <p:cNvPr id="726" name="Google Shape;726;p48"/>
              <p:cNvCxnSpPr/>
              <p:nvPr/>
            </p:nvCxnSpPr>
            <p:spPr>
              <a:xfrm>
                <a:off x="5523487" y="2346700"/>
                <a:ext cx="0" cy="827100"/>
              </a:xfrm>
              <a:prstGeom prst="straightConnector1">
                <a:avLst/>
              </a:prstGeom>
              <a:noFill/>
              <a:ln w="76200" cap="flat" cmpd="sng">
                <a:solidFill>
                  <a:srgbClr val="1155CC"/>
                </a:solidFill>
                <a:prstDash val="dot"/>
                <a:round/>
                <a:headEnd type="none" w="med" len="med"/>
                <a:tailEnd type="none" w="med" len="med"/>
              </a:ln>
              <a:effectLst>
                <a:outerShdw blurRad="85725" dist="9525" algn="bl" rotWithShape="0">
                  <a:srgbClr val="FFFFFF"/>
                </a:outerShdw>
              </a:effectLst>
            </p:spPr>
          </p:cxnSp>
          <p:cxnSp>
            <p:nvCxnSpPr>
              <p:cNvPr id="727" name="Google Shape;727;p48"/>
              <p:cNvCxnSpPr/>
              <p:nvPr/>
            </p:nvCxnSpPr>
            <p:spPr>
              <a:xfrm>
                <a:off x="4847408" y="1668519"/>
                <a:ext cx="0" cy="1533000"/>
              </a:xfrm>
              <a:prstGeom prst="straightConnector1">
                <a:avLst/>
              </a:prstGeom>
              <a:noFill/>
              <a:ln w="76200" cap="flat" cmpd="sng">
                <a:solidFill>
                  <a:srgbClr val="1155CC"/>
                </a:solidFill>
                <a:prstDash val="dot"/>
                <a:round/>
                <a:headEnd type="none" w="med" len="med"/>
                <a:tailEnd type="none" w="med" len="med"/>
              </a:ln>
              <a:effectLst>
                <a:outerShdw blurRad="85725" dist="9525" algn="bl" rotWithShape="0">
                  <a:srgbClr val="FFFFFF"/>
                </a:outerShdw>
              </a:effectLst>
            </p:spPr>
          </p:cxnSp>
          <p:cxnSp>
            <p:nvCxnSpPr>
              <p:cNvPr id="728" name="Google Shape;728;p48"/>
              <p:cNvCxnSpPr/>
              <p:nvPr/>
            </p:nvCxnSpPr>
            <p:spPr>
              <a:xfrm rot="10800000">
                <a:off x="3833078" y="2228395"/>
                <a:ext cx="1441500" cy="0"/>
              </a:xfrm>
              <a:prstGeom prst="straightConnector1">
                <a:avLst/>
              </a:prstGeom>
              <a:noFill/>
              <a:ln w="76200" cap="flat" cmpd="sng">
                <a:solidFill>
                  <a:srgbClr val="FF0000"/>
                </a:solidFill>
                <a:prstDash val="dot"/>
                <a:round/>
                <a:headEnd type="none" w="med" len="med"/>
                <a:tailEnd type="none" w="med" len="med"/>
              </a:ln>
              <a:effectLst>
                <a:outerShdw blurRad="85725" dist="9525" algn="bl" rotWithShape="0">
                  <a:srgbClr val="FFFFFF"/>
                </a:outerShdw>
              </a:effectLst>
            </p:spPr>
          </p:cxnSp>
          <p:cxnSp>
            <p:nvCxnSpPr>
              <p:cNvPr id="729" name="Google Shape;729;p48"/>
              <p:cNvCxnSpPr/>
              <p:nvPr/>
            </p:nvCxnSpPr>
            <p:spPr>
              <a:xfrm rot="10800000">
                <a:off x="3858324" y="1547663"/>
                <a:ext cx="782700" cy="0"/>
              </a:xfrm>
              <a:prstGeom prst="straightConnector1">
                <a:avLst/>
              </a:prstGeom>
              <a:noFill/>
              <a:ln w="76200" cap="flat" cmpd="sng">
                <a:solidFill>
                  <a:srgbClr val="FF0000"/>
                </a:solidFill>
                <a:prstDash val="dot"/>
                <a:round/>
                <a:headEnd type="none" w="med" len="med"/>
                <a:tailEnd type="none" w="med" len="med"/>
              </a:ln>
              <a:effectLst>
                <a:outerShdw blurRad="85725" dist="9525" algn="bl" rotWithShape="0">
                  <a:srgbClr val="FFFFFF"/>
                </a:outerShdw>
              </a:effectLst>
            </p:spPr>
          </p:cxnSp>
        </p:grpSp>
        <p:grpSp>
          <p:nvGrpSpPr>
            <p:cNvPr id="730" name="Google Shape;730;p48"/>
            <p:cNvGrpSpPr/>
            <p:nvPr/>
          </p:nvGrpSpPr>
          <p:grpSpPr>
            <a:xfrm>
              <a:off x="4204350" y="1593132"/>
              <a:ext cx="823538" cy="836106"/>
              <a:chOff x="4711688" y="1397017"/>
              <a:chExt cx="942910" cy="957300"/>
            </a:xfrm>
          </p:grpSpPr>
          <p:sp>
            <p:nvSpPr>
              <p:cNvPr id="731" name="Google Shape;731;p48"/>
              <p:cNvSpPr/>
              <p:nvPr/>
            </p:nvSpPr>
            <p:spPr>
              <a:xfrm>
                <a:off x="4711688" y="1397017"/>
                <a:ext cx="271500" cy="271500"/>
              </a:xfrm>
              <a:prstGeom prst="ellipse">
                <a:avLst/>
              </a:prstGeom>
              <a:solidFill>
                <a:srgbClr val="FFFF00"/>
              </a:solidFill>
              <a:ln w="28575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2" name="Google Shape;732;p48"/>
              <p:cNvSpPr/>
              <p:nvPr/>
            </p:nvSpPr>
            <p:spPr>
              <a:xfrm>
                <a:off x="5383098" y="2082817"/>
                <a:ext cx="271500" cy="271500"/>
              </a:xfrm>
              <a:prstGeom prst="ellipse">
                <a:avLst/>
              </a:prstGeom>
              <a:solidFill>
                <a:srgbClr val="FFFF00"/>
              </a:solidFill>
              <a:ln w="28575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733" name="Google Shape;733;p48"/>
            <p:cNvCxnSpPr/>
            <p:nvPr/>
          </p:nvCxnSpPr>
          <p:spPr>
            <a:xfrm rot="10800000">
              <a:off x="1983380" y="4049312"/>
              <a:ext cx="1258800" cy="0"/>
            </a:xfrm>
            <a:prstGeom prst="straightConnector1">
              <a:avLst/>
            </a:prstGeom>
            <a:noFill/>
            <a:ln w="76200" cap="flat" cmpd="sng">
              <a:solidFill>
                <a:srgbClr val="FF0000"/>
              </a:solidFill>
              <a:prstDash val="dot"/>
              <a:round/>
              <a:headEnd type="none" w="med" len="med"/>
              <a:tailEnd type="none" w="med" len="med"/>
            </a:ln>
            <a:effectLst>
              <a:outerShdw blurRad="85725" dist="9525" algn="bl" rotWithShape="0">
                <a:srgbClr val="FFFFFF"/>
              </a:outerShdw>
            </a:effectLst>
          </p:spPr>
        </p:cxnSp>
        <p:cxnSp>
          <p:nvCxnSpPr>
            <p:cNvPr id="734" name="Google Shape;734;p48"/>
            <p:cNvCxnSpPr/>
            <p:nvPr/>
          </p:nvCxnSpPr>
          <p:spPr>
            <a:xfrm rot="10800000">
              <a:off x="2584136" y="4652664"/>
              <a:ext cx="683700" cy="0"/>
            </a:xfrm>
            <a:prstGeom prst="straightConnector1">
              <a:avLst/>
            </a:prstGeom>
            <a:noFill/>
            <a:ln w="76200" cap="flat" cmpd="sng">
              <a:solidFill>
                <a:srgbClr val="FF0000"/>
              </a:solidFill>
              <a:prstDash val="dot"/>
              <a:round/>
              <a:headEnd type="none" w="med" len="med"/>
              <a:tailEnd type="none" w="med" len="med"/>
            </a:ln>
            <a:effectLst>
              <a:outerShdw blurRad="85725" dist="9525" algn="bl" rotWithShape="0">
                <a:srgbClr val="FFFFFF"/>
              </a:outerShdw>
            </a:effectLst>
          </p:spPr>
        </p:cxnSp>
        <p:cxnSp>
          <p:nvCxnSpPr>
            <p:cNvPr id="735" name="Google Shape;735;p48"/>
            <p:cNvCxnSpPr/>
            <p:nvPr/>
          </p:nvCxnSpPr>
          <p:spPr>
            <a:xfrm rot="10800000">
              <a:off x="3440779" y="4049312"/>
              <a:ext cx="1258800" cy="0"/>
            </a:xfrm>
            <a:prstGeom prst="straightConnector1">
              <a:avLst/>
            </a:prstGeom>
            <a:noFill/>
            <a:ln w="76200" cap="flat" cmpd="sng">
              <a:solidFill>
                <a:srgbClr val="FF0000"/>
              </a:solidFill>
              <a:prstDash val="dot"/>
              <a:round/>
              <a:headEnd type="none" w="med" len="med"/>
              <a:tailEnd type="none" w="med" len="med"/>
            </a:ln>
            <a:effectLst>
              <a:outerShdw blurRad="85725" dist="9525" algn="bl" rotWithShape="0">
                <a:srgbClr val="FFFFFF"/>
              </a:outerShdw>
            </a:effectLst>
          </p:spPr>
        </p:cxnSp>
        <p:cxnSp>
          <p:nvCxnSpPr>
            <p:cNvPr id="736" name="Google Shape;736;p48"/>
            <p:cNvCxnSpPr/>
            <p:nvPr/>
          </p:nvCxnSpPr>
          <p:spPr>
            <a:xfrm rot="10800000">
              <a:off x="3469218" y="4652664"/>
              <a:ext cx="683700" cy="0"/>
            </a:xfrm>
            <a:prstGeom prst="straightConnector1">
              <a:avLst/>
            </a:prstGeom>
            <a:noFill/>
            <a:ln w="76200" cap="flat" cmpd="sng">
              <a:solidFill>
                <a:srgbClr val="FF0000"/>
              </a:solidFill>
              <a:prstDash val="dot"/>
              <a:round/>
              <a:headEnd type="none" w="med" len="med"/>
              <a:tailEnd type="none" w="med" len="med"/>
            </a:ln>
            <a:effectLst>
              <a:outerShdw blurRad="85725" dist="9525" algn="bl" rotWithShape="0">
                <a:srgbClr val="FFFFFF"/>
              </a:outerShdw>
            </a:effectLst>
          </p:spPr>
        </p:cxnSp>
        <p:grpSp>
          <p:nvGrpSpPr>
            <p:cNvPr id="737" name="Google Shape;737;p48"/>
            <p:cNvGrpSpPr/>
            <p:nvPr/>
          </p:nvGrpSpPr>
          <p:grpSpPr>
            <a:xfrm>
              <a:off x="1919076" y="1724707"/>
              <a:ext cx="1349049" cy="1435070"/>
              <a:chOff x="2095162" y="1547663"/>
              <a:chExt cx="1544595" cy="1643084"/>
            </a:xfrm>
          </p:grpSpPr>
          <p:cxnSp>
            <p:nvCxnSpPr>
              <p:cNvPr id="738" name="Google Shape;738;p48"/>
              <p:cNvCxnSpPr/>
              <p:nvPr/>
            </p:nvCxnSpPr>
            <p:spPr>
              <a:xfrm>
                <a:off x="2095162" y="2346700"/>
                <a:ext cx="0" cy="827100"/>
              </a:xfrm>
              <a:prstGeom prst="straightConnector1">
                <a:avLst/>
              </a:prstGeom>
              <a:noFill/>
              <a:ln w="76200" cap="flat" cmpd="sng">
                <a:solidFill>
                  <a:srgbClr val="1155CC"/>
                </a:solidFill>
                <a:prstDash val="dot"/>
                <a:round/>
                <a:headEnd type="none" w="med" len="med"/>
                <a:tailEnd type="none" w="med" len="med"/>
              </a:ln>
              <a:effectLst>
                <a:outerShdw blurRad="85725" dist="9525" algn="bl" rotWithShape="0">
                  <a:srgbClr val="FFFFFF"/>
                </a:outerShdw>
              </a:effectLst>
            </p:spPr>
          </p:cxnSp>
          <p:cxnSp>
            <p:nvCxnSpPr>
              <p:cNvPr id="739" name="Google Shape;739;p48"/>
              <p:cNvCxnSpPr/>
              <p:nvPr/>
            </p:nvCxnSpPr>
            <p:spPr>
              <a:xfrm>
                <a:off x="2728483" y="1657747"/>
                <a:ext cx="0" cy="1533000"/>
              </a:xfrm>
              <a:prstGeom prst="straightConnector1">
                <a:avLst/>
              </a:prstGeom>
              <a:noFill/>
              <a:ln w="76200" cap="flat" cmpd="sng">
                <a:solidFill>
                  <a:srgbClr val="1155CC"/>
                </a:solidFill>
                <a:prstDash val="dot"/>
                <a:round/>
                <a:headEnd type="none" w="med" len="med"/>
                <a:tailEnd type="none" w="med" len="med"/>
              </a:ln>
              <a:effectLst>
                <a:outerShdw blurRad="85725" dist="9525" algn="bl" rotWithShape="0">
                  <a:srgbClr val="FFFFFF"/>
                </a:outerShdw>
              </a:effectLst>
            </p:spPr>
          </p:cxnSp>
          <p:cxnSp>
            <p:nvCxnSpPr>
              <p:cNvPr id="740" name="Google Shape;740;p48"/>
              <p:cNvCxnSpPr/>
              <p:nvPr/>
            </p:nvCxnSpPr>
            <p:spPr>
              <a:xfrm rot="10800000">
                <a:off x="2168879" y="2228395"/>
                <a:ext cx="1441500" cy="0"/>
              </a:xfrm>
              <a:prstGeom prst="straightConnector1">
                <a:avLst/>
              </a:prstGeom>
              <a:noFill/>
              <a:ln w="76200" cap="flat" cmpd="sng">
                <a:solidFill>
                  <a:srgbClr val="FF0000"/>
                </a:solidFill>
                <a:prstDash val="dot"/>
                <a:round/>
                <a:headEnd type="none" w="med" len="med"/>
                <a:tailEnd type="none" w="med" len="med"/>
              </a:ln>
              <a:effectLst>
                <a:outerShdw blurRad="85725" dist="9525" algn="bl" rotWithShape="0">
                  <a:srgbClr val="FFFFFF"/>
                </a:outerShdw>
              </a:effectLst>
            </p:spPr>
          </p:cxnSp>
          <p:cxnSp>
            <p:nvCxnSpPr>
              <p:cNvPr id="741" name="Google Shape;741;p48"/>
              <p:cNvCxnSpPr/>
              <p:nvPr/>
            </p:nvCxnSpPr>
            <p:spPr>
              <a:xfrm rot="10800000">
                <a:off x="2857057" y="1547663"/>
                <a:ext cx="782700" cy="0"/>
              </a:xfrm>
              <a:prstGeom prst="straightConnector1">
                <a:avLst/>
              </a:prstGeom>
              <a:noFill/>
              <a:ln w="76200" cap="flat" cmpd="sng">
                <a:solidFill>
                  <a:srgbClr val="FF0000"/>
                </a:solidFill>
                <a:prstDash val="dot"/>
                <a:round/>
                <a:headEnd type="none" w="med" len="med"/>
                <a:tailEnd type="none" w="med" len="med"/>
              </a:ln>
              <a:effectLst>
                <a:outerShdw blurRad="85725" dist="9525" algn="bl" rotWithShape="0">
                  <a:srgbClr val="FFFFFF"/>
                </a:outerShdw>
              </a:effectLst>
            </p:spPr>
          </p:cxnSp>
        </p:grpSp>
        <p:grpSp>
          <p:nvGrpSpPr>
            <p:cNvPr id="742" name="Google Shape;742;p48"/>
            <p:cNvGrpSpPr/>
            <p:nvPr/>
          </p:nvGrpSpPr>
          <p:grpSpPr>
            <a:xfrm>
              <a:off x="1796460" y="1593132"/>
              <a:ext cx="793569" cy="836106"/>
              <a:chOff x="1954773" y="1397017"/>
              <a:chExt cx="908598" cy="957300"/>
            </a:xfrm>
          </p:grpSpPr>
          <p:sp>
            <p:nvSpPr>
              <p:cNvPr id="743" name="Google Shape;743;p48"/>
              <p:cNvSpPr/>
              <p:nvPr/>
            </p:nvSpPr>
            <p:spPr>
              <a:xfrm>
                <a:off x="2591871" y="1397017"/>
                <a:ext cx="271500" cy="271500"/>
              </a:xfrm>
              <a:prstGeom prst="ellipse">
                <a:avLst/>
              </a:prstGeom>
              <a:solidFill>
                <a:srgbClr val="FFFF00"/>
              </a:solidFill>
              <a:ln w="28575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4" name="Google Shape;744;p48"/>
              <p:cNvSpPr/>
              <p:nvPr/>
            </p:nvSpPr>
            <p:spPr>
              <a:xfrm>
                <a:off x="1954773" y="2082817"/>
                <a:ext cx="271500" cy="271500"/>
              </a:xfrm>
              <a:prstGeom prst="ellipse">
                <a:avLst/>
              </a:prstGeom>
              <a:solidFill>
                <a:srgbClr val="FFFF00"/>
              </a:solidFill>
              <a:ln w="28575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pic>
          <p:nvPicPr>
            <p:cNvPr id="745" name="Google Shape;745;p48" descr="\boldsymbol{0 ^ \circ\!=\!0}"/>
            <p:cNvPicPr preferRelativeResize="0"/>
            <p:nvPr/>
          </p:nvPicPr>
          <p:blipFill rotWithShape="1">
            <a:blip r:embed="rId11">
              <a:alphaModFix/>
            </a:blip>
            <a:srcRect l="75742"/>
            <a:stretch/>
          </p:blipFill>
          <p:spPr>
            <a:xfrm>
              <a:off x="5228235" y="2636113"/>
              <a:ext cx="322757" cy="409769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746" name="Google Shape;746;p48"/>
            <p:cNvGrpSpPr/>
            <p:nvPr/>
          </p:nvGrpSpPr>
          <p:grpSpPr>
            <a:xfrm>
              <a:off x="3598251" y="843090"/>
              <a:ext cx="442425" cy="996518"/>
              <a:chOff x="2902400" y="1768676"/>
              <a:chExt cx="416400" cy="937899"/>
            </a:xfrm>
          </p:grpSpPr>
          <p:sp>
            <p:nvSpPr>
              <p:cNvPr id="747" name="Google Shape;747;p48"/>
              <p:cNvSpPr/>
              <p:nvPr/>
            </p:nvSpPr>
            <p:spPr>
              <a:xfrm>
                <a:off x="2902400" y="1854875"/>
                <a:ext cx="416400" cy="851700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pic>
            <p:nvPicPr>
              <p:cNvPr id="748" name="Google Shape;748;p48" descr=" \boldsymbol{ \frac{\pi}{2} }"/>
              <p:cNvPicPr preferRelativeResize="0"/>
              <p:nvPr/>
            </p:nvPicPr>
            <p:blipFill>
              <a:blip r:embed="rId12">
                <a:alphaModFix/>
              </a:blip>
              <a:stretch>
                <a:fillRect/>
              </a:stretch>
            </p:blipFill>
            <p:spPr>
              <a:xfrm>
                <a:off x="2944542" y="1768676"/>
                <a:ext cx="322800" cy="86509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749" name="Google Shape;749;p48" descr="\boldsymbol{+}"/>
            <p:cNvPicPr preferRelativeResize="0"/>
            <p:nvPr/>
          </p:nvPicPr>
          <p:blipFill>
            <a:blip r:embed="rId9">
              <a:alphaModFix/>
            </a:blip>
            <a:stretch>
              <a:fillRect/>
            </a:stretch>
          </p:blipFill>
          <p:spPr>
            <a:xfrm>
              <a:off x="5226330" y="4076962"/>
              <a:ext cx="648721" cy="64872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50" name="Google Shape;750;p48" descr="\boldsymbol{-}"/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1341709" y="1709532"/>
              <a:ext cx="615453" cy="58219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751" name="Google Shape;751;p48"/>
            <p:cNvGrpSpPr/>
            <p:nvPr/>
          </p:nvGrpSpPr>
          <p:grpSpPr>
            <a:xfrm>
              <a:off x="3474494" y="4546069"/>
              <a:ext cx="725025" cy="1043588"/>
              <a:chOff x="3474494" y="4546069"/>
              <a:chExt cx="725025" cy="1043588"/>
            </a:xfrm>
          </p:grpSpPr>
          <p:sp>
            <p:nvSpPr>
              <p:cNvPr id="752" name="Google Shape;752;p48"/>
              <p:cNvSpPr/>
              <p:nvPr/>
            </p:nvSpPr>
            <p:spPr>
              <a:xfrm>
                <a:off x="3562783" y="4546069"/>
                <a:ext cx="628256" cy="1043588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pic>
            <p:nvPicPr>
              <p:cNvPr id="753" name="Google Shape;753;p48" descr="\boldsymbol{- \frac{\pi}{2}}"/>
              <p:cNvPicPr preferRelativeResize="0"/>
              <p:nvPr/>
            </p:nvPicPr>
            <p:blipFill>
              <a:blip r:embed="rId13">
                <a:alphaModFix/>
              </a:blip>
              <a:stretch>
                <a:fillRect/>
              </a:stretch>
            </p:blipFill>
            <p:spPr>
              <a:xfrm>
                <a:off x="3474494" y="4669545"/>
                <a:ext cx="725025" cy="894038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754" name="Google Shape;754;p48"/>
            <p:cNvGrpSpPr/>
            <p:nvPr/>
          </p:nvGrpSpPr>
          <p:grpSpPr>
            <a:xfrm>
              <a:off x="2619867" y="4546069"/>
              <a:ext cx="628256" cy="1043588"/>
              <a:chOff x="2783350" y="4902875"/>
              <a:chExt cx="591300" cy="982200"/>
            </a:xfrm>
          </p:grpSpPr>
          <p:sp>
            <p:nvSpPr>
              <p:cNvPr id="755" name="Google Shape;755;p48"/>
              <p:cNvSpPr/>
              <p:nvPr/>
            </p:nvSpPr>
            <p:spPr>
              <a:xfrm>
                <a:off x="2783350" y="4902875"/>
                <a:ext cx="591300" cy="982200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pic>
            <p:nvPicPr>
              <p:cNvPr id="756" name="Google Shape;756;p48" descr=" \boldsymbol{ \frac{3\pi}{2} }"/>
              <p:cNvPicPr preferRelativeResize="0"/>
              <p:nvPr/>
            </p:nvPicPr>
            <p:blipFill>
              <a:blip r:embed="rId14">
                <a:alphaModFix/>
              </a:blip>
              <a:stretch>
                <a:fillRect/>
              </a:stretch>
            </p:blipFill>
            <p:spPr>
              <a:xfrm>
                <a:off x="2804600" y="4931213"/>
                <a:ext cx="551833" cy="9252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pic>
        <p:nvPicPr>
          <p:cNvPr id="757" name="Google Shape;757;p48" descr=" \boldsymbol{  \pi }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1188816" y="2847304"/>
            <a:ext cx="352753" cy="25120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58" name="Google Shape;758;p48"/>
          <p:cNvGrpSpPr/>
          <p:nvPr/>
        </p:nvGrpSpPr>
        <p:grpSpPr>
          <a:xfrm>
            <a:off x="7031362" y="542237"/>
            <a:ext cx="3730643" cy="618815"/>
            <a:chOff x="6487103" y="560439"/>
            <a:chExt cx="4539600" cy="753000"/>
          </a:xfrm>
        </p:grpSpPr>
        <p:sp>
          <p:nvSpPr>
            <p:cNvPr id="759" name="Google Shape;759;p48"/>
            <p:cNvSpPr/>
            <p:nvPr/>
          </p:nvSpPr>
          <p:spPr>
            <a:xfrm>
              <a:off x="6487103" y="560439"/>
              <a:ext cx="4539600" cy="753000"/>
            </a:xfrm>
            <a:prstGeom prst="rect">
              <a:avLst/>
            </a:prstGeom>
            <a:solidFill>
              <a:srgbClr val="FFD973"/>
            </a:solidFill>
            <a:ln w="9525" cap="flat" cmpd="sng">
              <a:solidFill>
                <a:srgbClr val="FFD97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760" name="Google Shape;760;p48" descr="  \boldsymbol{M(\cos \alpha; \sin \alpha)}"/>
            <p:cNvPicPr preferRelativeResize="0"/>
            <p:nvPr/>
          </p:nvPicPr>
          <p:blipFill>
            <a:blip r:embed="rId16">
              <a:alphaModFix/>
            </a:blip>
            <a:stretch>
              <a:fillRect/>
            </a:stretch>
          </p:blipFill>
          <p:spPr>
            <a:xfrm>
              <a:off x="6568568" y="634720"/>
              <a:ext cx="4419626" cy="611225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5" name="Google Shape;765;p49" descr="\boldsymbol{\cos \alpha &lt; 0}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22717" y="4091806"/>
            <a:ext cx="2503228" cy="416304"/>
          </a:xfrm>
          <a:prstGeom prst="rect">
            <a:avLst/>
          </a:prstGeom>
          <a:noFill/>
          <a:ln>
            <a:noFill/>
          </a:ln>
        </p:spPr>
      </p:pic>
      <p:pic>
        <p:nvPicPr>
          <p:cNvPr id="766" name="Google Shape;766;p49" descr="\boldsymbol{\cos \alpha &gt; 0}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023154" y="1539704"/>
            <a:ext cx="2503228" cy="416303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67" name="Google Shape;767;p49"/>
          <p:cNvGrpSpPr/>
          <p:nvPr/>
        </p:nvGrpSpPr>
        <p:grpSpPr>
          <a:xfrm>
            <a:off x="7031362" y="542237"/>
            <a:ext cx="3730643" cy="618815"/>
            <a:chOff x="6487103" y="560439"/>
            <a:chExt cx="4539600" cy="753000"/>
          </a:xfrm>
        </p:grpSpPr>
        <p:sp>
          <p:nvSpPr>
            <p:cNvPr id="768" name="Google Shape;768;p49"/>
            <p:cNvSpPr/>
            <p:nvPr/>
          </p:nvSpPr>
          <p:spPr>
            <a:xfrm>
              <a:off x="6487103" y="560439"/>
              <a:ext cx="4539600" cy="753000"/>
            </a:xfrm>
            <a:prstGeom prst="rect">
              <a:avLst/>
            </a:prstGeom>
            <a:solidFill>
              <a:srgbClr val="FFD973"/>
            </a:solidFill>
            <a:ln w="9525" cap="flat" cmpd="sng">
              <a:solidFill>
                <a:srgbClr val="FFD97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769" name="Google Shape;769;p49" descr="  \boldsymbol{M(\cos \alpha; \sin \alpha)}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6568568" y="634720"/>
              <a:ext cx="4419626" cy="611225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770" name="Google Shape;770;p49"/>
          <p:cNvGrpSpPr/>
          <p:nvPr/>
        </p:nvGrpSpPr>
        <p:grpSpPr>
          <a:xfrm>
            <a:off x="1004760" y="847016"/>
            <a:ext cx="4807515" cy="4561838"/>
            <a:chOff x="1004760" y="847016"/>
            <a:chExt cx="4807515" cy="4561838"/>
          </a:xfrm>
        </p:grpSpPr>
        <p:sp>
          <p:nvSpPr>
            <p:cNvPr id="771" name="Google Shape;771;p49"/>
            <p:cNvSpPr/>
            <p:nvPr/>
          </p:nvSpPr>
          <p:spPr>
            <a:xfrm>
              <a:off x="3410383" y="4365154"/>
              <a:ext cx="628200" cy="1043700"/>
            </a:xfrm>
            <a:prstGeom prst="rect">
              <a:avLst/>
            </a:prstGeom>
            <a:solidFill>
              <a:srgbClr val="FFFFFF"/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772" name="Google Shape;772;p49"/>
            <p:cNvPicPr preferRelativeResize="0"/>
            <p:nvPr/>
          </p:nvPicPr>
          <p:blipFill rotWithShape="1">
            <a:blip r:embed="rId6">
              <a:alphaModFix/>
            </a:blip>
            <a:srcRect l="7347" t="3331" b="9225"/>
            <a:stretch/>
          </p:blipFill>
          <p:spPr>
            <a:xfrm>
              <a:off x="1285138" y="960220"/>
              <a:ext cx="4346973" cy="4047648"/>
            </a:xfrm>
            <a:prstGeom prst="round2DiagRect">
              <a:avLst>
                <a:gd name="adj1" fmla="val 50000"/>
                <a:gd name="adj2" fmla="val 50000"/>
              </a:avLst>
            </a:prstGeom>
            <a:noFill/>
            <a:ln>
              <a:noFill/>
            </a:ln>
            <a:effectLst>
              <a:outerShdw blurRad="57150" dist="19050" dir="5400000" algn="bl" rotWithShape="0">
                <a:schemeClr val="lt1"/>
              </a:outerShdw>
            </a:effectLst>
          </p:spPr>
        </p:pic>
        <p:cxnSp>
          <p:nvCxnSpPr>
            <p:cNvPr id="773" name="Google Shape;773;p49"/>
            <p:cNvCxnSpPr/>
            <p:nvPr/>
          </p:nvCxnSpPr>
          <p:spPr>
            <a:xfrm>
              <a:off x="3269582" y="862787"/>
              <a:ext cx="0" cy="4158415"/>
            </a:xfrm>
            <a:prstGeom prst="straightConnector1">
              <a:avLst/>
            </a:prstGeom>
            <a:noFill/>
            <a:ln w="76200" cap="flat" cmpd="sng">
              <a:solidFill>
                <a:srgbClr val="1155CC"/>
              </a:solidFill>
              <a:prstDash val="solid"/>
              <a:round/>
              <a:headEnd type="stealth" w="med" len="med"/>
              <a:tailEnd type="none" w="med" len="med"/>
            </a:ln>
          </p:spPr>
        </p:cxnSp>
        <p:cxnSp>
          <p:nvCxnSpPr>
            <p:cNvPr id="774" name="Google Shape;774;p49"/>
            <p:cNvCxnSpPr/>
            <p:nvPr/>
          </p:nvCxnSpPr>
          <p:spPr>
            <a:xfrm rot="10800000">
              <a:off x="1004760" y="3061925"/>
              <a:ext cx="4807515" cy="0"/>
            </a:xfrm>
            <a:prstGeom prst="straightConnector1">
              <a:avLst/>
            </a:prstGeom>
            <a:noFill/>
            <a:ln w="76200" cap="flat" cmpd="sng">
              <a:solidFill>
                <a:srgbClr val="FF0000"/>
              </a:solidFill>
              <a:prstDash val="solid"/>
              <a:round/>
              <a:headEnd type="stealth" w="med" len="med"/>
              <a:tailEnd type="none" w="med" len="med"/>
            </a:ln>
          </p:spPr>
        </p:cxnSp>
        <p:sp>
          <p:nvSpPr>
            <p:cNvPr id="775" name="Google Shape;775;p49"/>
            <p:cNvSpPr/>
            <p:nvPr/>
          </p:nvSpPr>
          <p:spPr>
            <a:xfrm>
              <a:off x="3158241" y="1309424"/>
              <a:ext cx="222943" cy="222943"/>
            </a:xfrm>
            <a:prstGeom prst="ellipse">
              <a:avLst/>
            </a:prstGeom>
            <a:solidFill>
              <a:schemeClr val="accent4"/>
            </a:solidFill>
            <a:ln w="2857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" name="Google Shape;776;p49"/>
            <p:cNvSpPr/>
            <p:nvPr/>
          </p:nvSpPr>
          <p:spPr>
            <a:xfrm>
              <a:off x="3158241" y="4587478"/>
              <a:ext cx="222943" cy="222943"/>
            </a:xfrm>
            <a:prstGeom prst="ellipse">
              <a:avLst/>
            </a:prstGeom>
            <a:solidFill>
              <a:schemeClr val="accent4"/>
            </a:solidFill>
            <a:ln w="2857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49"/>
            <p:cNvSpPr/>
            <p:nvPr/>
          </p:nvSpPr>
          <p:spPr>
            <a:xfrm>
              <a:off x="4782442" y="2953127"/>
              <a:ext cx="222943" cy="222943"/>
            </a:xfrm>
            <a:prstGeom prst="ellipse">
              <a:avLst/>
            </a:prstGeom>
            <a:solidFill>
              <a:schemeClr val="accent4"/>
            </a:solidFill>
            <a:ln w="2857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" name="Google Shape;778;p49"/>
            <p:cNvSpPr/>
            <p:nvPr/>
          </p:nvSpPr>
          <p:spPr>
            <a:xfrm>
              <a:off x="1538477" y="2953127"/>
              <a:ext cx="222943" cy="222943"/>
            </a:xfrm>
            <a:prstGeom prst="ellipse">
              <a:avLst/>
            </a:prstGeom>
            <a:solidFill>
              <a:schemeClr val="accent4"/>
            </a:solidFill>
            <a:ln w="2857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779" name="Google Shape;779;p49" descr="\boldsymbol{+}"/>
            <p:cNvPicPr preferRelativeResize="0"/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3631530" y="2128449"/>
              <a:ext cx="609473" cy="60947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80" name="Google Shape;780;p49" descr="\boldsymbol{-}"/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2316667" y="3666712"/>
              <a:ext cx="578218" cy="5469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81" name="Google Shape;781;p49" descr=" \boldsymbol{  \pi }"/>
            <p:cNvPicPr preferRelativeResize="0"/>
            <p:nvPr/>
          </p:nvPicPr>
          <p:blipFill>
            <a:blip r:embed="rId9">
              <a:alphaModFix/>
            </a:blip>
            <a:stretch>
              <a:fillRect/>
            </a:stretch>
          </p:blipFill>
          <p:spPr>
            <a:xfrm>
              <a:off x="1182424" y="2729975"/>
              <a:ext cx="331411" cy="23600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82" name="Google Shape;782;p49" descr="\boldsymbol{0 ^ \circ\!=\!0}"/>
            <p:cNvPicPr preferRelativeResize="0"/>
            <p:nvPr/>
          </p:nvPicPr>
          <p:blipFill rotWithShape="1">
            <a:blip r:embed="rId10">
              <a:alphaModFix/>
            </a:blip>
            <a:srcRect l="75742"/>
            <a:stretch/>
          </p:blipFill>
          <p:spPr>
            <a:xfrm>
              <a:off x="4977458" y="2531561"/>
              <a:ext cx="303230" cy="384978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783" name="Google Shape;783;p49"/>
            <p:cNvGrpSpPr/>
            <p:nvPr/>
          </p:nvGrpSpPr>
          <p:grpSpPr>
            <a:xfrm>
              <a:off x="3446088" y="847016"/>
              <a:ext cx="415658" cy="936229"/>
              <a:chOff x="2902400" y="1768676"/>
              <a:chExt cx="416400" cy="937899"/>
            </a:xfrm>
          </p:grpSpPr>
          <p:sp>
            <p:nvSpPr>
              <p:cNvPr id="784" name="Google Shape;784;p49"/>
              <p:cNvSpPr/>
              <p:nvPr/>
            </p:nvSpPr>
            <p:spPr>
              <a:xfrm>
                <a:off x="2902400" y="1854875"/>
                <a:ext cx="416400" cy="851700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pic>
            <p:nvPicPr>
              <p:cNvPr id="785" name="Google Shape;785;p49" descr=" \boldsymbol{ \frac{\pi}{2} }"/>
              <p:cNvPicPr preferRelativeResize="0"/>
              <p:nvPr/>
            </p:nvPicPr>
            <p:blipFill>
              <a:blip r:embed="rId11">
                <a:alphaModFix/>
              </a:blip>
              <a:stretch>
                <a:fillRect/>
              </a:stretch>
            </p:blipFill>
            <p:spPr>
              <a:xfrm>
                <a:off x="2944542" y="1768676"/>
                <a:ext cx="322800" cy="86509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786" name="Google Shape;786;p49"/>
            <p:cNvGrpSpPr/>
            <p:nvPr/>
          </p:nvGrpSpPr>
          <p:grpSpPr>
            <a:xfrm>
              <a:off x="2541138" y="4325965"/>
              <a:ext cx="591231" cy="980450"/>
              <a:chOff x="1910168" y="4902875"/>
              <a:chExt cx="592286" cy="982200"/>
            </a:xfrm>
          </p:grpSpPr>
          <p:sp>
            <p:nvSpPr>
              <p:cNvPr id="787" name="Google Shape;787;p49"/>
              <p:cNvSpPr/>
              <p:nvPr/>
            </p:nvSpPr>
            <p:spPr>
              <a:xfrm>
                <a:off x="1910168" y="4902875"/>
                <a:ext cx="591300" cy="982200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pic>
            <p:nvPicPr>
              <p:cNvPr id="788" name="Google Shape;788;p49" descr=" \boldsymbol{ \frac{3\pi}{2} }"/>
              <p:cNvPicPr preferRelativeResize="0"/>
              <p:nvPr/>
            </p:nvPicPr>
            <p:blipFill>
              <a:blip r:embed="rId12">
                <a:alphaModFix/>
              </a:blip>
              <a:stretch>
                <a:fillRect/>
              </a:stretch>
            </p:blipFill>
            <p:spPr>
              <a:xfrm>
                <a:off x="1950621" y="4931213"/>
                <a:ext cx="551833" cy="9252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789" name="Google Shape;789;p49" descr="\boldsymbol{- \frac{\pi}{2}}"/>
            <p:cNvPicPr preferRelativeResize="0"/>
            <p:nvPr/>
          </p:nvPicPr>
          <p:blipFill>
            <a:blip r:embed="rId13">
              <a:alphaModFix/>
            </a:blip>
            <a:stretch>
              <a:fillRect/>
            </a:stretch>
          </p:blipFill>
          <p:spPr>
            <a:xfrm>
              <a:off x="3371250" y="4429300"/>
              <a:ext cx="694625" cy="8565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90" name="Google Shape;790;p49" descr="\boldsymbol{+}"/>
            <p:cNvPicPr preferRelativeResize="0"/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3631530" y="3376165"/>
              <a:ext cx="609473" cy="60947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91" name="Google Shape;791;p49" descr="\boldsymbol{-}"/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2316667" y="2404738"/>
              <a:ext cx="578218" cy="54696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792" name="Google Shape;792;p49" descr="\boldsymbol{\alpha \! \in \! (- \frac{\pi}{2} \!+\!2 \pi n; \frac{\pi}{2} \!+\! 2 \pi n)}  "/>
          <p:cNvPicPr preferRelativeResize="0"/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5829527" y="2152919"/>
            <a:ext cx="5435749" cy="916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93" name="Google Shape;793;p49" descr="\boldsymbol{\alpha \! \in \! ( \frac{\pi}{2} \!+\!2 \pi n; \frac{3\pi}{2} \!+\! 2 \pi n)}  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4380091" y="4740264"/>
            <a:ext cx="5198201" cy="1001038"/>
          </a:xfrm>
          <a:prstGeom prst="rect">
            <a:avLst/>
          </a:prstGeom>
          <a:noFill/>
          <a:ln>
            <a:noFill/>
          </a:ln>
        </p:spPr>
      </p:pic>
      <p:pic>
        <p:nvPicPr>
          <p:cNvPr id="794" name="Google Shape;794;p49" descr="\boldsymbol{n \! \in \! \mathbb{Z} }  "/>
          <p:cNvPicPr preferRelativeResize="0"/>
          <p:nvPr/>
        </p:nvPicPr>
        <p:blipFill>
          <a:blip r:embed="rId16">
            <a:alphaModFix/>
          </a:blip>
          <a:stretch>
            <a:fillRect/>
          </a:stretch>
        </p:blipFill>
        <p:spPr>
          <a:xfrm>
            <a:off x="6210000" y="3281175"/>
            <a:ext cx="1105800" cy="365554"/>
          </a:xfrm>
          <a:prstGeom prst="rect">
            <a:avLst/>
          </a:prstGeom>
          <a:noFill/>
          <a:ln>
            <a:noFill/>
          </a:ln>
        </p:spPr>
      </p:pic>
      <p:pic>
        <p:nvPicPr>
          <p:cNvPr id="795" name="Google Shape;795;p49" descr="\boldsymbol{Ox}"/>
          <p:cNvPicPr preferRelativeResize="0"/>
          <p:nvPr/>
        </p:nvPicPr>
        <p:blipFill>
          <a:blip r:embed="rId17">
            <a:alphaModFix/>
          </a:blip>
          <a:stretch>
            <a:fillRect/>
          </a:stretch>
        </p:blipFill>
        <p:spPr>
          <a:xfrm>
            <a:off x="9617400" y="1543487"/>
            <a:ext cx="742125" cy="37106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96" name="Google Shape;796;p49"/>
          <p:cNvCxnSpPr/>
          <p:nvPr/>
        </p:nvCxnSpPr>
        <p:spPr>
          <a:xfrm>
            <a:off x="7986559" y="1205283"/>
            <a:ext cx="1105800" cy="0"/>
          </a:xfrm>
          <a:prstGeom prst="straightConnector1">
            <a:avLst/>
          </a:prstGeom>
          <a:noFill/>
          <a:ln w="76200" cap="flat" cmpd="sng">
            <a:solidFill>
              <a:srgbClr val="B22C9C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"/>
                                        <p:tgtEl>
                                          <p:spTgt spid="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1" name="Google Shape;801;p50" descr="\boldsymbol{ \textbf{ctg} (\alpha\!+\! \pi n)\!=\!  \textbf{ctg} \alpha}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56575" y="1815673"/>
            <a:ext cx="5132800" cy="582127"/>
          </a:xfrm>
          <a:prstGeom prst="rect">
            <a:avLst/>
          </a:prstGeom>
          <a:noFill/>
          <a:ln>
            <a:noFill/>
          </a:ln>
        </p:spPr>
      </p:pic>
      <p:pic>
        <p:nvPicPr>
          <p:cNvPr id="802" name="Google Shape;802;p50" descr="\boldsymbol{ \textbf{tg} (\alpha\!+\! \pi n)\!=\!  \textbf{tg} \alpha}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356575" y="785700"/>
            <a:ext cx="4561867" cy="582127"/>
          </a:xfrm>
          <a:prstGeom prst="rect">
            <a:avLst/>
          </a:prstGeom>
          <a:noFill/>
          <a:ln>
            <a:noFill/>
          </a:ln>
        </p:spPr>
      </p:pic>
      <p:pic>
        <p:nvPicPr>
          <p:cNvPr id="803" name="Google Shape;803;p50" descr="  \boldsymbol{ n \in \mathbb{Z}}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955550" y="1359411"/>
            <a:ext cx="1457592" cy="4135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04" name="Google Shape;804;p50"/>
          <p:cNvGrpSpPr/>
          <p:nvPr/>
        </p:nvGrpSpPr>
        <p:grpSpPr>
          <a:xfrm>
            <a:off x="1423573" y="2856533"/>
            <a:ext cx="4035012" cy="641700"/>
            <a:chOff x="7024686" y="2447508"/>
            <a:chExt cx="4035012" cy="641700"/>
          </a:xfrm>
        </p:grpSpPr>
        <p:sp>
          <p:nvSpPr>
            <p:cNvPr id="805" name="Google Shape;805;p50"/>
            <p:cNvSpPr/>
            <p:nvPr/>
          </p:nvSpPr>
          <p:spPr>
            <a:xfrm>
              <a:off x="7024686" y="2447508"/>
              <a:ext cx="4035000" cy="641700"/>
            </a:xfrm>
            <a:prstGeom prst="rect">
              <a:avLst/>
            </a:prstGeom>
            <a:solidFill>
              <a:srgbClr val="FDBC8E"/>
            </a:solidFill>
            <a:ln w="9525" cap="flat" cmpd="sng">
              <a:solidFill>
                <a:srgbClr val="FDBC8E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806" name="Google Shape;806;p50" descr="\boldsymbol{f(x\!+\!T)\!=\!f(x),}"/>
            <p:cNvPicPr preferRelativeResize="0"/>
            <p:nvPr/>
          </p:nvPicPr>
          <p:blipFill rotWithShape="1">
            <a:blip r:embed="rId6">
              <a:alphaModFix/>
            </a:blip>
            <a:srcRect r="3456"/>
            <a:stretch/>
          </p:blipFill>
          <p:spPr>
            <a:xfrm>
              <a:off x="7085173" y="2481970"/>
              <a:ext cx="3974524" cy="54960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807" name="Google Shape;807;p50" descr="\boldsymbol{T\!=\! \pi n, n \in \mathbb{Z}}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6448975" y="2959450"/>
            <a:ext cx="3271269" cy="43585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08" name="Google Shape;808;p50"/>
          <p:cNvGrpSpPr/>
          <p:nvPr/>
        </p:nvGrpSpPr>
        <p:grpSpPr>
          <a:xfrm>
            <a:off x="1423579" y="4185197"/>
            <a:ext cx="2259333" cy="1343607"/>
            <a:chOff x="1417206" y="4133215"/>
            <a:chExt cx="2434363" cy="1447696"/>
          </a:xfrm>
        </p:grpSpPr>
        <p:pic>
          <p:nvPicPr>
            <p:cNvPr id="809" name="Google Shape;809;p50" descr="\boldsymbol{y\!=\! \textbf{tg} x }"/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1423575" y="4133215"/>
              <a:ext cx="2115552" cy="53348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10" name="Google Shape;810;p50" descr="\boldsymbol{y\!=\! \textbf{ctg} x }"/>
            <p:cNvPicPr preferRelativeResize="0"/>
            <p:nvPr/>
          </p:nvPicPr>
          <p:blipFill>
            <a:blip r:embed="rId9">
              <a:alphaModFix/>
            </a:blip>
            <a:stretch>
              <a:fillRect/>
            </a:stretch>
          </p:blipFill>
          <p:spPr>
            <a:xfrm>
              <a:off x="1417206" y="5047436"/>
              <a:ext cx="2434363" cy="53347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811" name="Google Shape;811;p50" descr="\boldsymbol{T\!=\! \pi }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4589925" y="4573050"/>
            <a:ext cx="1264343" cy="337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"/>
                                        <p:tgtEl>
                                          <p:spTgt spid="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</Words>
  <Application>Microsoft Office PowerPoint</Application>
  <PresentationFormat>Произвольный</PresentationFormat>
  <Paragraphs>15</Paragraphs>
  <Slides>15</Slides>
  <Notes>15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15</vt:i4>
      </vt:variant>
    </vt:vector>
  </HeadingPairs>
  <TitlesOfParts>
    <vt:vector size="22" baseType="lpstr">
      <vt:lpstr>Roboto Condensed</vt:lpstr>
      <vt:lpstr>Tahoma</vt:lpstr>
      <vt:lpstr>Wingdings 3</vt:lpstr>
      <vt:lpstr>Arial</vt:lpstr>
      <vt:lpstr>Century Gothic</vt:lpstr>
      <vt:lpstr>Simple Light</vt:lpstr>
      <vt:lpstr>Легкий дым</vt:lpstr>
      <vt:lpstr>Презентация PowerPoint</vt:lpstr>
      <vt:lpstr>Бүгінгі сабақта: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User</cp:lastModifiedBy>
  <cp:revision>2</cp:revision>
  <dcterms:modified xsi:type="dcterms:W3CDTF">2021-01-24T06:06:49Z</dcterms:modified>
</cp:coreProperties>
</file>