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4"/>
  </p:notesMasterIdLst>
  <p:sldIdLst>
    <p:sldId id="278" r:id="rId2"/>
    <p:sldId id="256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1437BF-56C2-45E8-A70A-B49EE7FF1A4A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C40AD-EEA4-4028-ADC6-0C49808B4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683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8C40AD-EEA4-4028-ADC6-0C49808B469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568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308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240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18531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964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496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775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6117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565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059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84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691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971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420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414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337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983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ABC93-C0E0-4E69-9C56-4EB39B119448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9F9A8BE-009F-46A4-8F28-C045C016A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64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2165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2165" y="3386541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2165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2165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94950" y="257639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94950" y="356765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94950" y="444421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82"/>
    </mc:Choice>
    <mc:Fallback xmlns="">
      <p:transition spd="slow" advTm="3882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DA8668C-2D9A-3FD0-F430-C3AFA42E7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Есептеңіз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5FECCF24-42F1-7A64-AB42-E1C7FC46C82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2704123"/>
                <a:ext cx="8596668" cy="388077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𝑠𝑖𝑛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37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FECCF24-42F1-7A64-AB42-E1C7FC46C8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704123"/>
                <a:ext cx="8596668" cy="3880773"/>
              </a:xfrm>
              <a:blipFill>
                <a:blip r:embed="rId2"/>
                <a:stretch>
                  <a:fillRect l="-14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5923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1030E1-0405-54AE-2D84-CFB2DBB9C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Шешуі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A9A3B17D-B36E-AB05-4500-19318C82437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87050" y="2141416"/>
                <a:ext cx="10068298" cy="388077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𝑠𝑖𝑛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37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=−1 −2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sin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(6</m:t>
                    </m:r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π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-1+2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=-1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</a:t>
                </a:r>
                <a:r>
                  <a:rPr lang="kk-KZ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Жауабы: 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9A3B17D-B36E-AB05-4500-19318C82437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7050" y="2141416"/>
                <a:ext cx="10068298" cy="3880773"/>
              </a:xfrm>
              <a:blipFill>
                <a:blip r:embed="rId2"/>
                <a:stretch>
                  <a:fillRect l="-15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682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FBD59B-31C2-45A9-AA6B-606E610B4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7D04E91-6FFD-9A4C-C46B-5E2FF2761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8220"/>
            <a:ext cx="8596668" cy="388077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kk-KZ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Тригонометриялық тепе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теңдіктер мен тепе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 түрлендіруге есептер шығардыңыздар.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204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17200E-55DF-2BD0-2107-2E9AB8BF6B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887115"/>
            <a:ext cx="7961786" cy="3612695"/>
          </a:xfrm>
        </p:spPr>
        <p:txBody>
          <a:bodyPr/>
          <a:lstStyle/>
          <a:p>
            <a:pPr algn="ctr"/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  <a:br>
              <a:rPr lang="kk-KZ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Тригонометриялық өрнектерді тепе</a:t>
            </a: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түрлендіру</a:t>
            </a:r>
            <a:endParaRPr lang="ru-RU" sz="4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200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BB6FA8-B39E-D66B-1E3D-A72A29522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сабақта: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088ACE2-1DB8-F872-8209-D0B6DB484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Тригонометриялық тепе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теңдіктермен тепе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 түрлендірулерді есептер шығаруда қолданасыңдар.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950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A76D28-AD3A-E28C-2755-DB8CA6F67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Есеп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C5FD0A46-A9EF-456E-0B58-8E5296F6CD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0677" y="1402598"/>
                <a:ext cx="10494498" cy="508260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kk-KZ" sz="28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Өрнекті ықшамдаңыз.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tg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𝛼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⁡+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𝑐𝑡𝑔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𝛼</m:t>
                          </m:r>
                          <m:r>
                            <a:rPr lang="ru-RU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  <m:r>
                            <a:rPr lang="ru-RU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𝑠𝑖𝑛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kk-KZ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28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kk-KZ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tg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⁡+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𝑐𝑡𝑔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ru-RU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ru-RU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2060"/>
                    </a:solidFill>
                  </a:rPr>
                  <a:t> =</a:t>
                </a:r>
                <a:r>
                  <a:rPr lang="kk-KZ" sz="28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 </m:t>
                        </m:r>
                        <m:f>
                          <m:fPr>
                            <m:ctrlP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den>
                        </m:f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num>
                          <m:den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den>
                        </m:f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 =</a:t>
                </a:r>
                <a:r>
                  <a:rPr lang="kk-KZ" sz="32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  <m:r>
                      <a:rPr lang="ru-RU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ru-RU" sz="3200" b="0" dirty="0">
                  <a:solidFill>
                    <a:srgbClr val="002060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800" dirty="0">
                    <a:solidFill>
                      <a:srgbClr val="002060"/>
                    </a:solidFill>
                  </a:rPr>
                  <a:t> =</a:t>
                </a:r>
                <a:r>
                  <a:rPr lang="en-US" sz="2800" dirty="0" err="1">
                    <a:solidFill>
                      <a:srgbClr val="002060"/>
                    </a:solidFill>
                  </a:rPr>
                  <a:t>ctg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endParaRPr lang="kk-KZ" sz="2800" b="0" dirty="0">
                  <a:solidFill>
                    <a:srgbClr val="002060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ru-RU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</a:t>
                </a:r>
              </a:p>
              <a:p>
                <a:pPr marL="0" indent="0">
                  <a:buNone/>
                </a:pP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      </a:t>
                </a:r>
                <a:r>
                  <a:rPr lang="ru-RU" sz="28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ru-RU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2800" dirty="0">
                    <a:solidFill>
                      <a:srgbClr val="002060"/>
                    </a:solidFill>
                  </a:rPr>
                  <a:t> ctg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</m:t>
                    </m:r>
                  </m:oMath>
                </a14:m>
                <a:endParaRPr lang="ru-RU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5FD0A46-A9EF-456E-0B58-8E5296F6CD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0677" y="1402598"/>
                <a:ext cx="10494498" cy="5082608"/>
              </a:xfrm>
              <a:blipFill>
                <a:blip r:embed="rId2"/>
                <a:stretch>
                  <a:fillRect l="-1161" t="-20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6536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id="{39521D7C-068A-EC4F-783A-66F05C267E7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438183" y="876885"/>
                <a:ext cx="9592081" cy="3076137"/>
              </a:xfrm>
            </p:spPr>
            <p:txBody>
              <a:bodyPr>
                <a:normAutofit fontScale="90000"/>
              </a:bodyPr>
              <a:lstStyle/>
              <a:p>
                <a: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№2 </a:t>
                </a:r>
                <a:r>
                  <a:rPr lang="ru-RU" sz="3200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есеп</a:t>
                </a:r>
                <a: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kk-KZ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Өрнекті ықшамдаңыз</a:t>
                </a:r>
                <a:r>
                  <a:rPr lang="en-US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ru-RU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kk-KZ" sz="4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өрнекті ықшамдаңыз</a:t>
                </a:r>
                <a:r>
                  <a:rPr lang="kk-KZ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kk-KZ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kk-KZ" sz="40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</a:t>
                </a:r>
                <a:endParaRPr lang="ru-RU" sz="320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39521D7C-068A-EC4F-783A-66F05C267E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38183" y="876885"/>
                <a:ext cx="9592081" cy="3076137"/>
              </a:xfrm>
              <a:blipFill>
                <a:blip r:embed="rId2"/>
                <a:stretch>
                  <a:fillRect l="-1971" t="-21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46A72A59-862E-7F7C-0881-98DF3E6CD75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36656" y="3808828"/>
                <a:ext cx="11217161" cy="40972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ru-RU" sz="32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b="0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 </m:t>
                    </m:r>
                    <m:sSup>
                      <m:sSupPr>
                        <m:ctrlP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∙(</m:t>
                    </m:r>
                    <m:sSup>
                      <m:sSupPr>
                        <m:ctrlP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  <a:p>
                <a:pPr marL="0" indent="0">
                  <a:buNone/>
                </a:pP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ru-RU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=1;</a:t>
                </a:r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6A72A59-862E-7F7C-0881-98DF3E6CD75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6656" y="3808828"/>
                <a:ext cx="11217161" cy="4097215"/>
              </a:xfrm>
              <a:blipFill>
                <a:blip r:embed="rId3"/>
                <a:stretch>
                  <a:fillRect l="-1359" t="-20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574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C4E93E-E6BE-8EA5-66F3-E0558DDFB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8180E5B9-C3A7-E569-8943-CB1F93AB423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68220"/>
                <a:ext cx="8596668" cy="388077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kk-KZ" sz="32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Өрнекті ықшамдаңыз.</a:t>
                </a:r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ru-RU" sz="32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sz="32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+3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180E5B9-C3A7-E569-8943-CB1F93AB423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68220"/>
                <a:ext cx="8596668" cy="3880773"/>
              </a:xfrm>
              <a:blipFill>
                <a:blip r:embed="rId2"/>
                <a:stretch>
                  <a:fillRect l="-1773" t="-22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9367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A42BF74C-99F4-FCE1-8109-3CF20A50BE9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8520" y="693225"/>
                <a:ext cx="9985977" cy="51308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kk-KZ" sz="28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</a:t>
                </a:r>
              </a:p>
              <a:p>
                <a:pPr marL="0" indent="0">
                  <a:buNone/>
                </a:pPr>
                <a:endParaRPr lang="kk-KZ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ru-RU" sz="32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sz="32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+3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2  </m:t>
                        </m:r>
                      </m:sup>
                    </m:sSup>
                    <m:sSup>
                      <m:s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 + (co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sSup>
                      <m:s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+</a:t>
                </a:r>
                <a:endParaRPr lang="kk-KZ" sz="3200" dirty="0">
                  <a:solidFill>
                    <a:srgbClr val="002060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3200" dirty="0">
                    <a:solidFill>
                      <a:srgbClr val="002060"/>
                    </a:solidFill>
                  </a:rPr>
                  <a:t>3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=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+</a:t>
                </a:r>
                <a:r>
                  <a:rPr lang="en-US" sz="3200" dirty="0">
                    <a:solidFill>
                      <a:srgbClr val="00206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)(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32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32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)+ 3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b="0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+2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=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+</a:t>
                </a:r>
                <a:r>
                  <a:rPr lang="en-US" sz="3200" dirty="0">
                    <a:solidFill>
                      <a:srgbClr val="00206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sz="3200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sSup>
                      <m:sSupPr>
                        <m:ctrlPr>
                          <a:rPr lang="en-US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=1;</a:t>
                </a:r>
                <a:endParaRPr lang="ru-RU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42BF74C-99F4-FCE1-8109-3CF20A50BE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8520" y="693225"/>
                <a:ext cx="9985977" cy="5130800"/>
              </a:xfrm>
              <a:blipFill>
                <a:blip r:embed="rId2"/>
                <a:stretch>
                  <a:fillRect l="-1525" t="-1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4479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6ECCB2-68D1-3B03-0C81-B48A56B8A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537" y="0"/>
            <a:ext cx="8596668" cy="2006991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теңбе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 дәлелдеңіз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BD391DD8-CD50-BE9D-0E5F-FB6C7A9D00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3550" y="2731259"/>
                <a:ext cx="9076266" cy="4126741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ru-RU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2ctg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endPara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D391DD8-CD50-BE9D-0E5F-FB6C7A9D00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3550" y="2731259"/>
                <a:ext cx="9076266" cy="412674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7712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21A214-D533-8982-381A-7678B736E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Шешуі</a:t>
            </a:r>
            <a:br>
              <a:rPr lang="kk-KZ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9E92A912-CAC1-2E68-6F8B-ED2A9B9800B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597881"/>
                <a:ext cx="8596668" cy="388077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)(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kk-KZ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endParaRPr lang="kk-KZ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𝑐𝑜</m:t>
                        </m:r>
                        <m:sSup>
                          <m:sSup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</m:t>
                        </m:r>
                        <m:sSup>
                          <m:sSupPr>
                            <m:ctrlPr>
                              <a:rPr lang="en-US" sz="3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𝑐𝑜𝑠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𝑠𝑖𝑛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𝛼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:r>
                  <a:rPr 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2ctg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endParaRPr lang="kk-KZ" sz="2000" dirty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3200" dirty="0" err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теңбе</a:t>
                </a:r>
                <a:r>
                  <a:rPr lang="en-US" sz="32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kk-KZ" sz="32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теңдік дәлелденді.</a:t>
                </a:r>
                <a:endParaRPr lang="ru-RU" sz="320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E92A912-CAC1-2E68-6F8B-ED2A9B9800B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597881"/>
                <a:ext cx="8596668" cy="3880773"/>
              </a:xfrm>
              <a:blipFill>
                <a:blip r:embed="rId2"/>
                <a:stretch>
                  <a:fillRect l="-17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153076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345</TotalTime>
  <Words>76</Words>
  <Application>Microsoft Office PowerPoint</Application>
  <PresentationFormat>Широкоэкранный</PresentationFormat>
  <Paragraphs>47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 Math</vt:lpstr>
      <vt:lpstr>Tahoma</vt:lpstr>
      <vt:lpstr>Times New Roman</vt:lpstr>
      <vt:lpstr>Trebuchet MS</vt:lpstr>
      <vt:lpstr>Wingdings 3</vt:lpstr>
      <vt:lpstr>Аспект</vt:lpstr>
      <vt:lpstr>Презентация PowerPoint</vt:lpstr>
      <vt:lpstr> Сабақтың тақырыбы:  Тригонометриялық өрнектерді тепе-тең түрлендіру</vt:lpstr>
      <vt:lpstr>Бүгінгі сабақта:</vt:lpstr>
      <vt:lpstr>Есеп №1</vt:lpstr>
      <vt:lpstr>№2 есеп  Өрнекті ықшамдаңыз: 〖sin〗^4 α+〖sin〗^2 α∙〖cos〗^2 α+〖cos〗^2 α  өрнекті ықшамдаңыз Шешуі:</vt:lpstr>
      <vt:lpstr>№3 есеп</vt:lpstr>
      <vt:lpstr>Презентация PowerPoint</vt:lpstr>
      <vt:lpstr> №4 есеп теңбе-теңдікті дәлелдеңіз </vt:lpstr>
      <vt:lpstr>Шешуі </vt:lpstr>
      <vt:lpstr>№5 есеп  Есептеңіз </vt:lpstr>
      <vt:lpstr>Шешуі</vt:lpstr>
      <vt:lpstr>Қорытынды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Сабақтың тақырыбы:  Тригонометриялық өрнектерді тепе-тең түрлендіру</dc:title>
  <dc:creator>student</dc:creator>
  <cp:lastModifiedBy>Huawei</cp:lastModifiedBy>
  <cp:revision>10</cp:revision>
  <dcterms:created xsi:type="dcterms:W3CDTF">2024-02-12T12:03:17Z</dcterms:created>
  <dcterms:modified xsi:type="dcterms:W3CDTF">2024-09-18T13:52:29Z</dcterms:modified>
</cp:coreProperties>
</file>