
<file path=[Content_Types].xml><?xml version="1.0" encoding="utf-8"?>
<Types xmlns="http://schemas.openxmlformats.org/package/2006/content-types">
  <Default Extension="png" ContentType="image/png"/>
  <Default Extension="webp" ContentType="image/web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14"/>
  </p:notesMasterIdLst>
  <p:sldIdLst>
    <p:sldId id="278" r:id="rId2"/>
    <p:sldId id="259" r:id="rId3"/>
    <p:sldId id="283" r:id="rId4"/>
    <p:sldId id="284" r:id="rId5"/>
    <p:sldId id="295" r:id="rId6"/>
    <p:sldId id="285" r:id="rId7"/>
    <p:sldId id="286" r:id="rId8"/>
    <p:sldId id="287" r:id="rId9"/>
    <p:sldId id="297" r:id="rId10"/>
    <p:sldId id="299" r:id="rId11"/>
    <p:sldId id="30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B5901-0193-40A0-A3E0-9B15B62B9B20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FAC5A-E387-4257-94B7-65DDD7761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45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32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43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077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280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0671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740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220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961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234126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74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42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002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69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86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63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79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74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26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65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2165" y="3386541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2165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2165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94950" y="257639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94950" y="356765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4950" y="444421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82"/>
    </mc:Choice>
    <mc:Fallback xmlns="">
      <p:transition spd="slow" advTm="3882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D4B93A5-26EC-0D88-5C48-69F02AFA232A}"/>
              </a:ext>
            </a:extLst>
          </p:cNvPr>
          <p:cNvSpPr txBox="1"/>
          <p:nvPr/>
        </p:nvSpPr>
        <p:spPr>
          <a:xfrm>
            <a:off x="1125415" y="1209821"/>
            <a:ext cx="942535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Ықтималдықтар теориясы  негізгі түсініктері қатарына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 оқиғалар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 оқиғалар кеңістігі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жатады.</a:t>
            </a:r>
          </a:p>
          <a:p>
            <a:pPr marL="0" indent="0">
              <a:buNone/>
            </a:pPr>
            <a:endParaRPr lang="kk-KZ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 оқиғалар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 қос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қостан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үйлесімсіз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мүмкіндікті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айтамыз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ауа-райы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болжамдары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бұлтты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ала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бұлтты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бұлтты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нөсер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7798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938"/>
    </mc:Choice>
    <mc:Fallback xmlns="">
      <p:transition spd="slow" advTm="4193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A335AB9-1D5E-64A9-96D9-75C5BCB11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6" y="762781"/>
            <a:ext cx="10128738" cy="5102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 сынақтар үшін элементар оқиғалар кеңістігін көрсетіңіз:</a:t>
            </a:r>
          </a:p>
          <a:p>
            <a:pPr marL="0" indent="0">
              <a:buNone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 тиын бір мезгілде тасталды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Тиындардың қай жағымен түскендігін қарастыру кезінде элементар оқиғалар кеңістігін жазыңыз;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Елтаңба жағының түсу санын қарастыру кезіндегі элементар оқиғалар кеңістігін жазыңыз;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buAutoNum type="arabicParenR"/>
            </a:pPr>
            <a:endParaRPr lang="kk-KZ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92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440"/>
    </mc:Choice>
    <mc:Fallback xmlns="">
      <p:transition spd="slow" advTm="4244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1308563" y="581652"/>
            <a:ext cx="734306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kk-KZ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Ықтималдықтар теориясы  негізгі;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Оқиға және оның түрлері;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Элементар оқиға;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Элементар оқиғалар кеңістігі;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Кездейсоқ оқиға және оның түрлері;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Тең мүмкіндікті оқиға;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kk-KZ" sz="280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Тәуелсіз;</a:t>
            </a:r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оқиғаларымен таныстыңдар және оқиғаларды ажырата аласыңдар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en-US" sz="5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1003" y="1616988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10">
        <p:fade/>
      </p:transition>
    </mc:Choice>
    <mc:Fallback xmlns="">
      <p:transition spd="med" advTm="30810">
        <p:fade/>
      </p:transition>
    </mc:Fallback>
  </mc:AlternateContent>
  <p:extLst>
    <p:ext uri="{3A86A75C-4F4B-4683-9AE1-C65F6400EC91}">
      <p14:laserTraceLst xmlns:p14="http://schemas.microsoft.com/office/powerpoint/2010/main">
        <p14:tracePtLst>
          <p14:tracePt t="29417" x="11553825" y="3516313"/>
          <p14:tracePt t="29419" x="11090275" y="3454400"/>
          <p14:tracePt t="29425" x="10639425" y="3416300"/>
          <p14:tracePt t="29442" x="9537700" y="3290888"/>
          <p14:tracePt t="29459" x="8537575" y="3178175"/>
          <p14:tracePt t="29476" x="7748588" y="3041650"/>
          <p14:tracePt t="29492" x="7159625" y="2928938"/>
          <p14:tracePt t="29494" x="6759575" y="2816225"/>
          <p14:tracePt t="29509" x="5945188" y="2603500"/>
          <p14:tracePt t="29525" x="4368800" y="2089150"/>
          <p14:tracePt t="29542" x="2716213" y="1439863"/>
          <p14:tracePt t="29559" x="1452563" y="889000"/>
          <p14:tracePt t="29575" x="1163638" y="776288"/>
          <p14:tracePt t="29842" x="1027113" y="612775"/>
          <p14:tracePt t="29846" x="825500" y="400050"/>
        </p14:tracePtLst>
      </p14:laserTrace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0331" y="398728"/>
            <a:ext cx="9959927" cy="2879043"/>
          </a:xfrm>
        </p:spPr>
        <p:txBody>
          <a:bodyPr>
            <a:noAutofit/>
          </a:bodyPr>
          <a:lstStyle/>
          <a:p>
            <a:pPr algn="l"/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  </a:t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Ықтималдықтар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теориясының</a:t>
            </a:r>
            <a:r>
              <a:rPr lang="ru-RU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негіздері</a:t>
            </a:r>
            <a:endParaRPr lang="ru-RU" sz="4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37"/>
    </mc:Choice>
    <mc:Fallback xmlns="">
      <p:transition spd="slow" advTm="47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2A8336-B835-12D8-48E3-C07A6C491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778" y="449532"/>
            <a:ext cx="9206132" cy="1126050"/>
          </a:xfrm>
        </p:spPr>
        <p:txBody>
          <a:bodyPr>
            <a:no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 сабақта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EFE5BF-B07F-E188-5709-87F088A71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742" y="1825624"/>
            <a:ext cx="8910710" cy="37451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қиға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кездейсоқ оқиға, ақиқат оқиға, мүмкін емес оқиға, қолайлы нәтижелер, тең мүмкіндікті және қарама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 оқиғалар ұғымдарын меңгересіңдер;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 және элементар емес  оқиғаларды ажыратасыңдар;</a:t>
            </a:r>
          </a:p>
          <a:p>
            <a:pPr marL="0" indent="0">
              <a:buNone/>
            </a:pPr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29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064"/>
    </mc:Choice>
    <mc:Fallback xmlns="">
      <p:transition spd="slow" advTm="1906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4764B7-1709-7F9F-F6DF-33BDCFA2A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353" y="792479"/>
            <a:ext cx="8874629" cy="1444283"/>
          </a:xfrm>
        </p:spPr>
        <p:txBody>
          <a:bodyPr>
            <a:normAutofit/>
          </a:bodyPr>
          <a:lstStyle/>
          <a:p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Ықтималдық теориясының негізгі мақсаты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біртекті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оқиғалардың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ED3C0F-4709-41D1-432B-E287094C4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314" y="2385672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ақиқат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 емес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 болып бөлінеді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788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043"/>
    </mc:Choice>
    <mc:Fallback xmlns="">
      <p:transition spd="slow" advTm="170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2DE2F7-F547-5B19-654D-929C97CC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 түсірейік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F1474A-E397-55EC-F605-70E4548EC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6355"/>
            <a:ext cx="936699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7-8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сыныптардағы статистика элементтерін оқығанда сендер болып кеткен әртүрлі оқиғаларды қарастырған болатынсыңдар. </a:t>
            </a:r>
          </a:p>
          <a:p>
            <a:pPr marL="0" indent="0"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Енді біз орындалуы да, орындалмауы да мүмкін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оқиғаларды зерттейтін боламыз. </a:t>
            </a:r>
          </a:p>
          <a:p>
            <a:pPr marL="0" indent="0"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Мысалы, нысананы көздеп атқанда оған оқтың тиюі де, тимеуі де мүмкін, тиынды лақтырғанда не елтаңба жағы, не сан жағы түсуі мүмкін.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701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094"/>
    </mc:Choice>
    <mc:Fallback xmlns="">
      <p:transition spd="slow" advTm="310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7E64533E-4903-CE29-3869-414DEDF2D1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1911" y="349131"/>
                <a:ext cx="9338863" cy="5376420"/>
              </a:xfrm>
            </p:spPr>
            <p:txBody>
              <a:bodyPr>
                <a:normAutofit/>
              </a:bodyPr>
              <a:lstStyle/>
              <a:p>
                <a:pPr>
                  <a:buFont typeface="Wingdings" panose="05000000000000000000" pitchFamily="2" charset="2"/>
                  <a:buChar char="v"/>
                </a:pP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Ақиқат оқиға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міндетті түрде орындалатын оқиға, және ол 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арқылы белгіленеді. Мысалы, су құйылған стақанды төңкерсе, су төгіледі. </a:t>
                </a:r>
              </a:p>
              <a:p>
                <a:pPr marL="0" indent="0">
                  <a:buNone/>
                </a:pPr>
                <a:endParaRPr lang="kk-KZ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Мүмкін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емес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оқиға</a:t>
                </a:r>
                <a:r>
                  <a:rPr lang="ru-RU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</a:t>
                </a:r>
                <a:r>
                  <a:rPr lang="en-US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орындалмайтын оқиға, және де  </a:t>
                </a:r>
                <a14:m>
                  <m:oMath xmlns:m="http://schemas.openxmlformats.org/officeDocument/2006/math">
                    <m:r>
                      <a:rPr lang="kk-KZ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∅</m:t>
                    </m:r>
                  </m:oMath>
                </a14:m>
                <a:r>
                  <a:rPr lang="kk-KZ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белгісі арқылы белгіленеді. Мысалы, нысананы көздеп бір рет атқанда, оған оқтың екі рет тиюі мүмкін емес.</a:t>
                </a:r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Wingdings" panose="05000000000000000000" pitchFamily="2" charset="2"/>
                  <a:buChar char="v"/>
                </a:pPr>
                <a:r>
                  <a:rPr lang="kk-KZ" sz="2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Үйлесімсіз оқиға</a:t>
                </a:r>
                <a:r>
                  <a:rPr lang="kk-KZ" sz="24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 мезгілде орындалмайтын оқиға</a:t>
                </a:r>
                <a:r>
                  <a:rPr lang="en-US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kk-KZ" sz="28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Мысалы, оқушының бір мезгілде мектепте де, үйде де болуы мүмкін емес.</a:t>
                </a:r>
                <a:endParaRPr lang="en-US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kk-KZ" sz="28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E64533E-4903-CE29-3869-414DEDF2D1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911" y="349131"/>
                <a:ext cx="9338863" cy="5376420"/>
              </a:xfrm>
              <a:blipFill>
                <a:blip r:embed="rId3"/>
                <a:stretch>
                  <a:fillRect l="-522" t="-1134" r="-1893" b="-17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28566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865"/>
    </mc:Choice>
    <mc:Fallback xmlns="">
      <p:transition spd="slow" advTm="378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65C4608-7FA9-0008-B42F-566EC1109F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956148"/>
            <a:ext cx="3112867" cy="311286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12633C9-0416-B8FC-9930-1378CBB68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370" y="585007"/>
            <a:ext cx="9155983" cy="5661047"/>
          </a:xfrm>
        </p:spPr>
        <p:txBody>
          <a:bodyPr/>
          <a:lstStyle/>
          <a:p>
            <a:pPr marL="0" indent="0">
              <a:buNone/>
            </a:pP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</a:p>
          <a:p>
            <a:pPr marL="0" indent="0">
              <a:buNone/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Бір ойын сүйегін алайық. Бұл жерде бәріміз білетіндей сүйектің алты жағы бар. </a:t>
            </a:r>
          </a:p>
          <a:p>
            <a:pPr marL="0" indent="0">
              <a:buNone/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Осы сүйекті лақтырғанда 1 мен 6  арасындағы санның түсуі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ақиқат оқиға. Сүйектің үстіндегі сандар 1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-ден 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6-ға дейін болғаны үшін бұл оқиға міндетті түрде орындалады.</a:t>
            </a:r>
          </a:p>
          <a:p>
            <a:pPr marL="0" indent="0">
              <a:buNone/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Ал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деген санның түсуі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мүмкін емес оқиға. Яғни бұл сүйектің үстінде  7 деген сан болмағаны үшін бұл оқиға мүмкін емес. </a:t>
            </a:r>
          </a:p>
          <a:p>
            <a:pPr marL="0" indent="0">
              <a:buNone/>
            </a:pP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Сүйекті лақтырғанда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деген санның түсуі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кездейсоқ.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25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813"/>
    </mc:Choice>
    <mc:Fallback xmlns="">
      <p:transition spd="slow" advTm="5181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9EA7B1-C0D1-4248-C349-0BB093986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564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FA41B4-718E-B74D-35DE-8427C142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91" y="1505244"/>
            <a:ext cx="8596668" cy="37213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Қорапта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 және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шар бар,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Ақиқат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шардың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CCEA329-6831-4328-1719-0164EB4361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2610" b="7637"/>
          <a:stretch/>
        </p:blipFill>
        <p:spPr>
          <a:xfrm>
            <a:off x="7484011" y="3249637"/>
            <a:ext cx="4755669" cy="35525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89690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434"/>
    </mc:Choice>
    <mc:Fallback xmlns="">
      <p:transition spd="slow" advTm="33434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F7397D2-27C3-F052-DAB8-BBF997692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5FA969D-7A48-6542-8835-EEC3A57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572" y="925906"/>
            <a:ext cx="9831234" cy="53764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 мүмкіндікті  оқиғалар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бірінен артықшылығы жоқ. Мысалы, емтихан билетінің жұп немесе тақ нөмірлі билетін алу тең мүмкіндікті оқиға. </a:t>
            </a:r>
          </a:p>
          <a:p>
            <a:pPr marL="0" indent="0">
              <a:buNone/>
            </a:pPr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 оқиға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оқиғасы болмаған жағдайда ғана В оқиғасы орындалатын болса, В оқиғасы А оқиғасына қарама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қарсы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деп аталады.  Мысалы, жұп немесе тақ ұпайдың түсуі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 оқиғалар.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2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241"/>
    </mc:Choice>
    <mc:Fallback xmlns="">
      <p:transition spd="slow" advTm="33241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2|8.5|7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2.7|12.9"/>
</p:tagLst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1365</TotalTime>
  <Words>527</Words>
  <Application>Microsoft Office PowerPoint</Application>
  <PresentationFormat>Широкоэкранный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 Math</vt:lpstr>
      <vt:lpstr>Tahoma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 Тақырып:      Ықтималдықтар теориясының негіздері</vt:lpstr>
      <vt:lpstr>Бүгін сабақта:</vt:lpstr>
      <vt:lpstr>Ықтималдық теориясының негізгі мақсаты – біртекті кездейсоқ оқиғалардың жалпы ықтималдық заңдылықтарын зерттеу болып табылады.</vt:lpstr>
      <vt:lpstr>Еске түсірейік</vt:lpstr>
      <vt:lpstr>Презентация PowerPoint</vt:lpstr>
      <vt:lpstr>Презентация PowerPoint</vt:lpstr>
      <vt:lpstr> 2- мысал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89</cp:revision>
  <dcterms:created xsi:type="dcterms:W3CDTF">2022-09-04T21:41:09Z</dcterms:created>
  <dcterms:modified xsi:type="dcterms:W3CDTF">2024-09-18T13:53:53Z</dcterms:modified>
</cp:coreProperties>
</file>