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78" r:id="rId2"/>
    <p:sldId id="259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28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77625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2262" y="1135391"/>
            <a:ext cx="20851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3-тапсырма: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533" y="2152650"/>
            <a:ext cx="10879250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532" y="3527426"/>
            <a:ext cx="10270068" cy="1006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248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548" y="899067"/>
            <a:ext cx="150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401938"/>
              </p:ext>
            </p:extLst>
          </p:nvPr>
        </p:nvGraphicFramePr>
        <p:xfrm>
          <a:off x="779740" y="1997689"/>
          <a:ext cx="11068762" cy="9402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Формула" r:id="rId3" imgW="6731000" imgH="571500" progId="Equation.3">
                  <p:embed/>
                </p:oleObj>
              </mc:Choice>
              <mc:Fallback>
                <p:oleObj name="Формула" r:id="rId3" imgW="6731000" imgH="571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740" y="1997689"/>
                        <a:ext cx="11068762" cy="9402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08030" y="2211357"/>
            <a:ext cx="150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08030" y="4505824"/>
            <a:ext cx="150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53088" y="3362866"/>
            <a:ext cx="150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Жауабы: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89348" y="5530333"/>
            <a:ext cx="150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Жауабы: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523993"/>
              </p:ext>
            </p:extLst>
          </p:nvPr>
        </p:nvGraphicFramePr>
        <p:xfrm>
          <a:off x="9127066" y="5595218"/>
          <a:ext cx="829734" cy="331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Формула" r:id="rId5" imgW="571252" imgH="228501" progId="Equation.3">
                  <p:embed/>
                </p:oleObj>
              </mc:Choice>
              <mc:Fallback>
                <p:oleObj name="Формула" r:id="rId5" imgW="571252" imgH="22850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7066" y="5595218"/>
                        <a:ext cx="829734" cy="3318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985058"/>
              </p:ext>
            </p:extLst>
          </p:nvPr>
        </p:nvGraphicFramePr>
        <p:xfrm>
          <a:off x="778932" y="4181131"/>
          <a:ext cx="8932333" cy="92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Формула" r:id="rId7" imgW="5753100" imgH="596900" progId="Equation.3">
                  <p:embed/>
                </p:oleObj>
              </mc:Choice>
              <mc:Fallback>
                <p:oleObj name="Формула" r:id="rId7" imgW="5753100" imgH="5969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932" y="4181131"/>
                        <a:ext cx="8932333" cy="921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894433"/>
              </p:ext>
            </p:extLst>
          </p:nvPr>
        </p:nvGraphicFramePr>
        <p:xfrm>
          <a:off x="8876770" y="3362866"/>
          <a:ext cx="868364" cy="514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Формула" r:id="rId9" imgW="672808" imgH="393529" progId="Equation.3">
                  <p:embed/>
                </p:oleObj>
              </mc:Choice>
              <mc:Fallback>
                <p:oleObj name="Формула" r:id="rId9" imgW="672808" imgH="39352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6770" y="3362866"/>
                        <a:ext cx="868364" cy="5144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7658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1447357" y="1293132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5732" y="3115568"/>
            <a:ext cx="724746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 тригонометриялық </a:t>
            </a:r>
            <a:r>
              <a:rPr lang="kk-KZ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функциялардың</a:t>
            </a: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қосындысы мен айырымын көбейтіндіге түрлендіру </a:t>
            </a:r>
            <a:r>
              <a:rPr lang="kk-KZ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формулаларын қолданып өрнектерді түрлендіруді меңгердіңіздер.</a:t>
            </a:r>
            <a:endParaRPr lang="ru-RU" sz="24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1866" y="1058334"/>
            <a:ext cx="8585200" cy="97366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Сабақтың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тақырыбы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7067" y="2225544"/>
            <a:ext cx="8898466" cy="932523"/>
          </a:xfrm>
        </p:spPr>
        <p:txBody>
          <a:bodyPr>
            <a:normAutofit/>
          </a:bodyPr>
          <a:lstStyle/>
          <a:p>
            <a:pPr algn="ctr"/>
            <a:r>
              <a:rPr lang="kk-KZ" sz="40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 формулалары</a:t>
            </a:r>
            <a:endParaRPr lang="ru-RU" sz="4000" b="1" dirty="0" smtClean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0587" y="1861477"/>
            <a:ext cx="3521413" cy="4321735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41866" y="4394200"/>
            <a:ext cx="8585200" cy="97366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сабақта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  <a:endParaRPr lang="ru-RU" sz="20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функциялардың</a:t>
            </a: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қосындысы мен айырымын көбейтіндіге түрлендіру формулаларын қолданып өрнектерді түрлендіреміз.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534" y="1706563"/>
            <a:ext cx="6451600" cy="4899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73667" y="414702"/>
            <a:ext cx="102446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функциялардың</a:t>
            </a: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қосындысы мен айырымын көбейтіндіге түрлендіру 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формулалары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59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22262" y="344593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-1" y="855247"/>
            <a:ext cx="3158067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66" y="2055283"/>
            <a:ext cx="10397068" cy="563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22262" y="1135391"/>
            <a:ext cx="14767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Мысал</a:t>
            </a:r>
            <a:r>
              <a:rPr lang="kk-KZ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</a:t>
            </a:r>
            <a:endParaRPr lang="ru-RU" sz="2400" dirty="0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932" y="3069698"/>
            <a:ext cx="9414935" cy="86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54522"/>
              </p:ext>
            </p:extLst>
          </p:nvPr>
        </p:nvGraphicFramePr>
        <p:xfrm>
          <a:off x="905931" y="4067931"/>
          <a:ext cx="949642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Формула" r:id="rId5" imgW="5130800" imgH="431800" progId="Equation.3">
                  <p:embed/>
                </p:oleObj>
              </mc:Choice>
              <mc:Fallback>
                <p:oleObj name="Формула" r:id="rId5" imgW="5130800" imgH="4318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5931" y="4067931"/>
                        <a:ext cx="9496425" cy="776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1" y="5156730"/>
            <a:ext cx="7814733" cy="837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967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2262" y="1135391"/>
            <a:ext cx="14767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Мысал</a:t>
            </a:r>
            <a:r>
              <a:rPr lang="kk-KZ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</a:t>
            </a:r>
            <a:endParaRPr lang="ru-RU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0" y="2058458"/>
            <a:ext cx="10544414" cy="583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999" y="3006725"/>
            <a:ext cx="10244667" cy="100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127808"/>
              </p:ext>
            </p:extLst>
          </p:nvPr>
        </p:nvGraphicFramePr>
        <p:xfrm>
          <a:off x="973666" y="4207933"/>
          <a:ext cx="9145974" cy="880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Формула" r:id="rId5" imgW="4521200" imgH="431800" progId="Equation.3">
                  <p:embed/>
                </p:oleObj>
              </mc:Choice>
              <mc:Fallback>
                <p:oleObj name="Формула" r:id="rId5" imgW="45212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666" y="4207933"/>
                        <a:ext cx="9145974" cy="8805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400" y="5665259"/>
            <a:ext cx="8528133" cy="836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671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2262" y="1135391"/>
            <a:ext cx="20851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1-тапсырма: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5216" y="2109801"/>
            <a:ext cx="3589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Өрнекті ықшамдаңдар: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262" y="2774950"/>
            <a:ext cx="12910212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262" y="4193646"/>
            <a:ext cx="12536564" cy="1148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76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9615" y="899067"/>
            <a:ext cx="150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230471"/>
              </p:ext>
            </p:extLst>
          </p:nvPr>
        </p:nvGraphicFramePr>
        <p:xfrm>
          <a:off x="889000" y="1794934"/>
          <a:ext cx="10722253" cy="151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Формула" r:id="rId3" imgW="5448240" imgH="799920" progId="Equation.3">
                  <p:embed/>
                </p:oleObj>
              </mc:Choice>
              <mc:Fallback>
                <p:oleObj name="Формула" r:id="rId3" imgW="5448240" imgH="79992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1794934"/>
                        <a:ext cx="10722253" cy="15192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8030" y="2211357"/>
            <a:ext cx="150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0430" y="4167157"/>
            <a:ext cx="150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094058"/>
              </p:ext>
            </p:extLst>
          </p:nvPr>
        </p:nvGraphicFramePr>
        <p:xfrm>
          <a:off x="1060755" y="4089401"/>
          <a:ext cx="8286445" cy="1404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Формула" r:id="rId5" imgW="4495800" imgH="762000" progId="Equation.3">
                  <p:embed/>
                </p:oleObj>
              </mc:Choice>
              <mc:Fallback>
                <p:oleObj name="Формула" r:id="rId5" imgW="4495800" imgH="762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755" y="4089401"/>
                        <a:ext cx="8286445" cy="14044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786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5216" y="2109801"/>
            <a:ext cx="36731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Өрнекті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түрлендіріңдер: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2262" y="1135391"/>
            <a:ext cx="20851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2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-тапсырма: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844576"/>
              </p:ext>
            </p:extLst>
          </p:nvPr>
        </p:nvGraphicFramePr>
        <p:xfrm>
          <a:off x="1339125" y="3053345"/>
          <a:ext cx="1827408" cy="498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Формула" r:id="rId3" imgW="838200" imgH="228600" progId="Equation.3">
                  <p:embed/>
                </p:oleObj>
              </mc:Choice>
              <mc:Fallback>
                <p:oleObj name="Формула" r:id="rId3" imgW="8382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125" y="3053345"/>
                        <a:ext cx="1827408" cy="4983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228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0630" y="3032623"/>
            <a:ext cx="150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65216" y="4192556"/>
            <a:ext cx="150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213834"/>
              </p:ext>
            </p:extLst>
          </p:nvPr>
        </p:nvGraphicFramePr>
        <p:xfrm>
          <a:off x="1304740" y="4192556"/>
          <a:ext cx="2131854" cy="4999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Формула" r:id="rId5" imgW="977900" imgH="228600" progId="Equation.3">
                  <p:embed/>
                </p:oleObj>
              </mc:Choice>
              <mc:Fallback>
                <p:oleObj name="Формула" r:id="rId5" imgW="9779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740" y="4192556"/>
                        <a:ext cx="2131854" cy="4999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734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9615" y="1610267"/>
            <a:ext cx="17864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90630" y="3032623"/>
            <a:ext cx="150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65215" y="4643309"/>
            <a:ext cx="150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274422"/>
              </p:ext>
            </p:extLst>
          </p:nvPr>
        </p:nvGraphicFramePr>
        <p:xfrm>
          <a:off x="1262340" y="2956655"/>
          <a:ext cx="7586133" cy="77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Формула" r:id="rId3" imgW="4114800" imgH="419100" progId="Equation.3">
                  <p:embed/>
                </p:oleObj>
              </mc:Choice>
              <mc:Fallback>
                <p:oleObj name="Формула" r:id="rId3" imgW="4114800" imgH="419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340" y="2956655"/>
                        <a:ext cx="7586133" cy="772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643329"/>
              </p:ext>
            </p:extLst>
          </p:nvPr>
        </p:nvGraphicFramePr>
        <p:xfrm>
          <a:off x="1396999" y="4192555"/>
          <a:ext cx="9553705" cy="97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Формула" r:id="rId5" imgW="5613400" imgH="571500" progId="Equation.3">
                  <p:embed/>
                </p:oleObj>
              </mc:Choice>
              <mc:Fallback>
                <p:oleObj name="Формула" r:id="rId5" imgW="5613400" imgH="571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6999" y="4192555"/>
                        <a:ext cx="9553705" cy="972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223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644</TotalTime>
  <Words>102</Words>
  <Application>Microsoft Office PowerPoint</Application>
  <PresentationFormat>Широкоэкранный</PresentationFormat>
  <Paragraphs>39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Candara</vt:lpstr>
      <vt:lpstr>Symbol</vt:lpstr>
      <vt:lpstr>Tahoma</vt:lpstr>
      <vt:lpstr>Times New Roman</vt:lpstr>
      <vt:lpstr>Волна</vt:lpstr>
      <vt:lpstr>Формула</vt:lpstr>
      <vt:lpstr>Презентация PowerPoint</vt:lpstr>
      <vt:lpstr>Сабақтың тақырыбы: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90</cp:revision>
  <dcterms:created xsi:type="dcterms:W3CDTF">2022-09-04T21:41:09Z</dcterms:created>
  <dcterms:modified xsi:type="dcterms:W3CDTF">2024-09-18T13:48:43Z</dcterms:modified>
</cp:coreProperties>
</file>