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sldIdLst>
    <p:sldId id="278" r:id="rId2"/>
    <p:sldId id="259" r:id="rId3"/>
    <p:sldId id="317" r:id="rId4"/>
    <p:sldId id="316" r:id="rId5"/>
    <p:sldId id="319" r:id="rId6"/>
    <p:sldId id="320" r:id="rId7"/>
    <p:sldId id="321" r:id="rId8"/>
    <p:sldId id="322" r:id="rId9"/>
    <p:sldId id="323" r:id="rId10"/>
    <p:sldId id="318" r:id="rId11"/>
    <p:sldId id="314" r:id="rId12"/>
    <p:sldId id="281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777625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55909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47025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38141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3" y="2538188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3" y="344934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3" y="436050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1371" y="908720"/>
            <a:ext cx="11617291" cy="57560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1. 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Ықшамдаңыз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       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cos40°cos20°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2. 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Қосындыға түрлендіріңіз 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     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30°+x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(30°-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3. 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Көбейтіндіні есептеңіз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sin15°cos75°.</a:t>
            </a:r>
          </a:p>
          <a:p>
            <a:pPr>
              <a:buNone/>
            </a:pPr>
            <a:endPara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4. 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Синустардың көбейтіндісің қосындысы түрінде жазыңыз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5. 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Косинустардың көбейтіндісің қосындысы түрінде жазыңыз </a:t>
            </a:r>
            <a:r>
              <a:rPr lang="ru-RU" sz="1800" dirty="0" smtClean="0">
                <a:solidFill>
                  <a:schemeClr val="tx1"/>
                </a:solidFill>
              </a:rPr>
              <a:t>:</a:t>
            </a:r>
            <a:endParaRPr lang="ru-RU" sz="1800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2015-10-26_194118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8076" y="1209493"/>
            <a:ext cx="8001056" cy="569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2015-10-26_19420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7217" y="2204864"/>
            <a:ext cx="9196784" cy="580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2015-10-26_194620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75520" y="3303091"/>
            <a:ext cx="6547213" cy="515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2015-10-26_210158"/>
          <p:cNvPicPr/>
          <p:nvPr/>
        </p:nvPicPr>
        <p:blipFill rotWithShape="1">
          <a:blip r:embed="rId5" cstate="print"/>
          <a:srcRect l="27335"/>
          <a:stretch/>
        </p:blipFill>
        <p:spPr bwMode="auto">
          <a:xfrm>
            <a:off x="719667" y="4327210"/>
            <a:ext cx="6985000" cy="82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2015-10-26_210256"/>
          <p:cNvPicPr/>
          <p:nvPr/>
        </p:nvPicPr>
        <p:blipFill rotWithShape="1">
          <a:blip r:embed="rId6" cstate="print"/>
          <a:srcRect t="40231"/>
          <a:stretch/>
        </p:blipFill>
        <p:spPr bwMode="auto">
          <a:xfrm>
            <a:off x="819518" y="5774266"/>
            <a:ext cx="979027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4956138" y="382601"/>
            <a:ext cx="27485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Өзіңді тексер</a:t>
            </a:r>
            <a:endParaRPr lang="ru-RU" sz="2400" dirty="0"/>
          </a:p>
        </p:txBody>
      </p:sp>
      <p:pic>
        <p:nvPicPr>
          <p:cNvPr id="11" name="Рисунок 10" descr="2015-10-26_210256"/>
          <p:cNvPicPr/>
          <p:nvPr/>
        </p:nvPicPr>
        <p:blipFill rotWithShape="1">
          <a:blip r:embed="rId6" cstate="print"/>
          <a:srcRect r="74785" b="50000"/>
          <a:stretch/>
        </p:blipFill>
        <p:spPr bwMode="auto">
          <a:xfrm>
            <a:off x="6843192" y="5287516"/>
            <a:ext cx="1979075" cy="373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2015-10-26_210158"/>
          <p:cNvPicPr/>
          <p:nvPr/>
        </p:nvPicPr>
        <p:blipFill rotWithShape="1">
          <a:blip r:embed="rId5" cstate="print"/>
          <a:srcRect r="76342" b="50000"/>
          <a:stretch/>
        </p:blipFill>
        <p:spPr bwMode="auto">
          <a:xfrm>
            <a:off x="6534034" y="3859158"/>
            <a:ext cx="1788699" cy="468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70898594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66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068" y="2906714"/>
            <a:ext cx="10540999" cy="1149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4721735" y="1483267"/>
            <a:ext cx="27485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Жауаптары: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4946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/>
          <p:cNvSpPr/>
          <p:nvPr/>
        </p:nvSpPr>
        <p:spPr>
          <a:xfrm>
            <a:off x="1447357" y="1293132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1" name="Рисунок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237066" y="2285999"/>
            <a:ext cx="8585200" cy="192193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Бүгінгі сабақта тригонометриялық функциялардың көбейтіндісін </a:t>
            </a:r>
          </a:p>
          <a:p>
            <a:pPr algn="ctr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қосынды немесе айырымға түрлендіру </a:t>
            </a:r>
          </a:p>
          <a:p>
            <a:pPr algn="ctr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формулаларын қолданып тапсырмалар орындадық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1866" y="1058334"/>
            <a:ext cx="8585200" cy="973666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Сабақтың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тақырыбы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: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7067" y="2225544"/>
            <a:ext cx="8898466" cy="932523"/>
          </a:xfrm>
        </p:spPr>
        <p:txBody>
          <a:bodyPr>
            <a:normAutofit/>
          </a:bodyPr>
          <a:lstStyle/>
          <a:p>
            <a:pPr algn="ctr"/>
            <a:r>
              <a:rPr lang="kk-KZ" sz="40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Тригонометрия формулалары</a:t>
            </a:r>
            <a:endParaRPr lang="ru-RU" sz="4000" b="1" dirty="0" smtClean="0">
              <a:solidFill>
                <a:srgbClr val="C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0587" y="1861477"/>
            <a:ext cx="3521413" cy="4321735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541866" y="4394200"/>
            <a:ext cx="8585200" cy="97366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dirty="0" err="1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Бүгінгі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сабақта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:</a:t>
            </a:r>
            <a:endParaRPr lang="ru-RU" sz="20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Тригонометриялық функциялардың көбейтіндісін </a:t>
            </a:r>
          </a:p>
          <a:p>
            <a:pPr algn="ctr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қосынды немесе айырымға түрлендіру </a:t>
            </a:r>
          </a:p>
          <a:p>
            <a:pPr algn="ctr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формулаларын қолданып тапсырма орындаймыз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1314054"/>
              </p:ext>
            </p:extLst>
          </p:nvPr>
        </p:nvGraphicFramePr>
        <p:xfrm>
          <a:off x="2624667" y="1938866"/>
          <a:ext cx="5901267" cy="96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8" name="Формула" r:id="rId3" imgW="2425700" imgH="393700" progId="Equation.3">
                  <p:embed/>
                </p:oleObj>
              </mc:Choice>
              <mc:Fallback>
                <p:oleObj name="Формула" r:id="rId3" imgW="24257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4667" y="1938866"/>
                        <a:ext cx="5901267" cy="9667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9957069"/>
              </p:ext>
            </p:extLst>
          </p:nvPr>
        </p:nvGraphicFramePr>
        <p:xfrm>
          <a:off x="2683934" y="2954868"/>
          <a:ext cx="5782734" cy="8805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9" name="Формула" r:id="rId5" imgW="2425700" imgH="393700" progId="Equation.3">
                  <p:embed/>
                </p:oleObj>
              </mc:Choice>
              <mc:Fallback>
                <p:oleObj name="Формула" r:id="rId5" imgW="24257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3934" y="2954868"/>
                        <a:ext cx="5782734" cy="8805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5877456"/>
              </p:ext>
            </p:extLst>
          </p:nvPr>
        </p:nvGraphicFramePr>
        <p:xfrm>
          <a:off x="2760135" y="4089399"/>
          <a:ext cx="5579532" cy="888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0" name="Формула" r:id="rId7" imgW="2489200" imgH="393700" progId="Equation.3">
                  <p:embed/>
                </p:oleObj>
              </mc:Choice>
              <mc:Fallback>
                <p:oleObj name="Формула" r:id="rId7" imgW="24892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0135" y="4089399"/>
                        <a:ext cx="5579532" cy="8884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2683366"/>
              </p:ext>
            </p:extLst>
          </p:nvPr>
        </p:nvGraphicFramePr>
        <p:xfrm>
          <a:off x="2827865" y="5156199"/>
          <a:ext cx="5435601" cy="884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1" name="Формула" r:id="rId9" imgW="2438400" imgH="393700" progId="Equation.3">
                  <p:embed/>
                </p:oleObj>
              </mc:Choice>
              <mc:Fallback>
                <p:oleObj name="Формула" r:id="rId9" imgW="24384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865" y="5156199"/>
                        <a:ext cx="5435601" cy="8847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Заголовок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0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Тригонометриялық функциялардың көбейтіндісін </a:t>
            </a:r>
          </a:p>
          <a:p>
            <a:pPr algn="ctr"/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қосынды немесе айырымға түрлендіру </a:t>
            </a:r>
          </a:p>
          <a:p>
            <a:pPr algn="ctr"/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формулалары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3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903" y="2484853"/>
            <a:ext cx="14726533" cy="889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05903" y="1576401"/>
            <a:ext cx="25235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1-тапсырма: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81184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301790"/>
              </p:ext>
            </p:extLst>
          </p:nvPr>
        </p:nvGraphicFramePr>
        <p:xfrm>
          <a:off x="730742" y="2353732"/>
          <a:ext cx="10844087" cy="18880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0" name="Формула" r:id="rId3" imgW="4876800" imgH="850900" progId="Equation.3">
                  <p:embed/>
                </p:oleObj>
              </mc:Choice>
              <mc:Fallback>
                <p:oleObj name="Формула" r:id="rId3" imgW="4876800" imgH="8509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742" y="2353732"/>
                        <a:ext cx="10844087" cy="18880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372036" y="1517134"/>
            <a:ext cx="16260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Шешуі:</a:t>
            </a:r>
            <a:endParaRPr lang="ru-RU" sz="2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8076702" y="5174734"/>
            <a:ext cx="200709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Жауабы:</a:t>
            </a:r>
            <a:endParaRPr lang="ru-RU" sz="2400" dirty="0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4272984"/>
              </p:ext>
            </p:extLst>
          </p:nvPr>
        </p:nvGraphicFramePr>
        <p:xfrm>
          <a:off x="9476843" y="5227739"/>
          <a:ext cx="2207733" cy="3556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1" name="Формула" r:id="rId5" imgW="1117115" imgH="177723" progId="Equation.3">
                  <p:embed/>
                </p:oleObj>
              </mc:Choice>
              <mc:Fallback>
                <p:oleObj name="Формула" r:id="rId5" imgW="1117115" imgH="177723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6843" y="5227739"/>
                        <a:ext cx="2207733" cy="35565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5807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5903" y="1576401"/>
            <a:ext cx="25235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2-тапсырма:</a:t>
            </a:r>
            <a:endParaRPr lang="ru-RU" sz="24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9071858"/>
              </p:ext>
            </p:extLst>
          </p:nvPr>
        </p:nvGraphicFramePr>
        <p:xfrm>
          <a:off x="2099733" y="2255507"/>
          <a:ext cx="6419512" cy="10614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7" name="Формула" r:id="rId3" imgW="2400300" imgH="393700" progId="Equation.3">
                  <p:embed/>
                </p:oleObj>
              </mc:Choice>
              <mc:Fallback>
                <p:oleObj name="Формула" r:id="rId3" imgW="2400300" imgH="3937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9733" y="2255507"/>
                        <a:ext cx="6419512" cy="10614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32749" y="2555389"/>
            <a:ext cx="12336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Есепте: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2488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72036" y="1517134"/>
            <a:ext cx="16260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Шешуі:</a:t>
            </a:r>
            <a:endParaRPr lang="ru-RU" sz="24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0729161"/>
              </p:ext>
            </p:extLst>
          </p:nvPr>
        </p:nvGraphicFramePr>
        <p:xfrm>
          <a:off x="450685" y="2683933"/>
          <a:ext cx="10941542" cy="16933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3" name="Формула" r:id="rId3" imgW="5067300" imgH="787400" progId="Equation.3">
                  <p:embed/>
                </p:oleObj>
              </mc:Choice>
              <mc:Fallback>
                <p:oleObj name="Формула" r:id="rId3" imgW="5067300" imgH="7874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685" y="2683933"/>
                        <a:ext cx="10941542" cy="16933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076702" y="5174734"/>
            <a:ext cx="200709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Жауабы: </a:t>
            </a:r>
            <a:r>
              <a:rPr lang="kk-KZ" sz="2400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0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1781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5903" y="1576401"/>
            <a:ext cx="25235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3-тапсырма:</a:t>
            </a:r>
            <a:endParaRPr lang="ru-RU" sz="240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0554912"/>
              </p:ext>
            </p:extLst>
          </p:nvPr>
        </p:nvGraphicFramePr>
        <p:xfrm>
          <a:off x="2238904" y="2424387"/>
          <a:ext cx="4112197" cy="5926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0" name="Формула" r:id="rId3" imgW="1435100" imgH="203200" progId="Equation.3">
                  <p:embed/>
                </p:oleObj>
              </mc:Choice>
              <mc:Fallback>
                <p:oleObj name="Формула" r:id="rId3" imgW="1435100" imgH="203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904" y="2424387"/>
                        <a:ext cx="4112197" cy="5926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32749" y="2555389"/>
            <a:ext cx="12336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Есепте: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8667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72036" y="1517134"/>
            <a:ext cx="16260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Шешуі:</a:t>
            </a:r>
            <a:endParaRPr lang="ru-RU" sz="2400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6004257"/>
              </p:ext>
            </p:extLst>
          </p:nvPr>
        </p:nvGraphicFramePr>
        <p:xfrm>
          <a:off x="602994" y="2599265"/>
          <a:ext cx="10950930" cy="14054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7" name="Формула" r:id="rId3" imgW="6527800" imgH="838200" progId="Equation.3">
                  <p:embed/>
                </p:oleObj>
              </mc:Choice>
              <mc:Fallback>
                <p:oleObj name="Формула" r:id="rId3" imgW="6527800" imgH="838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994" y="2599265"/>
                        <a:ext cx="10950930" cy="14054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372578" y="5149334"/>
            <a:ext cx="1167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Жауабы: </a:t>
            </a:r>
            <a:endParaRPr lang="ru-RU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7642852"/>
              </p:ext>
            </p:extLst>
          </p:nvPr>
        </p:nvGraphicFramePr>
        <p:xfrm>
          <a:off x="10438605" y="5017632"/>
          <a:ext cx="364862" cy="6327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8" name="Формула" r:id="rId5" imgW="253890" imgH="431613" progId="Equation.3">
                  <p:embed/>
                </p:oleObj>
              </mc:Choice>
              <mc:Fallback>
                <p:oleObj name="Формула" r:id="rId5" imgW="253890" imgH="431613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8605" y="5017632"/>
                        <a:ext cx="364862" cy="6327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1332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1518</TotalTime>
  <Words>83</Words>
  <Application>Microsoft Office PowerPoint</Application>
  <PresentationFormat>Широкоэкранный</PresentationFormat>
  <Paragraphs>47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Candara</vt:lpstr>
      <vt:lpstr>Symbol</vt:lpstr>
      <vt:lpstr>Tahoma</vt:lpstr>
      <vt:lpstr>Times New Roman</vt:lpstr>
      <vt:lpstr>Волна</vt:lpstr>
      <vt:lpstr>Формула</vt:lpstr>
      <vt:lpstr>Презентация PowerPoint</vt:lpstr>
      <vt:lpstr>Сабақтың тақырыбы:</vt:lpstr>
      <vt:lpstr> Тригонометриялық функциялардың көбейтіндісін   қосынды немесе айырымға түрлендіру  формулалары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107</cp:revision>
  <cp:lastPrinted>2024-02-10T15:35:44Z</cp:lastPrinted>
  <dcterms:created xsi:type="dcterms:W3CDTF">2022-09-04T21:41:09Z</dcterms:created>
  <dcterms:modified xsi:type="dcterms:W3CDTF">2024-09-18T13:49:56Z</dcterms:modified>
</cp:coreProperties>
</file>