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4A3D2-8694-4AFA-A38F-7659BADF258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8924-030A-40DC-B03C-C88E0E787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178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4A3D2-8694-4AFA-A38F-7659BADF258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8924-030A-40DC-B03C-C88E0E787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382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4A3D2-8694-4AFA-A38F-7659BADF258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8924-030A-40DC-B03C-C88E0E787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927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4A3D2-8694-4AFA-A38F-7659BADF258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8924-030A-40DC-B03C-C88E0E787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174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4A3D2-8694-4AFA-A38F-7659BADF258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8924-030A-40DC-B03C-C88E0E787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388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4A3D2-8694-4AFA-A38F-7659BADF258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8924-030A-40DC-B03C-C88E0E787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7904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4A3D2-8694-4AFA-A38F-7659BADF258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8924-030A-40DC-B03C-C88E0E787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784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4A3D2-8694-4AFA-A38F-7659BADF258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8924-030A-40DC-B03C-C88E0E787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47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4A3D2-8694-4AFA-A38F-7659BADF258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8924-030A-40DC-B03C-C88E0E787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65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4A3D2-8694-4AFA-A38F-7659BADF258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8924-030A-40DC-B03C-C88E0E787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072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4A3D2-8694-4AFA-A38F-7659BADF258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8924-030A-40DC-B03C-C88E0E787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273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4A3D2-8694-4AFA-A38F-7659BADF258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58924-030A-40DC-B03C-C88E0E787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35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79912" y="1658202"/>
            <a:ext cx="17492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Биология</a:t>
            </a:r>
            <a:endParaRPr lang="kk-KZ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9-сынып</a:t>
            </a:r>
            <a:endParaRPr lang="ru-RU" sz="2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3418114"/>
            <a:ext cx="854857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Тақырыбы: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Зертханалық жұмыс «Ферменттердің белсенділігіне әр түрлі жағдайлардың (температура, pH) әсерін зерттеу».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Google Shape;77;p1"/>
          <p:cNvCxnSpPr>
            <a:cxnSpLocks noChangeShapeType="1"/>
          </p:cNvCxnSpPr>
          <p:nvPr/>
        </p:nvCxnSpPr>
        <p:spPr bwMode="auto">
          <a:xfrm>
            <a:off x="755576" y="6147522"/>
            <a:ext cx="7586490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78;p1"/>
          <p:cNvCxnSpPr>
            <a:cxnSpLocks noChangeShapeType="1"/>
          </p:cNvCxnSpPr>
          <p:nvPr/>
        </p:nvCxnSpPr>
        <p:spPr bwMode="auto">
          <a:xfrm>
            <a:off x="755576" y="6310842"/>
            <a:ext cx="7603528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25719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1" y="107706"/>
            <a:ext cx="9144000" cy="67274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933244" y="999892"/>
            <a:ext cx="31343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мақсаты: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745233"/>
            <a:ext cx="84969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9.1.2.3 - ферменттердің белсенділігіне әр түрлі жағдайлардың (температура, pH) әсерін зерттеу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33244" y="3186925"/>
            <a:ext cx="40028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Бағалау критериі: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773" y="4080908"/>
            <a:ext cx="83525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ü"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ферменттердің белсенділігіне әр түрлі жағдайлардың әсерін зерттейді;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440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11E4EA7-E335-4681-92CA-FB05A3A80169}"/>
              </a:ext>
            </a:extLst>
          </p:cNvPr>
          <p:cNvSpPr txBox="1"/>
          <p:nvPr/>
        </p:nvSpPr>
        <p:spPr>
          <a:xfrm>
            <a:off x="395536" y="476672"/>
            <a:ext cx="835292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Керекті құрал - жабдықтар :</a:t>
            </a:r>
            <a:r>
              <a:rPr lang="kk-K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kk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крахмал , йод, термостат немесе ыстық ( 55-60 ° С ), жылы ( 36-37,5°С ), суық (мұз салынған) суы бар термос, лимон қышқылы , ас содасы, сағат, су термометрі, сынауықтар және химиялық стақандар жиыны .</a:t>
            </a:r>
            <a:endParaRPr lang="ru-RU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2956685-749B-475F-8D3C-9F4C10A85E5A}"/>
              </a:ext>
            </a:extLst>
          </p:cNvPr>
          <p:cNvSpPr txBox="1"/>
          <p:nvPr/>
        </p:nvSpPr>
        <p:spPr>
          <a:xfrm>
            <a:off x="395536" y="2723441"/>
            <a:ext cx="8568952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Жұмыс барысы</a:t>
            </a:r>
            <a:r>
              <a:rPr lang="kk-KZ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1. Сынауықтарға ( 6 дана ) 2-3 миллиметрден бөлме температурасындағы таза су құяды . 2. Сынауықтарды екі ( 1 және 2 ) тұғырға ( штатив ) бөледі , себебі оның үшеуі сутектік көрсеткіштің рн фермент белсенділігіне әсерін , ал үшеуі температура әсерін анықтау үшін қолданылады . Әрбір тұғырдағы сынауықтарды нөмірлеу керек. 3. Жұмысты кез келген тұғырдан бастауға болады . pH әсерін анықтау үшін 1 сынауыққа аздаған лимон қышқылын ( 5-6 тамшы немесе аздаған ұнтағын ) , 2 сынауыққа шамалы ас содасын ( 5-6 тамшы немесе аздаған ұнтағын ) қосады , 3 сынауықты өзгеріссіз қалдырады ( бақылау үшін ) . 4. Үш сынауыққа да 2 мл крахмал ерітіндісін және шамамен 2-3 мл сілекей ( бір адамның ) құяды . 5. Барлық сынауықты 37 ° С - тағы термостатқа қояды немесе жылы суға салады да , 36-38 ° С температураны 5 минут бойы сақтайды . 6. Сынауықтарға йод құйып , шыны таяқшамен араластырады 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15810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B98D75C-939A-4973-82D0-E680D333550C}"/>
              </a:ext>
            </a:extLst>
          </p:cNvPr>
          <p:cNvSpPr txBox="1"/>
          <p:nvPr/>
        </p:nvSpPr>
        <p:spPr>
          <a:xfrm>
            <a:off x="269522" y="243512"/>
            <a:ext cx="8604956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7. Өзгерістерді бақылап , деректерді кестеге жазады . 8. Осындай жұмысты екінші тұғырдағы сынауықтармен де жасау ке рек . Әрбір сынауыққа бір уақытта бірдей мөлшерде крахмал мен сілекей құяды . 9. Сынауықтарды 3-5 минут әртүрлі температуралық жағдайға қояды : 1 сынауықты мұз салынған суық суы , 2 сынауықты ыстық суы ( 55 60 ° С ) , 3 сынауықты 37 ° C ( 36–38 ° С ) жылы суы бар термостатқа қояды немесе жылы суға салады . * Жұмысты орындау кезінде - температураны сақтау үшін термо статты қолдануға болады . Термостат болмаса , сынауықтары белгілі температурадағы суы бар стақанға термометр салып , температура тұрақтылығын едәуір жылы ( ыстық ) су құйып немесе мұз түйірлерін са лып сақтайды . 10. Сынауықтарға йод құйып , шыны таяқшамен араластырады . 11. Өзгерістерді бақылап , деректерді кестеге жазады . 12.Амилаза ферментінің белсенділігіне pH және температура әсері туралы бақылау нәтижесі бойынша қорытынды жасау.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49315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B2DA7DF-AE44-4AEC-9944-F5B74C7DE2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508" y="908720"/>
            <a:ext cx="8856984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5798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411</Words>
  <Application>Microsoft Office PowerPoint</Application>
  <PresentationFormat>Экран (4:3)</PresentationFormat>
  <Paragraphs>10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777</dc:creator>
  <cp:lastModifiedBy>Huawei</cp:lastModifiedBy>
  <cp:revision>5</cp:revision>
  <dcterms:created xsi:type="dcterms:W3CDTF">2020-07-24T18:52:22Z</dcterms:created>
  <dcterms:modified xsi:type="dcterms:W3CDTF">2024-11-02T06:01:29Z</dcterms:modified>
</cp:coreProperties>
</file>