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66" r:id="rId3"/>
    <p:sldId id="259" r:id="rId4"/>
    <p:sldId id="262" r:id="rId5"/>
    <p:sldId id="263" r:id="rId6"/>
    <p:sldId id="260" r:id="rId7"/>
    <p:sldId id="261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8B038-D1DA-4B18-BDCD-9FE1654EBDE2}" type="datetimeFigureOut">
              <a:rPr lang="ru-RU" smtClean="0"/>
              <a:t>02.11.2024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72EB8-BBE4-475E-B0B3-40C141D12E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0788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8B038-D1DA-4B18-BDCD-9FE1654EBDE2}" type="datetimeFigureOut">
              <a:rPr lang="ru-RU" smtClean="0"/>
              <a:t>02.11.2024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72EB8-BBE4-475E-B0B3-40C141D12E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0226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8B038-D1DA-4B18-BDCD-9FE1654EBDE2}" type="datetimeFigureOut">
              <a:rPr lang="ru-RU" smtClean="0"/>
              <a:t>02.11.2024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72EB8-BBE4-475E-B0B3-40C141D12E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7118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8B038-D1DA-4B18-BDCD-9FE1654EBDE2}" type="datetimeFigureOut">
              <a:rPr lang="ru-RU" smtClean="0"/>
              <a:t>02.11.2024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72EB8-BBE4-475E-B0B3-40C141D12E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287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8B038-D1DA-4B18-BDCD-9FE1654EBDE2}" type="datetimeFigureOut">
              <a:rPr lang="ru-RU" smtClean="0"/>
              <a:t>02.11.2024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72EB8-BBE4-475E-B0B3-40C141D12E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9028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8B038-D1DA-4B18-BDCD-9FE1654EBDE2}" type="datetimeFigureOut">
              <a:rPr lang="ru-RU" smtClean="0"/>
              <a:t>02.11.2024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72EB8-BBE4-475E-B0B3-40C141D12E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7190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8B038-D1DA-4B18-BDCD-9FE1654EBDE2}" type="datetimeFigureOut">
              <a:rPr lang="ru-RU" smtClean="0"/>
              <a:t>02.11.2024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72EB8-BBE4-475E-B0B3-40C141D12E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0660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8B038-D1DA-4B18-BDCD-9FE1654EBDE2}" type="datetimeFigureOut">
              <a:rPr lang="ru-RU" smtClean="0"/>
              <a:t>02.11.2024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72EB8-BBE4-475E-B0B3-40C141D12E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8753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8B038-D1DA-4B18-BDCD-9FE1654EBDE2}" type="datetimeFigureOut">
              <a:rPr lang="ru-RU" smtClean="0"/>
              <a:t>02.11.2024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72EB8-BBE4-475E-B0B3-40C141D12E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4463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8B038-D1DA-4B18-BDCD-9FE1654EBDE2}" type="datetimeFigureOut">
              <a:rPr lang="ru-RU" smtClean="0"/>
              <a:t>02.11.2024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72EB8-BBE4-475E-B0B3-40C141D12E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1675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8B038-D1DA-4B18-BDCD-9FE1654EBDE2}" type="datetimeFigureOut">
              <a:rPr lang="ru-RU" smtClean="0"/>
              <a:t>02.11.2024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72EB8-BBE4-475E-B0B3-40C141D12E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80340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68B038-D1DA-4B18-BDCD-9FE1654EBDE2}" type="datetimeFigureOut">
              <a:rPr lang="ru-RU" smtClean="0"/>
              <a:t>02.11.2024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B72EB8-BBE4-475E-B0B3-40C141D12E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9853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978423" y="1740919"/>
            <a:ext cx="174926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k-KZ" sz="28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Биология</a:t>
            </a:r>
            <a:endParaRPr lang="kk-KZ" sz="2800" b="1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20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r>
              <a:rPr lang="kk-KZ" sz="20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-сынып</a:t>
            </a:r>
            <a:endParaRPr lang="ru-RU" sz="20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19402" y="3418115"/>
            <a:ext cx="1139809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4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Тақырыбы: </a:t>
            </a: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Зертханалық жұмыс «Ішкі факторларды: Буландыратын беттің ауданы және бұл беттік ауданның өсімдік көлеміне қатынасының (кутикула мен лептесіктер) транспирация үдерісіне әсері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».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" name="Google Shape;77;p1"/>
          <p:cNvCxnSpPr>
            <a:cxnSpLocks noChangeShapeType="1"/>
          </p:cNvCxnSpPr>
          <p:nvPr/>
        </p:nvCxnSpPr>
        <p:spPr bwMode="auto">
          <a:xfrm>
            <a:off x="1007435" y="6147522"/>
            <a:ext cx="10115320" cy="0"/>
          </a:xfrm>
          <a:prstGeom prst="straightConnector1">
            <a:avLst/>
          </a:prstGeom>
          <a:noFill/>
          <a:ln w="38100">
            <a:solidFill>
              <a:srgbClr val="090F78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" name="Google Shape;78;p1"/>
          <p:cNvCxnSpPr>
            <a:cxnSpLocks noChangeShapeType="1"/>
          </p:cNvCxnSpPr>
          <p:nvPr/>
        </p:nvCxnSpPr>
        <p:spPr bwMode="auto">
          <a:xfrm>
            <a:off x="1007435" y="6310842"/>
            <a:ext cx="10138037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151927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/>
          <a:srcRect l="11757" r="11484"/>
          <a:stretch/>
        </p:blipFill>
        <p:spPr bwMode="auto">
          <a:xfrm>
            <a:off x="1" y="107707"/>
            <a:ext cx="12192000" cy="67274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2" name="Прямоугольник 1"/>
          <p:cNvSpPr/>
          <p:nvPr/>
        </p:nvSpPr>
        <p:spPr>
          <a:xfrm>
            <a:off x="1244325" y="999893"/>
            <a:ext cx="313438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Оқу мақсаты:</a:t>
            </a:r>
            <a:endParaRPr lang="ru-RU" sz="3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19403" y="1745234"/>
            <a:ext cx="1132925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800" dirty="0">
                <a:latin typeface="Times New Roman" pitchFamily="18" charset="0"/>
                <a:cs typeface="Times New Roman" pitchFamily="18" charset="0"/>
              </a:rPr>
              <a:t>9.1.3.3 - ішкі және сыртқы факторлардың транспирацияға әсерін зерттеу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244326" y="3186925"/>
            <a:ext cx="400282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Бағалау критериі:</a:t>
            </a:r>
            <a:endParaRPr lang="ru-RU" sz="3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15698" y="4080908"/>
            <a:ext cx="1113666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ü"/>
            </a:pPr>
            <a:r>
              <a:rPr lang="kk-KZ" sz="2800" dirty="0">
                <a:latin typeface="Times New Roman" pitchFamily="18" charset="0"/>
                <a:cs typeface="Times New Roman" pitchFamily="18" charset="0"/>
              </a:rPr>
              <a:t>ішкі және сыртқы факторлардың транспирацияға әсерін 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зерттейді;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0546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143569" y="1243933"/>
            <a:ext cx="9904862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0"/>
              </a:spcAft>
            </a:pPr>
            <a:r>
              <a:rPr lang="kk-K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Транспирацияға әсер етуші </a:t>
            </a:r>
            <a:r>
              <a:rPr lang="kk-KZ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факторлар</a:t>
            </a:r>
          </a:p>
          <a:p>
            <a:pPr lvl="0" algn="ctr">
              <a:spcAft>
                <a:spcPts val="0"/>
              </a:spcAft>
            </a:pPr>
            <a:endParaRPr lang="kk-K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Ауа-райы (Температура, </a:t>
            </a:r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жел, жарық, ауа ылғалдылығы, </a:t>
            </a: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опырақтағы </a:t>
            </a: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судың қолжетімділігі</a:t>
            </a:r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.)</a:t>
            </a:r>
            <a:endParaRPr lang="kk-K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Уақыт ( негізінен күндізгі уақыт қолайлы)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Жасымықшалар саны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Жапырақ </a:t>
            </a:r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булану ауданы</a:t>
            </a:r>
          </a:p>
        </p:txBody>
      </p:sp>
    </p:spTree>
    <p:extLst>
      <p:ext uri="{BB962C8B-B14F-4D97-AF65-F5344CB8AC3E}">
        <p14:creationId xmlns:p14="http://schemas.microsoft.com/office/powerpoint/2010/main" val="14879420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5237" y="2929731"/>
            <a:ext cx="4581525" cy="2143125"/>
          </a:xfr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1904" y="1617912"/>
            <a:ext cx="8483341" cy="3968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47433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473" y="3099939"/>
            <a:ext cx="3333750" cy="2809875"/>
          </a:xfrm>
        </p:spPr>
      </p:pic>
      <p:sp>
        <p:nvSpPr>
          <p:cNvPr id="5" name="Прямоугольник 4"/>
          <p:cNvSpPr/>
          <p:nvPr/>
        </p:nvSpPr>
        <p:spPr>
          <a:xfrm>
            <a:off x="4707909" y="766732"/>
            <a:ext cx="7064991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ctr"/>
            <a:r>
              <a:rPr lang="ru-RU" sz="2000" b="1" dirty="0" smtClean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 </a:t>
            </a:r>
            <a:r>
              <a:rPr lang="ru-RU" sz="2000" b="1" dirty="0" err="1" smtClean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булануының</a:t>
            </a:r>
            <a:r>
              <a:rPr lang="ru-RU" sz="2000" b="1" dirty="0" smtClean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маңызы</a:t>
            </a:r>
            <a:endParaRPr lang="ru-RU" sz="2000" b="1" dirty="0" smtClean="0">
              <a:solidFill>
                <a:srgbClr val="22222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/>
            <a:r>
              <a:rPr lang="ru-RU" sz="2000" dirty="0" err="1" smtClean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Өсімдіктер</a:t>
            </a:r>
            <a:r>
              <a:rPr lang="ru-RU" sz="2000" dirty="0" smtClean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суды </a:t>
            </a:r>
            <a:r>
              <a:rPr lang="ru-RU" sz="2000" dirty="0" err="1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жапырақтары</a:t>
            </a:r>
            <a:r>
              <a:rPr lang="ru-RU" sz="20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sz="20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буландырады</a:t>
            </a:r>
            <a:r>
              <a:rPr lang="ru-RU" sz="20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Неғұрлым</a:t>
            </a:r>
            <a:r>
              <a:rPr lang="ru-RU" sz="20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жапырақ</a:t>
            </a:r>
            <a:r>
              <a:rPr lang="ru-RU" sz="20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тақтасы</a:t>
            </a:r>
            <a:r>
              <a:rPr lang="ru-RU" sz="20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үлкен</a:t>
            </a:r>
            <a:r>
              <a:rPr lang="ru-RU" sz="20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болса</a:t>
            </a:r>
            <a:r>
              <a:rPr lang="ru-RU" sz="20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соғұрлым</a:t>
            </a:r>
            <a:r>
              <a:rPr lang="ru-RU" sz="20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су </a:t>
            </a:r>
            <a:r>
              <a:rPr lang="ru-RU" sz="2000" dirty="0" err="1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көп</a:t>
            </a:r>
            <a:r>
              <a:rPr lang="ru-RU" sz="20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буланады</a:t>
            </a:r>
            <a:r>
              <a:rPr lang="ru-RU" sz="20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Су – </a:t>
            </a:r>
            <a:r>
              <a:rPr lang="ru-RU" sz="2000" dirty="0" err="1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жапырақ</a:t>
            </a:r>
            <a:r>
              <a:rPr lang="ru-RU" sz="20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өңіндегі</a:t>
            </a:r>
            <a:r>
              <a:rPr lang="ru-RU" sz="20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жанаспалы</a:t>
            </a:r>
            <a:r>
              <a:rPr lang="ru-RU" sz="20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жасушалардың</a:t>
            </a:r>
            <a:r>
              <a:rPr lang="ru-RU" sz="20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саңылаулары</a:t>
            </a:r>
            <a:r>
              <a:rPr lang="ru-RU" sz="20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sz="20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буланады</a:t>
            </a:r>
            <a:r>
              <a:rPr lang="ru-RU" sz="20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Егер</a:t>
            </a:r>
            <a:r>
              <a:rPr lang="ru-RU" sz="20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су </a:t>
            </a:r>
            <a:r>
              <a:rPr lang="ru-RU" sz="2000" dirty="0" err="1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жеткіліксіз</a:t>
            </a:r>
            <a:r>
              <a:rPr lang="ru-RU" sz="20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болса</a:t>
            </a:r>
            <a:r>
              <a:rPr lang="ru-RU" sz="20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саңылау</a:t>
            </a:r>
            <a:r>
              <a:rPr lang="ru-RU" sz="20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жабылып</a:t>
            </a:r>
            <a:r>
              <a:rPr lang="ru-RU" sz="20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булану</a:t>
            </a:r>
            <a:r>
              <a:rPr lang="ru-RU" sz="20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тоқтайды</a:t>
            </a:r>
            <a:r>
              <a:rPr lang="ru-RU" sz="20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Өсімдікке</a:t>
            </a:r>
            <a:r>
              <a:rPr lang="ru-RU" sz="20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су </a:t>
            </a:r>
            <a:r>
              <a:rPr lang="ru-RU" sz="2000" dirty="0" err="1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жетіспеген</a:t>
            </a:r>
            <a:r>
              <a:rPr lang="ru-RU" sz="20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жағдайда</a:t>
            </a:r>
            <a:r>
              <a:rPr lang="ru-RU" sz="20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өсімдіктің</a:t>
            </a:r>
            <a:r>
              <a:rPr lang="ru-RU" sz="20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өсуі</a:t>
            </a:r>
            <a:r>
              <a:rPr lang="ru-RU" sz="20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баяулайды</a:t>
            </a:r>
            <a:r>
              <a:rPr lang="ru-RU" sz="20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солып</a:t>
            </a:r>
            <a:r>
              <a:rPr lang="ru-RU" sz="20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қурайды</a:t>
            </a:r>
            <a:r>
              <a:rPr lang="ru-RU" sz="20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endParaRPr lang="ru-RU" sz="2000" dirty="0" smtClean="0">
              <a:solidFill>
                <a:srgbClr val="22222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Булану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ыстық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күндері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жапырақты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сәулесінен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қызып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кетіден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сақтайды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Ауық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ауық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суды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буландырып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тұратындықтан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жапырақтар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ыстық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күндері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жап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жасыл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қалпында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сақталады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Жапырақтың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суды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буландыруы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фотосинтез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процесімен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тығыз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байланысты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Жанаспалы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жасушалардың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саңылаулары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жапыраққа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көмірқышқыл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газы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енеді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буланады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Жапырақта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қант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түзілу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сәулесі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сәулесі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жапырақты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қыздырады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ал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булану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жапырақ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температурасын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бірқалыпты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сақтайды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456" y="267067"/>
            <a:ext cx="3575683" cy="266166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6268855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7360" y="1825625"/>
            <a:ext cx="5857279" cy="4351338"/>
          </a:xfrm>
        </p:spPr>
      </p:pic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61" t="5831" r="16431"/>
          <a:stretch/>
        </p:blipFill>
        <p:spPr>
          <a:xfrm>
            <a:off x="655092" y="1825625"/>
            <a:ext cx="3869433" cy="4189863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2725" y="1144291"/>
            <a:ext cx="3227146" cy="4704247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587"/>
          <a:stretch/>
        </p:blipFill>
        <p:spPr>
          <a:xfrm>
            <a:off x="9007389" y="1781741"/>
            <a:ext cx="2529518" cy="3611482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2893325" y="454076"/>
            <a:ext cx="898022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Aft>
                <a:spcPts val="0"/>
              </a:spcAft>
            </a:pPr>
            <a:r>
              <a:rPr lang="kk-K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Жапырақтың суды буландыратына тәжірибе арқылы нақты дәлел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897320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32294" y="587073"/>
            <a:ext cx="11423176" cy="50521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spcAft>
                <a:spcPts val="0"/>
              </a:spcAft>
            </a:pP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Жұмыс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№1</a:t>
            </a:r>
            <a:endParaRPr lang="ru-RU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Кобальт хлориді қағазын жапырақтардың үстінгі және төменгі жағына қойыңыз (әлі де өсімдік үстіндегі). Қағазды белгілеу үшін резеңкемен бекітілген бұйымдық әйнектерді қолданыңыз. Қағаз түсін өзгерткенше ұстап тұрыңыз.</a:t>
            </a:r>
            <a:endParaRPr lang="ru-RU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>
              <a:spcAft>
                <a:spcPts val="0"/>
              </a:spcAft>
            </a:pP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Жұмыс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№2</a:t>
            </a:r>
            <a:endParaRPr lang="ru-RU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Жапырақтарды өлшеңіз; жапырақтарды әр түрлі жағдайларда орналастырыңыз; жапырақтарды «киім бауына» жайыңыз; біраз уақыттан кейін жапырақтарды қайта өлшеңіз; әр түрлі жағдайлардағы судың жоғалу көлемін анықтаңыз.</a:t>
            </a:r>
            <a:endParaRPr lang="ru-RU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>
              <a:spcAft>
                <a:spcPts val="0"/>
              </a:spcAft>
            </a:pPr>
            <a:r>
              <a:rPr lang="kk-KZ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Жұмыс №3</a:t>
            </a:r>
            <a:endParaRPr lang="ru-RU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Құмырадағы өсімдіктерді потометр көмегімен өлшеу – судың жер қыртысынан булануын болдырмау үшін құмыраларды пластик пакеттерге салыңыз; өсімдіктерді өлшеңіз; өсімдіктерді әр түрлі жағдайларда орналастырыңыз; біраз уақыттан кейін құмырадағы өсімдіктерді қайта өлшеңіз; әр түрлі жағдайлардағы судың жоғалу көлемін анықтаңыз. Бұл әдіс өсімдіктің суды сіңіру мөлшерін </a:t>
            </a:r>
            <a:r>
              <a:rPr lang="kk-KZ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анықтаңыз.</a:t>
            </a:r>
            <a:endParaRPr lang="ru-RU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>
              <a:spcAft>
                <a:spcPts val="0"/>
              </a:spcAft>
            </a:pPr>
            <a:r>
              <a:rPr lang="kk-KZ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Жұмыс №4</a:t>
            </a:r>
            <a:endParaRPr lang="ru-RU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Көпіршікті потометр – жапырақ тармағын кесіп, оны потометрге бекітіңіз; потометр суға толы екендігіне көз жеткізіңіз; белгілі бір уақыт аралығында ауа көпіршігі капилляр түтігі бойынша қаншалықты жоғары көтерілетінін өлшеңіз; белгілі бір уақыт аралығында ауа көпіршігі капилляр түтігі бойынша қаншалықты жоғары көтерілетінін өлшей отырып, өсімдіктерді әр түрлі жағдайларға орналастырыңыз.</a:t>
            </a:r>
            <a:endParaRPr lang="ru-RU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378848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571</TotalTime>
  <Words>322</Words>
  <Application>Microsoft Office PowerPoint</Application>
  <PresentationFormat>Широкоэкранный</PresentationFormat>
  <Paragraphs>25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4" baseType="lpstr">
      <vt:lpstr>Arial</vt:lpstr>
      <vt:lpstr>Calibri</vt:lpstr>
      <vt:lpstr>Calibri Light</vt:lpstr>
      <vt:lpstr>Symbol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Жетесова Аякоз Болаткызы</dc:creator>
  <cp:lastModifiedBy>Huawei</cp:lastModifiedBy>
  <cp:revision>13</cp:revision>
  <dcterms:created xsi:type="dcterms:W3CDTF">2018-10-25T19:00:17Z</dcterms:created>
  <dcterms:modified xsi:type="dcterms:W3CDTF">2024-11-02T06:03:40Z</dcterms:modified>
</cp:coreProperties>
</file>