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5" r:id="rId4"/>
    <p:sldId id="267" r:id="rId5"/>
    <p:sldId id="268" r:id="rId6"/>
    <p:sldId id="269" r:id="rId7"/>
    <p:sldId id="271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D3E4-4835-47A3-827E-862698452F18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C2B76-F3A2-402E-B0C9-2C5DFA052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4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45A5-4845-4316-BD2A-59542B893BC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9514-1320-40A7-AF64-1C0474341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56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45A5-4845-4316-BD2A-59542B893BC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9514-1320-40A7-AF64-1C0474341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99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45A5-4845-4316-BD2A-59542B893BC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9514-1320-40A7-AF64-1C0474341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30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45A5-4845-4316-BD2A-59542B893BC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9514-1320-40A7-AF64-1C0474341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5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45A5-4845-4316-BD2A-59542B893BC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9514-1320-40A7-AF64-1C0474341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11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45A5-4845-4316-BD2A-59542B893BC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9514-1320-40A7-AF64-1C0474341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48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45A5-4845-4316-BD2A-59542B893BC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9514-1320-40A7-AF64-1C0474341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93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45A5-4845-4316-BD2A-59542B893BC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9514-1320-40A7-AF64-1C0474341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22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45A5-4845-4316-BD2A-59542B893BC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9514-1320-40A7-AF64-1C0474341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32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45A5-4845-4316-BD2A-59542B893BC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9514-1320-40A7-AF64-1C0474341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92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45A5-4845-4316-BD2A-59542B893BC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9514-1320-40A7-AF64-1C0474341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14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245A5-4845-4316-BD2A-59542B893BC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A9514-1320-40A7-AF64-1C0474341F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9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8629" y="1765537"/>
            <a:ext cx="1749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algn="ctr"/>
            <a:r>
              <a:rPr lang="kk-KZ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-сынып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158" y="341811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Табиғаттағы көміртек пен азот айналымы. Биосферадағы биохимиялық үрдістер. Топырақ пен шөгінді жыныстар түзудегі тірі ағзалардың рөлі.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Google Shape;77;p1"/>
          <p:cNvCxnSpPr>
            <a:cxnSpLocks noChangeShapeType="1"/>
          </p:cNvCxnSpPr>
          <p:nvPr/>
        </p:nvCxnSpPr>
        <p:spPr bwMode="auto">
          <a:xfrm>
            <a:off x="755576" y="6147522"/>
            <a:ext cx="758649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78;p1"/>
          <p:cNvCxnSpPr>
            <a:cxnSpLocks noChangeShapeType="1"/>
          </p:cNvCxnSpPr>
          <p:nvPr/>
        </p:nvCxnSpPr>
        <p:spPr bwMode="auto">
          <a:xfrm>
            <a:off x="755576" y="6310842"/>
            <a:ext cx="7603528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700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1" y="107706"/>
            <a:ext cx="9144000" cy="6727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933244" y="999892"/>
            <a:ext cx="3134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45233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9.3.1.4 - азот пен көміртектің табиғаттағы айналымының сызбасын құру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3244" y="3186925"/>
            <a:ext cx="400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критериі: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80908"/>
            <a:ext cx="7819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табиғаттағы азот пен көміртегі айналымының сызбасын құрады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3" t="11261" b="7380"/>
          <a:stretch/>
        </p:blipFill>
        <p:spPr bwMode="auto">
          <a:xfrm>
            <a:off x="3196666" y="1025352"/>
            <a:ext cx="598384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1" y="797923"/>
            <a:ext cx="4258789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Биосферадағы  биохимиялық үдерістер </a:t>
            </a:r>
            <a:endParaRPr lang="kk-KZ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284" y="1152065"/>
            <a:ext cx="2997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7551" y="45391"/>
            <a:ext cx="1244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kk-KZ" sz="4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0,03 </a:t>
            </a:r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 rot="19643679">
            <a:off x="3864025" y="795517"/>
            <a:ext cx="725136" cy="225006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91656" y="1404918"/>
            <a:ext cx="198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Фотосинтез</a:t>
            </a:r>
            <a:endParaRPr lang="ru-RU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2" l="235" r="99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1512394" cy="143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лево 10"/>
          <p:cNvSpPr/>
          <p:nvPr/>
        </p:nvSpPr>
        <p:spPr>
          <a:xfrm rot="18837053">
            <a:off x="1229695" y="3911799"/>
            <a:ext cx="725136" cy="225006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88" l="33167" r="96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46" y="1926423"/>
            <a:ext cx="4455964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лево 13"/>
          <p:cNvSpPr/>
          <p:nvPr/>
        </p:nvSpPr>
        <p:spPr>
          <a:xfrm rot="5400000">
            <a:off x="525579" y="4010243"/>
            <a:ext cx="725136" cy="225006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5400000">
            <a:off x="2683752" y="4735379"/>
            <a:ext cx="725136" cy="225006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5400000">
            <a:off x="6482175" y="3316497"/>
            <a:ext cx="725136" cy="225006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 animBg="1"/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1331640" y="0"/>
            <a:ext cx="6696744" cy="83671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3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Азот айналымы</a:t>
            </a:r>
            <a:endParaRPr lang="ru-RU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12241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Найзағай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2060848"/>
            <a:ext cx="23042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Биологиялық бекіту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972" y="889556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78 %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2312876"/>
            <a:ext cx="23042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Атмосфералық бекіту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4581128"/>
            <a:ext cx="23042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Денитрификациялаушы бактериялар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8911500" flipV="1">
            <a:off x="6518189" y="5043454"/>
            <a:ext cx="764009" cy="342019"/>
          </a:xfrm>
          <a:prstGeom prst="lef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07804" y="6505587"/>
            <a:ext cx="3852428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Нитри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фикациялаушы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бактериялар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516" y="4617132"/>
            <a:ext cx="23042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Азот бекіту бактериялар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466667" y="260648"/>
            <a:ext cx="1869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Тапсырма №1. 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1375865"/>
            <a:ext cx="7560840" cy="3637311"/>
            <a:chOff x="467544" y="1556792"/>
            <a:chExt cx="8208912" cy="43943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59832" y="1556792"/>
              <a:ext cx="2664296" cy="8640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kk-KZ" sz="32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...............</a:t>
              </a:r>
              <a:r>
                <a:rPr lang="ru-RU" sz="32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СО</a:t>
              </a:r>
              <a:r>
                <a:rPr lang="ru-RU" sz="3200" baseline="-25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012160" y="5013176"/>
              <a:ext cx="2664296" cy="8640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000" b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Өсімдіктер</a:t>
              </a:r>
              <a:endPara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67544" y="5013176"/>
              <a:ext cx="2664296" cy="8640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000" b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Жануарлар</a:t>
              </a:r>
              <a:endPara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942035" y="3573016"/>
              <a:ext cx="2140250" cy="7200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kk-KZ" sz="2000" b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тын</a:t>
              </a:r>
              <a:endPara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81630" y="3510993"/>
              <a:ext cx="2278293" cy="7200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0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  <a:r>
                <a:rPr lang="kk-KZ" sz="2000" b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дыратушылар</a:t>
              </a:r>
              <a:endPara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1043608" y="3212976"/>
              <a:ext cx="0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Дуга 11"/>
            <p:cNvSpPr/>
            <p:nvPr/>
          </p:nvSpPr>
          <p:spPr>
            <a:xfrm flipH="1">
              <a:off x="1043606" y="1988840"/>
              <a:ext cx="3168353" cy="2304256"/>
            </a:xfrm>
            <a:prstGeom prst="arc">
              <a:avLst>
                <a:gd name="adj1" fmla="val 16230598"/>
                <a:gd name="adj2" fmla="val 96784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 стрелкой 13"/>
            <p:cNvCxnSpPr>
              <a:endCxn id="2" idx="1"/>
            </p:cNvCxnSpPr>
            <p:nvPr/>
          </p:nvCxnSpPr>
          <p:spPr>
            <a:xfrm>
              <a:off x="2627782" y="1988840"/>
              <a:ext cx="4320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Дуга 15"/>
            <p:cNvSpPr/>
            <p:nvPr/>
          </p:nvSpPr>
          <p:spPr>
            <a:xfrm>
              <a:off x="4144949" y="1988840"/>
              <a:ext cx="3158357" cy="2304256"/>
            </a:xfrm>
            <a:prstGeom prst="arc">
              <a:avLst>
                <a:gd name="adj1" fmla="val 16230598"/>
                <a:gd name="adj2" fmla="val 21442826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 стрелкой 17"/>
            <p:cNvCxnSpPr>
              <a:stCxn id="16" idx="2"/>
              <a:endCxn id="3" idx="0"/>
            </p:cNvCxnSpPr>
            <p:nvPr/>
          </p:nvCxnSpPr>
          <p:spPr>
            <a:xfrm>
              <a:off x="7300210" y="3068859"/>
              <a:ext cx="44098" cy="194431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3" idx="0"/>
              <a:endCxn id="5" idx="2"/>
            </p:cNvCxnSpPr>
            <p:nvPr/>
          </p:nvCxnSpPr>
          <p:spPr>
            <a:xfrm flipH="1" flipV="1">
              <a:off x="6012160" y="4293096"/>
              <a:ext cx="1332148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3" idx="1"/>
              <a:endCxn id="4" idx="3"/>
            </p:cNvCxnSpPr>
            <p:nvPr/>
          </p:nvCxnSpPr>
          <p:spPr>
            <a:xfrm flipH="1">
              <a:off x="3131840" y="5445224"/>
              <a:ext cx="28803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4" idx="0"/>
              <a:endCxn id="6" idx="2"/>
            </p:cNvCxnSpPr>
            <p:nvPr/>
          </p:nvCxnSpPr>
          <p:spPr>
            <a:xfrm flipV="1">
              <a:off x="1799693" y="4231072"/>
              <a:ext cx="821084" cy="7821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6" idx="0"/>
              <a:endCxn id="2" idx="2"/>
            </p:cNvCxnSpPr>
            <p:nvPr/>
          </p:nvCxnSpPr>
          <p:spPr>
            <a:xfrm flipV="1">
              <a:off x="2620777" y="2420888"/>
              <a:ext cx="1771204" cy="109010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5" idx="0"/>
              <a:endCxn id="2" idx="2"/>
            </p:cNvCxnSpPr>
            <p:nvPr/>
          </p:nvCxnSpPr>
          <p:spPr>
            <a:xfrm flipH="1" flipV="1">
              <a:off x="4391980" y="2420888"/>
              <a:ext cx="1620180" cy="115212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236296" y="335699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6092" y="3356992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Ә</a:t>
              </a:r>
              <a:endPara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80289" y="4495587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45595" y="548942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3374" y="4023598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Дуга 38"/>
            <p:cNvSpPr/>
            <p:nvPr/>
          </p:nvSpPr>
          <p:spPr>
            <a:xfrm>
              <a:off x="4345595" y="1742381"/>
              <a:ext cx="3298185" cy="2304256"/>
            </a:xfrm>
            <a:prstGeom prst="arc">
              <a:avLst>
                <a:gd name="adj1" fmla="val 16230598"/>
                <a:gd name="adj2" fmla="val 21442826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 стрелкой 40"/>
            <p:cNvCxnSpPr>
              <a:stCxn id="39" idx="0"/>
            </p:cNvCxnSpPr>
            <p:nvPr/>
          </p:nvCxnSpPr>
          <p:spPr>
            <a:xfrm flipH="1" flipV="1">
              <a:off x="5743884" y="1742381"/>
              <a:ext cx="261058" cy="2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H="1" flipV="1">
              <a:off x="7643780" y="2894509"/>
              <a:ext cx="30885" cy="20781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10167" y="4495586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14901" y="694751"/>
            <a:ext cx="8514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өміртектің </a:t>
            </a:r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табиғаттағы айналымының сызбасын </a:t>
            </a:r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құрыңыз.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490" y="5373216"/>
            <a:ext cx="7975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А,Ә,Б,В,Г,Д әріптерінде жүретін үдерістерді анықтап, сызба құрады.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7186" y="1052737"/>
            <a:ext cx="2898006" cy="1104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Атмосферадағы</a:t>
            </a:r>
            <a:r>
              <a:rPr lang="kk-KZ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800" baseline="-25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38490" y="5470552"/>
            <a:ext cx="2898006" cy="1104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Өсімдіктер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470552"/>
            <a:ext cx="2898006" cy="1104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Жануарлар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74494" y="3629796"/>
            <a:ext cx="2327991" cy="9203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тын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0696" y="3550520"/>
            <a:ext cx="2327991" cy="9203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дыратушылар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34100" y="3169607"/>
            <a:ext cx="0" cy="2300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Дуга 8"/>
          <p:cNvSpPr/>
          <p:nvPr/>
        </p:nvSpPr>
        <p:spPr>
          <a:xfrm flipH="1">
            <a:off x="734098" y="1604964"/>
            <a:ext cx="3446279" cy="2945210"/>
          </a:xfrm>
          <a:prstGeom prst="arc">
            <a:avLst>
              <a:gd name="adj1" fmla="val 16230598"/>
              <a:gd name="adj2" fmla="val 9678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endCxn id="3" idx="1"/>
          </p:cNvCxnSpPr>
          <p:nvPr/>
        </p:nvCxnSpPr>
        <p:spPr>
          <a:xfrm>
            <a:off x="2457237" y="1604964"/>
            <a:ext cx="46994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Дуга 10"/>
          <p:cNvSpPr/>
          <p:nvPr/>
        </p:nvSpPr>
        <p:spPr>
          <a:xfrm>
            <a:off x="4107488" y="1604964"/>
            <a:ext cx="3435406" cy="2945210"/>
          </a:xfrm>
          <a:prstGeom prst="arc">
            <a:avLst>
              <a:gd name="adj1" fmla="val 16230598"/>
              <a:gd name="adj2" fmla="val 2144282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11" idx="2"/>
            <a:endCxn id="4" idx="0"/>
          </p:cNvCxnSpPr>
          <p:nvPr/>
        </p:nvCxnSpPr>
        <p:spPr>
          <a:xfrm>
            <a:off x="7539527" y="2985402"/>
            <a:ext cx="47966" cy="2485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0"/>
            <a:endCxn id="6" idx="2"/>
          </p:cNvCxnSpPr>
          <p:nvPr/>
        </p:nvCxnSpPr>
        <p:spPr>
          <a:xfrm flipH="1" flipV="1">
            <a:off x="6138490" y="4550174"/>
            <a:ext cx="1449003" cy="9203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1"/>
            <a:endCxn id="5" idx="3"/>
          </p:cNvCxnSpPr>
          <p:nvPr/>
        </p:nvCxnSpPr>
        <p:spPr>
          <a:xfrm flipH="1">
            <a:off x="3005510" y="6022779"/>
            <a:ext cx="31329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0"/>
            <a:endCxn id="7" idx="2"/>
          </p:cNvCxnSpPr>
          <p:nvPr/>
        </p:nvCxnSpPr>
        <p:spPr>
          <a:xfrm flipV="1">
            <a:off x="1556507" y="4470899"/>
            <a:ext cx="968184" cy="999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0"/>
            <a:endCxn id="3" idx="2"/>
          </p:cNvCxnSpPr>
          <p:nvPr/>
        </p:nvCxnSpPr>
        <p:spPr>
          <a:xfrm flipV="1">
            <a:off x="2524691" y="2157191"/>
            <a:ext cx="1851497" cy="1393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0"/>
            <a:endCxn id="3" idx="2"/>
          </p:cNvCxnSpPr>
          <p:nvPr/>
        </p:nvCxnSpPr>
        <p:spPr>
          <a:xfrm flipH="1" flipV="1">
            <a:off x="4376189" y="2157191"/>
            <a:ext cx="1762301" cy="14726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30720" y="3223727"/>
            <a:ext cx="492443" cy="144007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Фотосинтез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30031" y="3169924"/>
            <a:ext cx="492443" cy="138025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Тыныс алу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7507" y="4808990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Жану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5936" y="6079279"/>
            <a:ext cx="141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Қоректену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141" y="3564071"/>
            <a:ext cx="492443" cy="174644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Бөліп шығару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Дуга 22"/>
          <p:cNvSpPr/>
          <p:nvPr/>
        </p:nvSpPr>
        <p:spPr>
          <a:xfrm>
            <a:off x="4325735" y="1289950"/>
            <a:ext cx="3587499" cy="2945210"/>
          </a:xfrm>
          <a:prstGeom prst="arc">
            <a:avLst>
              <a:gd name="adj1" fmla="val 16230598"/>
              <a:gd name="adj2" fmla="val 2144282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>
            <a:stCxn id="23" idx="0"/>
          </p:cNvCxnSpPr>
          <p:nvPr/>
        </p:nvCxnSpPr>
        <p:spPr>
          <a:xfrm flipH="1" flipV="1">
            <a:off x="5846681" y="1289950"/>
            <a:ext cx="283958" cy="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7913234" y="2762555"/>
            <a:ext cx="33594" cy="26562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38076" y="4808989"/>
            <a:ext cx="1152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Ыдырау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0671" y="260648"/>
            <a:ext cx="182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8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18120" y="951431"/>
            <a:ext cx="7092788" cy="3941058"/>
            <a:chOff x="611560" y="1124744"/>
            <a:chExt cx="7920880" cy="5328592"/>
          </a:xfrm>
        </p:grpSpPr>
        <p:sp>
          <p:nvSpPr>
            <p:cNvPr id="2" name="Овал 1"/>
            <p:cNvSpPr/>
            <p:nvPr/>
          </p:nvSpPr>
          <p:spPr>
            <a:xfrm>
              <a:off x="3563888" y="1124744"/>
              <a:ext cx="1728192" cy="144016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8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...</a:t>
              </a:r>
              <a:r>
                <a:rPr lang="en-US" sz="28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baseline="-250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940152" y="2852936"/>
              <a:ext cx="2592288" cy="72008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Микроорганизмдер нәруызы</a:t>
              </a:r>
              <a:endPara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971600" y="2865512"/>
              <a:ext cx="1512168" cy="72008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b="1" baseline="-250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4" y="3052413"/>
              <a:ext cx="2736304" cy="9526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Жануарлардағы нәруыз </a:t>
              </a:r>
              <a:r>
                <a:rPr lang="kk-KZ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және </a:t>
              </a:r>
              <a:r>
                <a:rPr lang="kk-KZ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несепнәр</a:t>
              </a:r>
              <a:endPara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87824" y="4581128"/>
              <a:ext cx="2304257" cy="72007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Өсімдіктердегі нәруыз</a:t>
              </a:r>
              <a:endPara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63888" y="5733256"/>
              <a:ext cx="1512168" cy="72008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kk-KZ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b="1" baseline="-250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948264" y="5733256"/>
              <a:ext cx="1512168" cy="72008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kk-KZ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ru-RU" b="1" baseline="-250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1560" y="5733256"/>
              <a:ext cx="1512168" cy="72008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kk-KZ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b="1" baseline="-250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>
              <a:stCxn id="8" idx="1"/>
              <a:endCxn id="7" idx="3"/>
            </p:cNvCxnSpPr>
            <p:nvPr/>
          </p:nvCxnSpPr>
          <p:spPr>
            <a:xfrm flipH="1">
              <a:off x="5076056" y="6093296"/>
              <a:ext cx="18722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7" idx="1"/>
              <a:endCxn id="9" idx="3"/>
            </p:cNvCxnSpPr>
            <p:nvPr/>
          </p:nvCxnSpPr>
          <p:spPr>
            <a:xfrm flipH="1">
              <a:off x="2123728" y="6093296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stCxn id="2" idx="6"/>
            </p:cNvCxnSpPr>
            <p:nvPr/>
          </p:nvCxnSpPr>
          <p:spPr>
            <a:xfrm>
              <a:off x="5292080" y="1844824"/>
              <a:ext cx="1944216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endCxn id="3" idx="0"/>
            </p:cNvCxnSpPr>
            <p:nvPr/>
          </p:nvCxnSpPr>
          <p:spPr>
            <a:xfrm>
              <a:off x="7236296" y="1844824"/>
              <a:ext cx="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24128" y="3861048"/>
              <a:ext cx="151216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7236050" y="3861048"/>
              <a:ext cx="246" cy="1872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endCxn id="8" idx="0"/>
            </p:cNvCxnSpPr>
            <p:nvPr/>
          </p:nvCxnSpPr>
          <p:spPr>
            <a:xfrm>
              <a:off x="7704348" y="3573016"/>
              <a:ext cx="0" cy="21602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7" idx="0"/>
            </p:cNvCxnSpPr>
            <p:nvPr/>
          </p:nvCxnSpPr>
          <p:spPr>
            <a:xfrm flipV="1">
              <a:off x="4319972" y="530120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V="1">
              <a:off x="4211959" y="4005063"/>
              <a:ext cx="0" cy="5509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stCxn id="9" idx="0"/>
            </p:cNvCxnSpPr>
            <p:nvPr/>
          </p:nvCxnSpPr>
          <p:spPr>
            <a:xfrm flipV="1">
              <a:off x="1367644" y="3645024"/>
              <a:ext cx="0" cy="20882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4" idx="0"/>
            </p:cNvCxnSpPr>
            <p:nvPr/>
          </p:nvCxnSpPr>
          <p:spPr>
            <a:xfrm flipV="1">
              <a:off x="1727684" y="1844824"/>
              <a:ext cx="0" cy="10206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>
              <a:endCxn id="2" idx="2"/>
            </p:cNvCxnSpPr>
            <p:nvPr/>
          </p:nvCxnSpPr>
          <p:spPr>
            <a:xfrm>
              <a:off x="1727684" y="1844824"/>
              <a:ext cx="18362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6" idx="3"/>
            </p:cNvCxnSpPr>
            <p:nvPr/>
          </p:nvCxnSpPr>
          <p:spPr>
            <a:xfrm>
              <a:off x="5292080" y="4941168"/>
              <a:ext cx="1656183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6948264" y="4941168"/>
              <a:ext cx="0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359785" y="158122"/>
            <a:ext cx="8172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Тапсырма 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№2.</a:t>
            </a:r>
            <a:endParaRPr lang="kk-KZ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Азоттың табиғаттағы </a:t>
            </a:r>
            <a:r>
              <a:rPr lang="kk-KZ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айналымының сызбасын құрыңыз.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762" y="5373216"/>
            <a:ext cx="7920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1,2,3,4,5 сандарында жүретін </a:t>
            </a: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үдерістерді анықтап, сызба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құрады.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4111" y="95143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69389" y="31386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35320" y="316633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21033" y="48924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0421" y="326792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166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Huawei</cp:lastModifiedBy>
  <cp:revision>44</cp:revision>
  <dcterms:created xsi:type="dcterms:W3CDTF">2020-07-16T03:03:39Z</dcterms:created>
  <dcterms:modified xsi:type="dcterms:W3CDTF">2024-11-02T05:56:44Z</dcterms:modified>
</cp:coreProperties>
</file>