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8251-A81D-4D6C-8BDC-2EE8FF9005F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2093-E22B-49CD-8C33-B00E75BE4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6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8251-A81D-4D6C-8BDC-2EE8FF9005F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2093-E22B-49CD-8C33-B00E75BE4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9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8251-A81D-4D6C-8BDC-2EE8FF9005F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2093-E22B-49CD-8C33-B00E75BE4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8251-A81D-4D6C-8BDC-2EE8FF9005F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2093-E22B-49CD-8C33-B00E75BE4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3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8251-A81D-4D6C-8BDC-2EE8FF9005F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2093-E22B-49CD-8C33-B00E75BE4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8251-A81D-4D6C-8BDC-2EE8FF9005F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2093-E22B-49CD-8C33-B00E75BE4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0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8251-A81D-4D6C-8BDC-2EE8FF9005F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2093-E22B-49CD-8C33-B00E75BE4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1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8251-A81D-4D6C-8BDC-2EE8FF9005F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2093-E22B-49CD-8C33-B00E75BE4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6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8251-A81D-4D6C-8BDC-2EE8FF9005F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2093-E22B-49CD-8C33-B00E75BE4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3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8251-A81D-4D6C-8BDC-2EE8FF9005F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2093-E22B-49CD-8C33-B00E75BE4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6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8251-A81D-4D6C-8BDC-2EE8FF9005F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2093-E22B-49CD-8C33-B00E75BE4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28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8251-A81D-4D6C-8BDC-2EE8FF9005F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62093-E22B-49CD-8C33-B00E75BE4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8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wig-bilim.kz/kz/film/cell-division-mitosis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Митоз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. Митоз фазалары.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7632848" cy="3073896"/>
          </a:xfrm>
        </p:spPr>
        <p:txBody>
          <a:bodyPr>
            <a:normAutofit fontScale="92500"/>
          </a:bodyPr>
          <a:lstStyle/>
          <a:p>
            <a:r>
              <a:rPr lang="kk-KZ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9.2.2.2- митоздың кезеңдерін сипаттау</a:t>
            </a:r>
            <a:r>
              <a:rPr lang="kk-K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</a:p>
          <a:p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Митоздың  </a:t>
            </a:r>
            <a:r>
              <a:rPr lang="kk-KZ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кезеңдеріне </a:t>
            </a: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сипаттай отырып, олардың   сатыларының  </a:t>
            </a:r>
            <a:r>
              <a:rPr lang="kk-KZ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арасындағы  ерекшеліктерді  сипаттау</a:t>
            </a:r>
            <a:r>
              <a:rPr lang="kk-KZ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9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92087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04856" cy="386598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Митоз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соматикалық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жасушалардың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бөлінуі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Митоз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көбеюінің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ДНК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ақпаратын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қатесіз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кошіреді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тудырады.Митоздың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фазасы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бар,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профаза, метафаза, анафаза, телофаза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61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080119"/>
          </a:xfrm>
        </p:spPr>
        <p:txBody>
          <a:bodyPr/>
          <a:lstStyle/>
          <a:p>
            <a:r>
              <a:rPr lang="kk-KZ" b="1" dirty="0"/>
              <a:t>Бағалау критериі: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/>
          <a:p>
            <a:pPr lvl="0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Митоздың фазаларына   сипаттама беру;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Митоз фазаларының ерекшеліктерін  бір бірімен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салыстыру.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1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100" dirty="0" smtClean="0"/>
              <a:t/>
            </a:r>
            <a:br>
              <a:rPr lang="kk-KZ" sz="3100" dirty="0" smtClean="0"/>
            </a:br>
            <a:r>
              <a:rPr lang="kk-KZ" sz="3100" dirty="0"/>
              <a:t/>
            </a:r>
            <a:br>
              <a:rPr lang="kk-KZ" sz="3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3394720" cy="5361459"/>
          </a:xfrm>
        </p:spPr>
        <p:txBody>
          <a:bodyPr>
            <a:normAutofit fontScale="92500" lnSpcReduction="20000"/>
          </a:bodyPr>
          <a:lstStyle/>
          <a:p>
            <a:r>
              <a:rPr lang="kk-KZ" sz="2600" dirty="0">
                <a:latin typeface="Times New Roman" pitchFamily="18" charset="0"/>
                <a:cs typeface="Times New Roman" pitchFamily="18" charset="0"/>
              </a:rPr>
              <a:t>Митоз-бір бастапқы жасушадан 2 жас жасуша түзілетін және олардағы хромосома жиынтығы өзгермейтін жасушалардың бөліну әдісі. Митозды  сомалық жасушалардың көбею әдісі деп айтуға болады. Митоз арқылы бір жасушалы балдырлар, қарапайым жануарлар көбейеді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r>
              <a:rPr lang="en-US" u="sng" dirty="0">
                <a:hlinkClick r:id="rId2"/>
              </a:rPr>
              <a:t>Twig-</a:t>
            </a:r>
            <a:r>
              <a:rPr lang="en-US" u="sng" dirty="0" err="1">
                <a:hlinkClick r:id="rId2"/>
              </a:rPr>
              <a:t>Bilim</a:t>
            </a:r>
            <a:r>
              <a:rPr lang="en-US" u="sng" dirty="0">
                <a:hlinkClick r:id="rId2"/>
              </a:rPr>
              <a:t> (twig-bilim.kz)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3928" y="692696"/>
            <a:ext cx="489654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250704" cy="5577483"/>
          </a:xfrm>
        </p:spPr>
        <p:txBody>
          <a:bodyPr/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Митоздың фазалары: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Профаза ядрошықтар мен ядро қабықшасының бұзылуынан басталады.Цитоплазмадағы хромосомалар шиыршықтанады.Олар  жасушаның орталық бөлігіне экватор  жазықтығына жылжи бастайды.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1920" y="548680"/>
            <a:ext cx="460851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4042792" cy="5577483"/>
          </a:xfrm>
        </p:spPr>
        <p:txBody>
          <a:bodyPr>
            <a:no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Метафаза жасушаның экватор жазықтығына орналасуымен сипатталады.Әрбір  хроматидаға бөліну ұршығының жіпшелері бекітіледі. Әрбір хромосомаға екі бөліну ұршығының жіпшесі біреуі бір хромотидаға, екіншісі басқасына сәйкес келеді.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980728"/>
            <a:ext cx="417646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pPr algn="ctr"/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Анафаза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0744" cy="4691063"/>
          </a:xfrm>
        </p:spPr>
        <p:txBody>
          <a:bodyPr>
            <a:normAutofit lnSpcReduction="10000"/>
          </a:bodyPr>
          <a:lstStyle/>
          <a:p>
            <a:pPr lvl="0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Анафаза екі хроматида центромера қосылған орынның үзілуінен  басталады.АТФ энергиясы есебінен бөліну  ұршығының жіпшелері қысқарады да, центромераны үзеді.Жас хроматидалар жасуша полюстеріне жылжиды. Осы кезден бастап хромосома деп айтуға болады.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980728"/>
            <a:ext cx="504056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Телофаза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0744" cy="4691063"/>
          </a:xfrm>
        </p:spPr>
        <p:txBody>
          <a:bodyPr>
            <a:normAutofit lnSpcReduction="10000"/>
          </a:bodyPr>
          <a:lstStyle/>
          <a:p>
            <a:pPr lvl="0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Телофаза жас жасушалар денесінің қалыптасу үдерісінен тұрады.Хромосоманы цитоплазмадан бөлетін ядро қабықшасы қалыптасады. Осыдан кейін кариокинез аяқталады. Кариокинез ядроның бөлінуі,жас жасушалардың  ядросының қалыптасуы.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1124744"/>
            <a:ext cx="482453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3792" y="116632"/>
            <a:ext cx="7772400" cy="1008112"/>
          </a:xfrm>
        </p:spPr>
        <p:txBody>
          <a:bodyPr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80920" cy="4968552"/>
          </a:xfrm>
        </p:spPr>
        <p:txBody>
          <a:bodyPr>
            <a:normAutofit/>
          </a:bodyPr>
          <a:lstStyle/>
          <a:p>
            <a:r>
              <a:rPr lang="kk-K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Төмендегі суретте митоздың фазалары берілген. Әрбір фазаға сипаттама  </a:t>
            </a:r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беріңіздер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2924944"/>
            <a:ext cx="691276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208912" cy="3073896"/>
          </a:xfrm>
        </p:spPr>
        <p:txBody>
          <a:bodyPr>
            <a:noAutofit/>
          </a:bodyPr>
          <a:lstStyle/>
          <a:p>
            <a:pPr algn="l"/>
            <a:r>
              <a:rPr lang="kk-K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Профаза-</a:t>
            </a:r>
            <a:r>
              <a:rPr lang="kk-K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Ядрошықтар мен ядро қабығы бүлінеді, хромосомалар шиыршықталып, жарық арқылы көретін микроскоптан көрінетін болады.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Метафаза</a:t>
            </a:r>
            <a:r>
              <a:rPr lang="kk-K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-Хромотидтердің әрқайсысы екі хромотидтен құралып, жақсы көріне бастайды және кермелену- орталық нүктесі бар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kk-K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Анафаза-</a:t>
            </a:r>
            <a:r>
              <a:rPr lang="kk-K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АТФ энергиясы есебінен бөліну шүйкесінің жіпшелері қысқара бастайды. Сондықтан еншілес хромотидтер ДНҚ-ның дербес қос шиыршықты молекулаларына үзіліп, жасуша үйегіне қарай жылжиды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Телофаза</a:t>
            </a:r>
            <a:r>
              <a:rPr lang="kk-K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-Жасуша хромотидтері үйектер, жету соңынан оларды нәруыз қабығы қаптайды, сөйтіп әдеттегі интерфаза пішініне ие болады да осы мезеттен бастап хромосомалар деп аталады. Еншілес жасушалардың ядро қабығы қалыптасады. 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404664"/>
            <a:ext cx="691276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280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Сабақтың тақырыбы: Митоз. Митоз фазалары.</vt:lpstr>
      <vt:lpstr>Бағалау критериі:</vt:lpstr>
      <vt:lpstr>   </vt:lpstr>
      <vt:lpstr>Презентация PowerPoint</vt:lpstr>
      <vt:lpstr>Презентация PowerPoint</vt:lpstr>
      <vt:lpstr>Анафаза</vt:lpstr>
      <vt:lpstr>Телофаза</vt:lpstr>
      <vt:lpstr>Тапсырма</vt:lpstr>
      <vt:lpstr>Презентация PowerPoint</vt:lpstr>
      <vt:lpstr>Қорытынды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2021-01-04T07:32:27Z</dcterms:created>
  <dcterms:modified xsi:type="dcterms:W3CDTF">2021-01-12T15:48:03Z</dcterms:modified>
</cp:coreProperties>
</file>